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4.xml" ContentType="application/vnd.openxmlformats-officedocument.theme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theme/theme5.xml" ContentType="application/vnd.openxmlformats-officedocument.theme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theme/theme6.xml" ContentType="application/vnd.openxmlformats-officedocument.theme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theme/theme7.xml" ContentType="application/vnd.openxmlformats-officedocument.theme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theme/theme8.xml" ContentType="application/vnd.openxmlformats-officedocument.theme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theme/theme9.xml" ContentType="application/vnd.openxmlformats-officedocument.theme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theme/theme10.xml" ContentType="application/vnd.openxmlformats-officedocument.theme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theme/theme11.xml" ContentType="application/vnd.openxmlformats-officedocument.theme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.xml" ContentType="application/vnd.openxmlformats-officedocument.presentationml.tags+xml"/>
  <Override PartName="/ppt/notesSlides/notesSlide4.xml" ContentType="application/vnd.openxmlformats-officedocument.presentationml.notesSlide+xml"/>
  <Override PartName="/ppt/tags/tag2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tags/tag3.xml" ContentType="application/vnd.openxmlformats-officedocument.presentationml.tags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3" r:id="rId2"/>
    <p:sldMasterId id="2147483675" r:id="rId3"/>
    <p:sldMasterId id="2147483687" r:id="rId4"/>
    <p:sldMasterId id="2147483702" r:id="rId5"/>
    <p:sldMasterId id="2147483717" r:id="rId6"/>
    <p:sldMasterId id="2147483729" r:id="rId7"/>
    <p:sldMasterId id="2147483741" r:id="rId8"/>
    <p:sldMasterId id="2147483753" r:id="rId9"/>
    <p:sldMasterId id="2147483765" r:id="rId10"/>
    <p:sldMasterId id="2147483777" r:id="rId11"/>
    <p:sldMasterId id="2147483789" r:id="rId12"/>
  </p:sldMasterIdLst>
  <p:notesMasterIdLst>
    <p:notesMasterId r:id="rId91"/>
  </p:notesMasterIdLst>
  <p:handoutMasterIdLst>
    <p:handoutMasterId r:id="rId92"/>
  </p:handoutMasterIdLst>
  <p:sldIdLst>
    <p:sldId id="684" r:id="rId13"/>
    <p:sldId id="685" r:id="rId14"/>
    <p:sldId id="788" r:id="rId15"/>
    <p:sldId id="782" r:id="rId16"/>
    <p:sldId id="787" r:id="rId17"/>
    <p:sldId id="799" r:id="rId18"/>
    <p:sldId id="781" r:id="rId19"/>
    <p:sldId id="668" r:id="rId20"/>
    <p:sldId id="786" r:id="rId21"/>
    <p:sldId id="626" r:id="rId22"/>
    <p:sldId id="627" r:id="rId23"/>
    <p:sldId id="628" r:id="rId24"/>
    <p:sldId id="644" r:id="rId25"/>
    <p:sldId id="686" r:id="rId26"/>
    <p:sldId id="630" r:id="rId27"/>
    <p:sldId id="631" r:id="rId28"/>
    <p:sldId id="632" r:id="rId29"/>
    <p:sldId id="680" r:id="rId30"/>
    <p:sldId id="688" r:id="rId31"/>
    <p:sldId id="633" r:id="rId32"/>
    <p:sldId id="690" r:id="rId33"/>
    <p:sldId id="774" r:id="rId34"/>
    <p:sldId id="634" r:id="rId35"/>
    <p:sldId id="691" r:id="rId36"/>
    <p:sldId id="693" r:id="rId37"/>
    <p:sldId id="635" r:id="rId38"/>
    <p:sldId id="636" r:id="rId39"/>
    <p:sldId id="637" r:id="rId40"/>
    <p:sldId id="772" r:id="rId41"/>
    <p:sldId id="773" r:id="rId42"/>
    <p:sldId id="748" r:id="rId43"/>
    <p:sldId id="745" r:id="rId44"/>
    <p:sldId id="696" r:id="rId45"/>
    <p:sldId id="697" r:id="rId46"/>
    <p:sldId id="698" r:id="rId47"/>
    <p:sldId id="701" r:id="rId48"/>
    <p:sldId id="699" r:id="rId49"/>
    <p:sldId id="703" r:id="rId50"/>
    <p:sldId id="805" r:id="rId51"/>
    <p:sldId id="777" r:id="rId52"/>
    <p:sldId id="806" r:id="rId53"/>
    <p:sldId id="807" r:id="rId54"/>
    <p:sldId id="808" r:id="rId55"/>
    <p:sldId id="746" r:id="rId56"/>
    <p:sldId id="809" r:id="rId57"/>
    <p:sldId id="810" r:id="rId58"/>
    <p:sldId id="811" r:id="rId59"/>
    <p:sldId id="812" r:id="rId60"/>
    <p:sldId id="716" r:id="rId61"/>
    <p:sldId id="717" r:id="rId62"/>
    <p:sldId id="789" r:id="rId63"/>
    <p:sldId id="718" r:id="rId64"/>
    <p:sldId id="813" r:id="rId65"/>
    <p:sldId id="778" r:id="rId66"/>
    <p:sldId id="719" r:id="rId67"/>
    <p:sldId id="724" r:id="rId68"/>
    <p:sldId id="725" r:id="rId69"/>
    <p:sldId id="727" r:id="rId70"/>
    <p:sldId id="814" r:id="rId71"/>
    <p:sldId id="732" r:id="rId72"/>
    <p:sldId id="738" r:id="rId73"/>
    <p:sldId id="739" r:id="rId74"/>
    <p:sldId id="740" r:id="rId75"/>
    <p:sldId id="800" r:id="rId76"/>
    <p:sldId id="779" r:id="rId77"/>
    <p:sldId id="790" r:id="rId78"/>
    <p:sldId id="780" r:id="rId79"/>
    <p:sldId id="791" r:id="rId80"/>
    <p:sldId id="792" r:id="rId81"/>
    <p:sldId id="793" r:id="rId82"/>
    <p:sldId id="794" r:id="rId83"/>
    <p:sldId id="801" r:id="rId84"/>
    <p:sldId id="802" r:id="rId85"/>
    <p:sldId id="803" r:id="rId86"/>
    <p:sldId id="804" r:id="rId87"/>
    <p:sldId id="741" r:id="rId88"/>
    <p:sldId id="742" r:id="rId89"/>
    <p:sldId id="744" r:id="rId90"/>
  </p:sldIdLst>
  <p:sldSz cx="9144000" cy="6858000" type="screen4x3"/>
  <p:notesSz cx="6858000" cy="914400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2400" b="1"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sz="2400" b="1"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sz="2400" b="1"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sz="2400" b="1"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006600"/>
    <a:srgbClr val="A50021"/>
    <a:srgbClr val="16165D"/>
    <a:srgbClr val="FFABAB"/>
    <a:srgbClr val="0000FF"/>
    <a:srgbClr val="000066"/>
    <a:srgbClr val="FFFFFF"/>
    <a:srgbClr val="00CCFF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17616" autoAdjust="0"/>
    <p:restoredTop sz="95276" autoAdjust="0"/>
  </p:normalViewPr>
  <p:slideViewPr>
    <p:cSldViewPr snapToGrid="0">
      <p:cViewPr varScale="1">
        <p:scale>
          <a:sx n="66" d="100"/>
          <a:sy n="66" d="100"/>
        </p:scale>
        <p:origin x="-1804" y="-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238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40" d="100"/>
        <a:sy n="140" d="100"/>
      </p:scale>
      <p:origin x="0" y="0"/>
    </p:cViewPr>
  </p:sorterViewPr>
  <p:notesViewPr>
    <p:cSldViewPr snapToGrid="0">
      <p:cViewPr>
        <p:scale>
          <a:sx n="110" d="100"/>
          <a:sy n="110" d="100"/>
        </p:scale>
        <p:origin x="-1348" y="1104"/>
      </p:cViewPr>
      <p:guideLst>
        <p:guide orient="horz" pos="2880"/>
        <p:guide pos="2160"/>
      </p:guideLst>
    </p:cSldViewPr>
  </p:notesViewPr>
  <p:gridSpacing cx="76330" cy="7633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.xml"/><Relationship Id="rId18" Type="http://schemas.openxmlformats.org/officeDocument/2006/relationships/slide" Target="slides/slide6.xml"/><Relationship Id="rId26" Type="http://schemas.openxmlformats.org/officeDocument/2006/relationships/slide" Target="slides/slide14.xml"/><Relationship Id="rId39" Type="http://schemas.openxmlformats.org/officeDocument/2006/relationships/slide" Target="slides/slide27.xml"/><Relationship Id="rId21" Type="http://schemas.openxmlformats.org/officeDocument/2006/relationships/slide" Target="slides/slide9.xml"/><Relationship Id="rId34" Type="http://schemas.openxmlformats.org/officeDocument/2006/relationships/slide" Target="slides/slide22.xml"/><Relationship Id="rId42" Type="http://schemas.openxmlformats.org/officeDocument/2006/relationships/slide" Target="slides/slide30.xml"/><Relationship Id="rId47" Type="http://schemas.openxmlformats.org/officeDocument/2006/relationships/slide" Target="slides/slide35.xml"/><Relationship Id="rId50" Type="http://schemas.openxmlformats.org/officeDocument/2006/relationships/slide" Target="slides/slide38.xml"/><Relationship Id="rId55" Type="http://schemas.openxmlformats.org/officeDocument/2006/relationships/slide" Target="slides/slide43.xml"/><Relationship Id="rId63" Type="http://schemas.openxmlformats.org/officeDocument/2006/relationships/slide" Target="slides/slide51.xml"/><Relationship Id="rId68" Type="http://schemas.openxmlformats.org/officeDocument/2006/relationships/slide" Target="slides/slide56.xml"/><Relationship Id="rId76" Type="http://schemas.openxmlformats.org/officeDocument/2006/relationships/slide" Target="slides/slide64.xml"/><Relationship Id="rId84" Type="http://schemas.openxmlformats.org/officeDocument/2006/relationships/slide" Target="slides/slide72.xml"/><Relationship Id="rId89" Type="http://schemas.openxmlformats.org/officeDocument/2006/relationships/slide" Target="slides/slide77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59.xml"/><Relationship Id="rId92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4.xml"/><Relationship Id="rId29" Type="http://schemas.openxmlformats.org/officeDocument/2006/relationships/slide" Target="slides/slide17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12.xml"/><Relationship Id="rId32" Type="http://schemas.openxmlformats.org/officeDocument/2006/relationships/slide" Target="slides/slide20.xml"/><Relationship Id="rId37" Type="http://schemas.openxmlformats.org/officeDocument/2006/relationships/slide" Target="slides/slide25.xml"/><Relationship Id="rId40" Type="http://schemas.openxmlformats.org/officeDocument/2006/relationships/slide" Target="slides/slide28.xml"/><Relationship Id="rId45" Type="http://schemas.openxmlformats.org/officeDocument/2006/relationships/slide" Target="slides/slide33.xml"/><Relationship Id="rId53" Type="http://schemas.openxmlformats.org/officeDocument/2006/relationships/slide" Target="slides/slide41.xml"/><Relationship Id="rId58" Type="http://schemas.openxmlformats.org/officeDocument/2006/relationships/slide" Target="slides/slide46.xml"/><Relationship Id="rId66" Type="http://schemas.openxmlformats.org/officeDocument/2006/relationships/slide" Target="slides/slide54.xml"/><Relationship Id="rId74" Type="http://schemas.openxmlformats.org/officeDocument/2006/relationships/slide" Target="slides/slide62.xml"/><Relationship Id="rId79" Type="http://schemas.openxmlformats.org/officeDocument/2006/relationships/slide" Target="slides/slide67.xml"/><Relationship Id="rId87" Type="http://schemas.openxmlformats.org/officeDocument/2006/relationships/slide" Target="slides/slide75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49.xml"/><Relationship Id="rId82" Type="http://schemas.openxmlformats.org/officeDocument/2006/relationships/slide" Target="slides/slide70.xml"/><Relationship Id="rId90" Type="http://schemas.openxmlformats.org/officeDocument/2006/relationships/slide" Target="slides/slide78.xml"/><Relationship Id="rId95" Type="http://schemas.openxmlformats.org/officeDocument/2006/relationships/theme" Target="theme/theme1.xml"/><Relationship Id="rId19" Type="http://schemas.openxmlformats.org/officeDocument/2006/relationships/slide" Target="slides/slide7.xml"/><Relationship Id="rId14" Type="http://schemas.openxmlformats.org/officeDocument/2006/relationships/slide" Target="slides/slide2.xml"/><Relationship Id="rId22" Type="http://schemas.openxmlformats.org/officeDocument/2006/relationships/slide" Target="slides/slide10.xml"/><Relationship Id="rId27" Type="http://schemas.openxmlformats.org/officeDocument/2006/relationships/slide" Target="slides/slide15.xml"/><Relationship Id="rId30" Type="http://schemas.openxmlformats.org/officeDocument/2006/relationships/slide" Target="slides/slide18.xml"/><Relationship Id="rId35" Type="http://schemas.openxmlformats.org/officeDocument/2006/relationships/slide" Target="slides/slide23.xml"/><Relationship Id="rId43" Type="http://schemas.openxmlformats.org/officeDocument/2006/relationships/slide" Target="slides/slide31.xml"/><Relationship Id="rId48" Type="http://schemas.openxmlformats.org/officeDocument/2006/relationships/slide" Target="slides/slide36.xml"/><Relationship Id="rId56" Type="http://schemas.openxmlformats.org/officeDocument/2006/relationships/slide" Target="slides/slide44.xml"/><Relationship Id="rId64" Type="http://schemas.openxmlformats.org/officeDocument/2006/relationships/slide" Target="slides/slide52.xml"/><Relationship Id="rId69" Type="http://schemas.openxmlformats.org/officeDocument/2006/relationships/slide" Target="slides/slide57.xml"/><Relationship Id="rId77" Type="http://schemas.openxmlformats.org/officeDocument/2006/relationships/slide" Target="slides/slide65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39.xml"/><Relationship Id="rId72" Type="http://schemas.openxmlformats.org/officeDocument/2006/relationships/slide" Target="slides/slide60.xml"/><Relationship Id="rId80" Type="http://schemas.openxmlformats.org/officeDocument/2006/relationships/slide" Target="slides/slide68.xml"/><Relationship Id="rId85" Type="http://schemas.openxmlformats.org/officeDocument/2006/relationships/slide" Target="slides/slide73.xml"/><Relationship Id="rId93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5.xml"/><Relationship Id="rId25" Type="http://schemas.openxmlformats.org/officeDocument/2006/relationships/slide" Target="slides/slide13.xml"/><Relationship Id="rId33" Type="http://schemas.openxmlformats.org/officeDocument/2006/relationships/slide" Target="slides/slide21.xml"/><Relationship Id="rId38" Type="http://schemas.openxmlformats.org/officeDocument/2006/relationships/slide" Target="slides/slide26.xml"/><Relationship Id="rId46" Type="http://schemas.openxmlformats.org/officeDocument/2006/relationships/slide" Target="slides/slide34.xml"/><Relationship Id="rId59" Type="http://schemas.openxmlformats.org/officeDocument/2006/relationships/slide" Target="slides/slide47.xml"/><Relationship Id="rId67" Type="http://schemas.openxmlformats.org/officeDocument/2006/relationships/slide" Target="slides/slide55.xml"/><Relationship Id="rId20" Type="http://schemas.openxmlformats.org/officeDocument/2006/relationships/slide" Target="slides/slide8.xml"/><Relationship Id="rId41" Type="http://schemas.openxmlformats.org/officeDocument/2006/relationships/slide" Target="slides/slide29.xml"/><Relationship Id="rId54" Type="http://schemas.openxmlformats.org/officeDocument/2006/relationships/slide" Target="slides/slide42.xml"/><Relationship Id="rId62" Type="http://schemas.openxmlformats.org/officeDocument/2006/relationships/slide" Target="slides/slide50.xml"/><Relationship Id="rId70" Type="http://schemas.openxmlformats.org/officeDocument/2006/relationships/slide" Target="slides/slide58.xml"/><Relationship Id="rId75" Type="http://schemas.openxmlformats.org/officeDocument/2006/relationships/slide" Target="slides/slide63.xml"/><Relationship Id="rId83" Type="http://schemas.openxmlformats.org/officeDocument/2006/relationships/slide" Target="slides/slide71.xml"/><Relationship Id="rId88" Type="http://schemas.openxmlformats.org/officeDocument/2006/relationships/slide" Target="slides/slide76.xml"/><Relationship Id="rId91" Type="http://schemas.openxmlformats.org/officeDocument/2006/relationships/notesMaster" Target="notesMasters/notesMaster1.xml"/><Relationship Id="rId9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3.xml"/><Relationship Id="rId23" Type="http://schemas.openxmlformats.org/officeDocument/2006/relationships/slide" Target="slides/slide11.xml"/><Relationship Id="rId28" Type="http://schemas.openxmlformats.org/officeDocument/2006/relationships/slide" Target="slides/slide16.xml"/><Relationship Id="rId36" Type="http://schemas.openxmlformats.org/officeDocument/2006/relationships/slide" Target="slides/slide24.xml"/><Relationship Id="rId49" Type="http://schemas.openxmlformats.org/officeDocument/2006/relationships/slide" Target="slides/slide37.xml"/><Relationship Id="rId57" Type="http://schemas.openxmlformats.org/officeDocument/2006/relationships/slide" Target="slides/slide45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19.xml"/><Relationship Id="rId44" Type="http://schemas.openxmlformats.org/officeDocument/2006/relationships/slide" Target="slides/slide32.xml"/><Relationship Id="rId52" Type="http://schemas.openxmlformats.org/officeDocument/2006/relationships/slide" Target="slides/slide40.xml"/><Relationship Id="rId60" Type="http://schemas.openxmlformats.org/officeDocument/2006/relationships/slide" Target="slides/slide48.xml"/><Relationship Id="rId65" Type="http://schemas.openxmlformats.org/officeDocument/2006/relationships/slide" Target="slides/slide53.xml"/><Relationship Id="rId73" Type="http://schemas.openxmlformats.org/officeDocument/2006/relationships/slide" Target="slides/slide61.xml"/><Relationship Id="rId78" Type="http://schemas.openxmlformats.org/officeDocument/2006/relationships/slide" Target="slides/slide66.xml"/><Relationship Id="rId81" Type="http://schemas.openxmlformats.org/officeDocument/2006/relationships/slide" Target="slides/slide69.xml"/><Relationship Id="rId86" Type="http://schemas.openxmlformats.org/officeDocument/2006/relationships/slide" Target="slides/slide74.xml"/><Relationship Id="rId94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963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963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963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0">
                <a:cs typeface="Times New Roman" pitchFamily="18" charset="0"/>
              </a:defRPr>
            </a:lvl1pPr>
          </a:lstStyle>
          <a:p>
            <a:pPr>
              <a:defRPr/>
            </a:pPr>
            <a:fld id="{6109FEAF-C057-4357-BC39-155DE7B9CF4A}" type="slidenum">
              <a:rPr lang="he-IL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43313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44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946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4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144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44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0">
                <a:cs typeface="Times New Roman" pitchFamily="18" charset="0"/>
              </a:defRPr>
            </a:lvl1pPr>
          </a:lstStyle>
          <a:p>
            <a:pPr>
              <a:defRPr/>
            </a:pPr>
            <a:fld id="{4C5F455E-E08F-4DF3-BAE4-0DB61B3969EA}" type="slidenum">
              <a:rPr lang="he-IL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35737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8F67812B-EB0D-4150-8B31-B9358DD33182}" type="slidenum">
              <a:rPr lang="he-IL" sz="1200" b="0" smtClean="0"/>
              <a:pPr eaLnBrk="1" hangingPunct="1"/>
              <a:t>1</a:t>
            </a:fld>
            <a:endParaRPr lang="en-US" sz="1200" b="0"/>
          </a:p>
        </p:txBody>
      </p:sp>
      <p:sp>
        <p:nvSpPr>
          <p:cNvPr id="20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37642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6CC9AB4-74FD-4C55-ABEF-FFFA2C6F18D1}" type="slidenum">
              <a:rPr lang="he-IL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7374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6CC9AB4-74FD-4C55-ABEF-FFFA2C6F18D1}" type="slidenum">
              <a:rPr lang="he-IL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2584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6CC9AB4-74FD-4C55-ABEF-FFFA2C6F18D1}" type="slidenum">
              <a:rPr lang="he-IL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2584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6CC9AB4-74FD-4C55-ABEF-FFFA2C6F18D1}" type="slidenum">
              <a:rPr lang="he-IL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3957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6CC9AB4-74FD-4C55-ABEF-FFFA2C6F18D1}" type="slidenum">
              <a:rPr lang="he-IL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4611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6CC9AB4-74FD-4C55-ABEF-FFFA2C6F18D1}" type="slidenum">
              <a:rPr lang="he-IL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2818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6CC9AB4-74FD-4C55-ABEF-FFFA2C6F18D1}" type="slidenum">
              <a:rPr lang="he-IL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2818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6CC9AB4-74FD-4C55-ABEF-FFFA2C6F18D1}" type="slidenum">
              <a:rPr lang="he-IL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1689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6CC9AB4-74FD-4C55-ABEF-FFFA2C6F18D1}" type="slidenum">
              <a:rPr lang="he-IL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268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6CC9AB4-74FD-4C55-ABEF-FFFA2C6F18D1}" type="slidenum">
              <a:rPr lang="he-IL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9178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8F67812B-EB0D-4150-8B31-B9358DD33182}" type="slidenum">
              <a:rPr lang="he-IL" sz="1200" b="0" smtClean="0"/>
              <a:pPr eaLnBrk="1" hangingPunct="1"/>
              <a:t>8</a:t>
            </a:fld>
            <a:endParaRPr lang="en-US" sz="1200" b="0"/>
          </a:p>
        </p:txBody>
      </p:sp>
      <p:sp>
        <p:nvSpPr>
          <p:cNvPr id="20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55543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6CC9AB4-74FD-4C55-ABEF-FFFA2C6F18D1}" type="slidenum">
              <a:rPr lang="he-IL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71612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6CC9AB4-74FD-4C55-ABEF-FFFA2C6F18D1}" type="slidenum">
              <a:rPr lang="he-IL" smtClean="0"/>
              <a:pPr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34013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6CC9AB4-74FD-4C55-ABEF-FFFA2C6F18D1}" type="slidenum">
              <a:rPr lang="he-IL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64903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6CC9AB4-74FD-4C55-ABEF-FFFA2C6F18D1}" type="slidenum">
              <a:rPr lang="he-IL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86842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6CC9AB4-74FD-4C55-ABEF-FFFA2C6F18D1}" type="slidenum">
              <a:rPr lang="he-IL" smtClean="0"/>
              <a:pPr>
                <a:defRPr/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01518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6CC9AB4-74FD-4C55-ABEF-FFFA2C6F18D1}" type="slidenum">
              <a:rPr lang="he-IL" smtClean="0">
                <a:solidFill>
                  <a:prstClr val="black"/>
                </a:solidFill>
              </a:rPr>
              <a:pPr>
                <a:defRPr/>
              </a:pPr>
              <a:t>31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74856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8F67812B-EB0D-4150-8B31-B9358DD33182}" type="slidenum">
              <a:rPr lang="he-IL" sz="1200" b="0" smtClean="0"/>
              <a:pPr eaLnBrk="1" hangingPunct="1"/>
              <a:t>32</a:t>
            </a:fld>
            <a:endParaRPr lang="en-US" sz="1200" b="0"/>
          </a:p>
        </p:txBody>
      </p:sp>
      <p:sp>
        <p:nvSpPr>
          <p:cNvPr id="20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46831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8E1C18-C875-4C88-BD76-005FF01C9392}" type="slidenum">
              <a:rPr lang="he-IL" smtClean="0">
                <a:solidFill>
                  <a:prstClr val="black"/>
                </a:solidFill>
              </a:rPr>
              <a:pPr/>
              <a:t>33</a:t>
            </a:fld>
            <a:endParaRPr lang="he-IL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484416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8E1C18-C875-4C88-BD76-005FF01C9392}" type="slidenum">
              <a:rPr lang="he-IL" smtClean="0">
                <a:solidFill>
                  <a:prstClr val="black"/>
                </a:solidFill>
              </a:rPr>
              <a:pPr/>
              <a:t>34</a:t>
            </a:fld>
            <a:endParaRPr lang="he-IL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926807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8E1C18-C875-4C88-BD76-005FF01C9392}" type="slidenum">
              <a:rPr lang="he-IL" smtClean="0">
                <a:solidFill>
                  <a:prstClr val="black"/>
                </a:solidFill>
              </a:rPr>
              <a:pPr/>
              <a:t>37</a:t>
            </a:fld>
            <a:endParaRPr lang="he-IL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6471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8F67812B-EB0D-4150-8B31-B9358DD33182}" type="slidenum">
              <a:rPr lang="he-IL" sz="1200" b="0" smtClean="0"/>
              <a:pPr eaLnBrk="1" hangingPunct="1"/>
              <a:t>9</a:t>
            </a:fld>
            <a:endParaRPr lang="en-US" sz="1200" b="0"/>
          </a:p>
        </p:txBody>
      </p:sp>
      <p:sp>
        <p:nvSpPr>
          <p:cNvPr id="20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55543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8E1C18-C875-4C88-BD76-005FF01C9392}" type="slidenum">
              <a:rPr lang="he-IL" smtClean="0">
                <a:solidFill>
                  <a:prstClr val="black"/>
                </a:solidFill>
              </a:rPr>
              <a:pPr/>
              <a:t>38</a:t>
            </a:fld>
            <a:endParaRPr lang="he-IL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884786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8E1C18-C875-4C88-BD76-005FF01C9392}" type="slidenum">
              <a:rPr lang="he-IL" smtClean="0">
                <a:solidFill>
                  <a:prstClr val="black"/>
                </a:solidFill>
              </a:rPr>
              <a:pPr/>
              <a:t>41</a:t>
            </a:fld>
            <a:endParaRPr lang="he-IL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407762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8F67812B-EB0D-4150-8B31-B9358DD33182}" type="slidenum">
              <a:rPr lang="he-IL" sz="1200" b="0" smtClean="0">
                <a:solidFill>
                  <a:prstClr val="black"/>
                </a:solidFill>
              </a:rPr>
              <a:pPr eaLnBrk="1" hangingPunct="1"/>
              <a:t>44</a:t>
            </a:fld>
            <a:endParaRPr lang="en-US" sz="1200" b="0">
              <a:solidFill>
                <a:prstClr val="black"/>
              </a:solidFill>
            </a:endParaRPr>
          </a:p>
        </p:txBody>
      </p:sp>
      <p:sp>
        <p:nvSpPr>
          <p:cNvPr id="20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03776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8E1C18-C875-4C88-BD76-005FF01C9392}" type="slidenum">
              <a:rPr lang="he-IL" smtClean="0">
                <a:solidFill>
                  <a:prstClr val="black"/>
                </a:solidFill>
              </a:rPr>
              <a:pPr/>
              <a:t>48</a:t>
            </a:fld>
            <a:endParaRPr lang="he-IL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17743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8E1C18-C875-4C88-BD76-005FF01C9392}" type="slidenum">
              <a:rPr lang="he-IL" smtClean="0">
                <a:solidFill>
                  <a:prstClr val="black"/>
                </a:solidFill>
              </a:rPr>
              <a:pPr/>
              <a:t>49</a:t>
            </a:fld>
            <a:endParaRPr lang="he-IL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871867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8E1C18-C875-4C88-BD76-005FF01C9392}" type="slidenum">
              <a:rPr lang="he-IL" smtClean="0">
                <a:solidFill>
                  <a:prstClr val="black"/>
                </a:solidFill>
              </a:rPr>
              <a:pPr/>
              <a:t>50</a:t>
            </a:fld>
            <a:endParaRPr lang="he-IL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871867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8E1C18-C875-4C88-BD76-005FF01C9392}" type="slidenum">
              <a:rPr lang="he-IL" smtClean="0">
                <a:solidFill>
                  <a:prstClr val="black"/>
                </a:solidFill>
              </a:rPr>
              <a:pPr/>
              <a:t>51</a:t>
            </a:fld>
            <a:endParaRPr lang="he-IL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871867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8E1C18-C875-4C88-BD76-005FF01C9392}" type="slidenum">
              <a:rPr lang="he-IL" smtClean="0">
                <a:solidFill>
                  <a:prstClr val="black"/>
                </a:solidFill>
              </a:rPr>
              <a:pPr/>
              <a:t>58</a:t>
            </a:fld>
            <a:endParaRPr lang="he-IL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015912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8E1C18-C875-4C88-BD76-005FF01C9392}" type="slidenum">
              <a:rPr lang="he-IL" smtClean="0">
                <a:solidFill>
                  <a:prstClr val="black"/>
                </a:solidFill>
              </a:rPr>
              <a:pPr/>
              <a:t>61</a:t>
            </a:fld>
            <a:endParaRPr lang="he-IL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244343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8F67812B-EB0D-4150-8B31-B9358DD33182}" type="slidenum">
              <a:rPr lang="he-IL" sz="1200" b="0" smtClean="0">
                <a:solidFill>
                  <a:prstClr val="black"/>
                </a:solidFill>
              </a:rPr>
              <a:pPr eaLnBrk="1" hangingPunct="1"/>
              <a:t>64</a:t>
            </a:fld>
            <a:endParaRPr lang="en-US" sz="1200" b="0">
              <a:solidFill>
                <a:prstClr val="black"/>
              </a:solidFill>
            </a:endParaRPr>
          </a:p>
        </p:txBody>
      </p:sp>
      <p:sp>
        <p:nvSpPr>
          <p:cNvPr id="20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6454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6CC9AB4-74FD-4C55-ABEF-FFFA2C6F18D1}" type="slidenum">
              <a:rPr lang="he-IL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85994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8E1C18-C875-4C88-BD76-005FF01C9392}" type="slidenum">
              <a:rPr lang="he-IL" smtClean="0">
                <a:solidFill>
                  <a:prstClr val="black"/>
                </a:solidFill>
              </a:rPr>
              <a:pPr/>
              <a:t>65</a:t>
            </a:fld>
            <a:endParaRPr lang="he-IL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015912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8E1C18-C875-4C88-BD76-005FF01C9392}" type="slidenum">
              <a:rPr lang="he-IL" smtClean="0">
                <a:solidFill>
                  <a:prstClr val="black"/>
                </a:solidFill>
              </a:rPr>
              <a:pPr/>
              <a:t>66</a:t>
            </a:fld>
            <a:endParaRPr lang="he-IL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015912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8E1C18-C875-4C88-BD76-005FF01C9392}" type="slidenum">
              <a:rPr lang="he-IL" smtClean="0">
                <a:solidFill>
                  <a:prstClr val="black"/>
                </a:solidFill>
              </a:rPr>
              <a:pPr/>
              <a:t>67</a:t>
            </a:fld>
            <a:endParaRPr lang="he-IL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015912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8F67812B-EB0D-4150-8B31-B9358DD33182}" type="slidenum">
              <a:rPr lang="he-IL" sz="1200" b="0" smtClean="0">
                <a:solidFill>
                  <a:prstClr val="black"/>
                </a:solidFill>
              </a:rPr>
              <a:pPr eaLnBrk="1" hangingPunct="1"/>
              <a:t>68</a:t>
            </a:fld>
            <a:endParaRPr lang="en-US" sz="1200" b="0">
              <a:solidFill>
                <a:prstClr val="black"/>
              </a:solidFill>
            </a:endParaRPr>
          </a:p>
        </p:txBody>
      </p:sp>
      <p:sp>
        <p:nvSpPr>
          <p:cNvPr id="20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64548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8E1C18-C875-4C88-BD76-005FF01C9392}" type="slidenum">
              <a:rPr lang="he-IL" smtClean="0">
                <a:solidFill>
                  <a:prstClr val="black"/>
                </a:solidFill>
              </a:rPr>
              <a:pPr/>
              <a:t>69</a:t>
            </a:fld>
            <a:endParaRPr lang="he-IL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015912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8E1C18-C875-4C88-BD76-005FF01C9392}" type="slidenum">
              <a:rPr lang="he-IL" smtClean="0">
                <a:solidFill>
                  <a:prstClr val="black"/>
                </a:solidFill>
              </a:rPr>
              <a:pPr/>
              <a:t>70</a:t>
            </a:fld>
            <a:endParaRPr lang="he-IL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858518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8E1C18-C875-4C88-BD76-005FF01C9392}" type="slidenum">
              <a:rPr lang="he-IL" smtClean="0">
                <a:solidFill>
                  <a:prstClr val="black"/>
                </a:solidFill>
              </a:rPr>
              <a:pPr/>
              <a:t>71</a:t>
            </a:fld>
            <a:endParaRPr lang="he-IL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015912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8E1C18-C875-4C88-BD76-005FF01C9392}" type="slidenum">
              <a:rPr lang="he-IL" smtClean="0">
                <a:solidFill>
                  <a:prstClr val="black"/>
                </a:solidFill>
              </a:rPr>
              <a:pPr/>
              <a:t>72</a:t>
            </a:fld>
            <a:endParaRPr lang="he-IL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979307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8E1C18-C875-4C88-BD76-005FF01C9392}" type="slidenum">
              <a:rPr lang="he-IL" smtClean="0">
                <a:solidFill>
                  <a:prstClr val="black"/>
                </a:solidFill>
              </a:rPr>
              <a:pPr/>
              <a:t>73</a:t>
            </a:fld>
            <a:endParaRPr lang="he-IL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979307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8E1C18-C875-4C88-BD76-005FF01C9392}" type="slidenum">
              <a:rPr lang="he-IL" smtClean="0">
                <a:solidFill>
                  <a:prstClr val="black"/>
                </a:solidFill>
              </a:rPr>
              <a:pPr/>
              <a:t>74</a:t>
            </a:fld>
            <a:endParaRPr lang="he-IL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15078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1BC9D34-A1F9-40C6-ABD1-1D215485AE1C}" type="slidenum">
              <a:rPr lang="he-IL" smtClean="0"/>
              <a:pPr/>
              <a:t>11</a:t>
            </a:fld>
            <a:endParaRPr lang="en-US"/>
          </a:p>
        </p:txBody>
      </p:sp>
      <p:sp>
        <p:nvSpPr>
          <p:cNvPr id="29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he-IL" b="1" dirty="0"/>
          </a:p>
        </p:txBody>
      </p:sp>
    </p:spTree>
    <p:extLst>
      <p:ext uri="{BB962C8B-B14F-4D97-AF65-F5344CB8AC3E}">
        <p14:creationId xmlns:p14="http://schemas.microsoft.com/office/powerpoint/2010/main" val="65434309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8E1C18-C875-4C88-BD76-005FF01C9392}" type="slidenum">
              <a:rPr lang="he-IL" smtClean="0">
                <a:solidFill>
                  <a:prstClr val="black"/>
                </a:solidFill>
              </a:rPr>
              <a:pPr/>
              <a:t>75</a:t>
            </a:fld>
            <a:endParaRPr lang="he-IL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535104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6CC9AB4-74FD-4C55-ABEF-FFFA2C6F18D1}" type="slidenum">
              <a:rPr lang="he-IL" smtClean="0">
                <a:solidFill>
                  <a:prstClr val="black"/>
                </a:solidFill>
              </a:rPr>
              <a:pPr>
                <a:defRPr/>
              </a:pPr>
              <a:t>78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68684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6CC9AB4-74FD-4C55-ABEF-FFFA2C6F18D1}" type="slidenum">
              <a:rPr lang="he-IL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0642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6CC9AB4-74FD-4C55-ABEF-FFFA2C6F18D1}" type="slidenum">
              <a:rPr lang="he-IL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4185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8F67812B-EB0D-4150-8B31-B9358DD33182}" type="slidenum">
              <a:rPr lang="he-IL" sz="1200" b="0" smtClean="0"/>
              <a:pPr eaLnBrk="1" hangingPunct="1"/>
              <a:t>14</a:t>
            </a:fld>
            <a:endParaRPr lang="en-US" sz="1200" b="0"/>
          </a:p>
        </p:txBody>
      </p:sp>
      <p:sp>
        <p:nvSpPr>
          <p:cNvPr id="20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0013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6CC9AB4-74FD-4C55-ABEF-FFFA2C6F18D1}" type="slidenum">
              <a:rPr lang="he-IL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4518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Michael Elad</a:t>
            </a:r>
          </a:p>
          <a:p>
            <a:pPr>
              <a:defRPr/>
            </a:pPr>
            <a:r>
              <a:rPr lang="en-US" dirty="0"/>
              <a:t>The Computer-Science Department	</a:t>
            </a:r>
          </a:p>
          <a:p>
            <a:pPr>
              <a:defRPr/>
            </a:pPr>
            <a:r>
              <a:rPr lang="en-US" dirty="0"/>
              <a:t>The Technion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FFF3CF8-B29E-4257-8A25-E8EB4CFF4F41}" type="slidenum">
              <a:rPr lang="he-IL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3413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Michael Elad</a:t>
            </a:r>
          </a:p>
          <a:p>
            <a:pPr>
              <a:defRPr/>
            </a:pPr>
            <a:r>
              <a:rPr lang="en-US"/>
              <a:t>The Computer-Science Department	</a:t>
            </a:r>
          </a:p>
          <a:p>
            <a:pPr>
              <a:defRPr/>
            </a:pPr>
            <a:r>
              <a:rPr lang="en-US"/>
              <a:t>The Technion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83FA105-8FBB-4263-80DC-8C697385E83F}" type="slidenum">
              <a:rPr lang="he-IL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777735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white">
                    <a:tint val="75000"/>
                  </a:prstClr>
                </a:solidFill>
              </a:rPr>
              <a:t>Michael Elad The Computer-Science Department  The Technion</a:t>
            </a:r>
            <a:endParaRPr lang="he-IL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0E584-C570-474F-8EAB-33F9CCB3ADA2}" type="slidenum">
              <a:rPr lang="he-IL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he-IL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5832519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white">
                    <a:tint val="75000"/>
                  </a:prstClr>
                </a:solidFill>
              </a:rPr>
              <a:t>Michael Elad The Computer-Science Department  The Technion</a:t>
            </a:r>
            <a:endParaRPr lang="he-IL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0E584-C570-474F-8EAB-33F9CCB3ADA2}" type="slidenum">
              <a:rPr lang="he-IL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he-IL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1819772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white">
                    <a:tint val="75000"/>
                  </a:prstClr>
                </a:solidFill>
              </a:rPr>
              <a:t>Michael Elad The Computer-Science Department  The Technion</a:t>
            </a:r>
            <a:endParaRPr lang="he-IL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0E584-C570-474F-8EAB-33F9CCB3ADA2}" type="slidenum">
              <a:rPr lang="he-IL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he-IL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5763176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white">
                    <a:tint val="75000"/>
                  </a:prstClr>
                </a:solidFill>
              </a:rPr>
              <a:t>Michael Elad The Computer-Science Department  The Technion</a:t>
            </a:r>
            <a:endParaRPr lang="he-IL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0E584-C570-474F-8EAB-33F9CCB3ADA2}" type="slidenum">
              <a:rPr lang="he-IL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he-IL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056553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white">
                    <a:tint val="75000"/>
                  </a:prstClr>
                </a:solidFill>
              </a:rPr>
              <a:t>Michael Elad The Computer-Science Department  The Technion</a:t>
            </a:r>
            <a:endParaRPr lang="he-IL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0E584-C570-474F-8EAB-33F9CCB3ADA2}" type="slidenum">
              <a:rPr lang="he-IL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he-IL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9441167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white">
                    <a:tint val="75000"/>
                  </a:prstClr>
                </a:solidFill>
              </a:rPr>
              <a:t>Michael Elad The Computer-Science Department  The Technion</a:t>
            </a:r>
            <a:endParaRPr lang="he-IL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0E584-C570-474F-8EAB-33F9CCB3ADA2}" type="slidenum">
              <a:rPr lang="he-IL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he-IL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8740383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white">
                    <a:tint val="75000"/>
                  </a:prstClr>
                </a:solidFill>
              </a:rPr>
              <a:t>Michael Elad The Computer-Science Department  The Technion</a:t>
            </a:r>
            <a:endParaRPr lang="he-IL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0E584-C570-474F-8EAB-33F9CCB3ADA2}" type="slidenum">
              <a:rPr lang="he-IL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he-IL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0305770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white">
                    <a:tint val="75000"/>
                  </a:prstClr>
                </a:solidFill>
              </a:rPr>
              <a:t>Michael Elad The Computer-Science Department  The Technion</a:t>
            </a:r>
            <a:endParaRPr lang="he-IL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0E584-C570-474F-8EAB-33F9CCB3ADA2}" type="slidenum">
              <a:rPr lang="he-IL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he-IL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1434634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white">
                    <a:tint val="75000"/>
                  </a:prstClr>
                </a:solidFill>
              </a:rPr>
              <a:t>Michael Elad The Computer-Science Department  The Technion</a:t>
            </a:r>
            <a:endParaRPr lang="he-IL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0E584-C570-474F-8EAB-33F9CCB3ADA2}" type="slidenum">
              <a:rPr lang="he-IL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he-IL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1623729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he-IL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white">
                    <a:tint val="75000"/>
                  </a:prstClr>
                </a:solidFill>
              </a:rPr>
              <a:t>Michael Elad The Computer-Science Department  The Technion</a:t>
            </a:r>
            <a:endParaRPr lang="he-IL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0E584-C570-474F-8EAB-33F9CCB3ADA2}" type="slidenum">
              <a:rPr lang="he-IL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he-IL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50519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Michael Elad</a:t>
            </a:r>
          </a:p>
          <a:p>
            <a:pPr>
              <a:defRPr/>
            </a:pPr>
            <a:r>
              <a:rPr lang="en-US" dirty="0"/>
              <a:t>The Computer-Science Department	</a:t>
            </a:r>
          </a:p>
          <a:p>
            <a:pPr>
              <a:defRPr/>
            </a:pPr>
            <a:r>
              <a:rPr lang="en-US" dirty="0"/>
              <a:t>The Technion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F07BFC2-F522-4DA6-8915-11B1941B770E}" type="slidenum">
              <a:rPr lang="he-IL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013971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" y="313267"/>
            <a:ext cx="8896350" cy="75055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" y="1219200"/>
            <a:ext cx="8896350" cy="469053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white">
                    <a:tint val="75000"/>
                  </a:prstClr>
                </a:solidFill>
              </a:rPr>
              <a:t>Michael Elad The Computer-Science Department  The Technion</a:t>
            </a:r>
            <a:endParaRPr lang="he-IL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0E584-C570-474F-8EAB-33F9CCB3ADA2}" type="slidenum">
              <a:rPr lang="he-IL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he-IL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8" name="Line 2"/>
          <p:cNvSpPr>
            <a:spLocks noChangeShapeType="1"/>
          </p:cNvSpPr>
          <p:nvPr userDrawn="1"/>
        </p:nvSpPr>
        <p:spPr bwMode="auto">
          <a:xfrm>
            <a:off x="0" y="1082675"/>
            <a:ext cx="9144000" cy="0"/>
          </a:xfrm>
          <a:prstGeom prst="line">
            <a:avLst/>
          </a:prstGeom>
          <a:noFill/>
          <a:ln w="76200">
            <a:solidFill>
              <a:srgbClr val="FFC000"/>
            </a:solidFill>
            <a:round/>
            <a:headEnd/>
            <a:tailEnd/>
          </a:ln>
        </p:spPr>
        <p:txBody>
          <a:bodyPr/>
          <a:lstStyle/>
          <a:p>
            <a:endParaRPr lang="he-IL">
              <a:solidFill>
                <a:prstClr val="white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0169601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white">
                    <a:tint val="75000"/>
                  </a:prstClr>
                </a:solidFill>
              </a:rPr>
              <a:t>Michael Elad The Computer-Science Department  The Technion</a:t>
            </a:r>
            <a:endParaRPr lang="he-IL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0E584-C570-474F-8EAB-33F9CCB3ADA2}" type="slidenum">
              <a:rPr lang="he-IL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he-IL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0375752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white">
                    <a:tint val="75000"/>
                  </a:prstClr>
                </a:solidFill>
              </a:rPr>
              <a:t>Michael Elad The Computer-Science Department  The Technion</a:t>
            </a:r>
            <a:endParaRPr lang="he-IL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0E584-C570-474F-8EAB-33F9CCB3ADA2}" type="slidenum">
              <a:rPr lang="he-IL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he-IL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8138657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white">
                    <a:tint val="75000"/>
                  </a:prstClr>
                </a:solidFill>
              </a:rPr>
              <a:t>Michael Elad The Computer-Science Department  The Technion</a:t>
            </a:r>
            <a:endParaRPr lang="he-IL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0E584-C570-474F-8EAB-33F9CCB3ADA2}" type="slidenum">
              <a:rPr lang="he-IL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he-IL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1670548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white">
                    <a:tint val="75000"/>
                  </a:prstClr>
                </a:solidFill>
              </a:rPr>
              <a:t>Michael Elad The Computer-Science Department  The Technion</a:t>
            </a:r>
            <a:endParaRPr lang="he-IL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0E584-C570-474F-8EAB-33F9CCB3ADA2}" type="slidenum">
              <a:rPr lang="he-IL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he-IL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0502193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white">
                    <a:tint val="75000"/>
                  </a:prstClr>
                </a:solidFill>
              </a:rPr>
              <a:t>Michael Elad The Computer-Science Department  The Technion</a:t>
            </a:r>
            <a:endParaRPr lang="he-IL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0E584-C570-474F-8EAB-33F9CCB3ADA2}" type="slidenum">
              <a:rPr lang="he-IL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he-IL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2931302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white">
                    <a:tint val="75000"/>
                  </a:prstClr>
                </a:solidFill>
              </a:rPr>
              <a:t>Michael Elad The Computer-Science Department  The Technion</a:t>
            </a:r>
            <a:endParaRPr lang="he-IL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0E584-C570-474F-8EAB-33F9CCB3ADA2}" type="slidenum">
              <a:rPr lang="he-IL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he-IL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1678735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white">
                    <a:tint val="75000"/>
                  </a:prstClr>
                </a:solidFill>
              </a:rPr>
              <a:t>Michael Elad The Computer-Science Department  The Technion</a:t>
            </a:r>
            <a:endParaRPr lang="he-IL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0E584-C570-474F-8EAB-33F9CCB3ADA2}" type="slidenum">
              <a:rPr lang="he-IL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he-IL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9579322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white">
                    <a:tint val="75000"/>
                  </a:prstClr>
                </a:solidFill>
              </a:rPr>
              <a:t>Michael Elad The Computer-Science Department  The Technion</a:t>
            </a:r>
            <a:endParaRPr lang="he-IL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0E584-C570-474F-8EAB-33F9CCB3ADA2}" type="slidenum">
              <a:rPr lang="he-IL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he-IL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4763092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white">
                    <a:tint val="75000"/>
                  </a:prstClr>
                </a:solidFill>
              </a:rPr>
              <a:t>Michael Elad The Computer-Science Department  The Technion</a:t>
            </a:r>
            <a:endParaRPr lang="he-IL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0E584-C570-474F-8EAB-33F9CCB3ADA2}" type="slidenum">
              <a:rPr lang="he-IL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he-IL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47272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685800" y="609600"/>
            <a:ext cx="7772400" cy="5486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Michael Elad</a:t>
            </a:r>
          </a:p>
          <a:p>
            <a:pPr>
              <a:defRPr/>
            </a:pPr>
            <a:r>
              <a:rPr lang="en-US" dirty="0"/>
              <a:t>The Computer-Science Department	</a:t>
            </a:r>
          </a:p>
          <a:p>
            <a:pPr>
              <a:defRPr/>
            </a:pPr>
            <a:r>
              <a:rPr lang="en-US" dirty="0"/>
              <a:t>The Technion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469A354-80C4-4862-A03F-FDAE48679AC4}" type="slidenum">
              <a:rPr lang="he-IL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099439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he-IL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white">
                    <a:tint val="75000"/>
                  </a:prstClr>
                </a:solidFill>
              </a:rPr>
              <a:t>Michael Elad The Computer-Science Department  The Technion</a:t>
            </a:r>
            <a:endParaRPr lang="he-IL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0E584-C570-474F-8EAB-33F9CCB3ADA2}" type="slidenum">
              <a:rPr lang="he-IL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he-IL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1249903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" y="313267"/>
            <a:ext cx="8896350" cy="75055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" y="1219200"/>
            <a:ext cx="8896350" cy="469053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white">
                    <a:tint val="75000"/>
                  </a:prstClr>
                </a:solidFill>
              </a:rPr>
              <a:t>Michael Elad The Computer-Science Department  The Technion</a:t>
            </a:r>
            <a:endParaRPr lang="he-IL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0E584-C570-474F-8EAB-33F9CCB3ADA2}" type="slidenum">
              <a:rPr lang="he-IL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he-IL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8" name="Line 2"/>
          <p:cNvSpPr>
            <a:spLocks noChangeShapeType="1"/>
          </p:cNvSpPr>
          <p:nvPr userDrawn="1"/>
        </p:nvSpPr>
        <p:spPr bwMode="auto">
          <a:xfrm>
            <a:off x="0" y="1082675"/>
            <a:ext cx="9144000" cy="0"/>
          </a:xfrm>
          <a:prstGeom prst="line">
            <a:avLst/>
          </a:prstGeom>
          <a:noFill/>
          <a:ln w="76200">
            <a:solidFill>
              <a:srgbClr val="FFC000"/>
            </a:solidFill>
            <a:round/>
            <a:headEnd/>
            <a:tailEnd/>
          </a:ln>
        </p:spPr>
        <p:txBody>
          <a:bodyPr/>
          <a:lstStyle/>
          <a:p>
            <a:endParaRPr lang="he-IL">
              <a:solidFill>
                <a:prstClr val="white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8376832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white">
                    <a:tint val="75000"/>
                  </a:prstClr>
                </a:solidFill>
              </a:rPr>
              <a:t>Michael Elad The Computer-Science Department  The Technion</a:t>
            </a:r>
            <a:endParaRPr lang="he-IL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0E584-C570-474F-8EAB-33F9CCB3ADA2}" type="slidenum">
              <a:rPr lang="he-IL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he-IL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0120207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white">
                    <a:tint val="75000"/>
                  </a:prstClr>
                </a:solidFill>
              </a:rPr>
              <a:t>Michael Elad The Computer-Science Department  The Technion</a:t>
            </a:r>
            <a:endParaRPr lang="he-IL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0E584-C570-474F-8EAB-33F9CCB3ADA2}" type="slidenum">
              <a:rPr lang="he-IL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he-IL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2123480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white">
                    <a:tint val="75000"/>
                  </a:prstClr>
                </a:solidFill>
              </a:rPr>
              <a:t>Michael Elad The Computer-Science Department  The Technion</a:t>
            </a:r>
            <a:endParaRPr lang="he-IL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0E584-C570-474F-8EAB-33F9CCB3ADA2}" type="slidenum">
              <a:rPr lang="he-IL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he-IL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6189890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white">
                    <a:tint val="75000"/>
                  </a:prstClr>
                </a:solidFill>
              </a:rPr>
              <a:t>Michael Elad The Computer-Science Department  The Technion</a:t>
            </a:r>
            <a:endParaRPr lang="he-IL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0E584-C570-474F-8EAB-33F9CCB3ADA2}" type="slidenum">
              <a:rPr lang="he-IL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he-IL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5928388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white">
                    <a:tint val="75000"/>
                  </a:prstClr>
                </a:solidFill>
              </a:rPr>
              <a:t>Michael Elad The Computer-Science Department  The Technion</a:t>
            </a:r>
            <a:endParaRPr lang="he-IL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0E584-C570-474F-8EAB-33F9CCB3ADA2}" type="slidenum">
              <a:rPr lang="he-IL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he-IL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3627814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white">
                    <a:tint val="75000"/>
                  </a:prstClr>
                </a:solidFill>
              </a:rPr>
              <a:t>Michael Elad The Computer-Science Department  The Technion</a:t>
            </a:r>
            <a:endParaRPr lang="he-IL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0E584-C570-474F-8EAB-33F9CCB3ADA2}" type="slidenum">
              <a:rPr lang="he-IL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he-IL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9321780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white">
                    <a:tint val="75000"/>
                  </a:prstClr>
                </a:solidFill>
              </a:rPr>
              <a:t>Michael Elad The Computer-Science Department  The Technion</a:t>
            </a:r>
            <a:endParaRPr lang="he-IL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0E584-C570-474F-8EAB-33F9CCB3ADA2}" type="slidenum">
              <a:rPr lang="he-IL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he-IL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5677606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white">
                    <a:tint val="75000"/>
                  </a:prstClr>
                </a:solidFill>
              </a:rPr>
              <a:t>Michael Elad The Computer-Science Department  The Technion</a:t>
            </a:r>
            <a:endParaRPr lang="he-IL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0E584-C570-474F-8EAB-33F9CCB3ADA2}" type="slidenum">
              <a:rPr lang="he-IL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he-IL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22682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85800" y="1981200"/>
            <a:ext cx="38100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981200"/>
            <a:ext cx="38100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85800" y="4114800"/>
            <a:ext cx="38100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8200" y="4114800"/>
            <a:ext cx="38100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Michael Elad</a:t>
            </a:r>
          </a:p>
          <a:p>
            <a:pPr>
              <a:defRPr/>
            </a:pPr>
            <a:r>
              <a:rPr lang="en-US" dirty="0"/>
              <a:t>The Computer-Science Department	</a:t>
            </a:r>
          </a:p>
          <a:p>
            <a:pPr>
              <a:defRPr/>
            </a:pPr>
            <a:r>
              <a:rPr lang="en-US" dirty="0"/>
              <a:t>The Technion</a:t>
            </a: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DBB8BF4-6E6E-4EA0-A257-8C88A46E487D}" type="slidenum">
              <a:rPr lang="he-IL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539154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white">
                    <a:tint val="75000"/>
                  </a:prstClr>
                </a:solidFill>
              </a:rPr>
              <a:t>Michael Elad The Computer-Science Department  The Technion</a:t>
            </a:r>
            <a:endParaRPr lang="he-IL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0E584-C570-474F-8EAB-33F9CCB3ADA2}" type="slidenum">
              <a:rPr lang="he-IL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he-IL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5541250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he-IL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white">
                    <a:tint val="75000"/>
                  </a:prstClr>
                </a:solidFill>
              </a:rPr>
              <a:t>Michael Elad The Computer-Science Department  The Technion</a:t>
            </a:r>
            <a:endParaRPr lang="he-IL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0E584-C570-474F-8EAB-33F9CCB3ADA2}" type="slidenum">
              <a:rPr lang="he-IL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he-IL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8745726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" y="313267"/>
            <a:ext cx="8896350" cy="75055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" y="1219200"/>
            <a:ext cx="8896350" cy="469053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white">
                    <a:tint val="75000"/>
                  </a:prstClr>
                </a:solidFill>
              </a:rPr>
              <a:t>Michael Elad The Computer-Science Department  The Technion</a:t>
            </a:r>
            <a:endParaRPr lang="he-IL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0E584-C570-474F-8EAB-33F9CCB3ADA2}" type="slidenum">
              <a:rPr lang="he-IL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he-IL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8" name="Line 2"/>
          <p:cNvSpPr>
            <a:spLocks noChangeShapeType="1"/>
          </p:cNvSpPr>
          <p:nvPr userDrawn="1"/>
        </p:nvSpPr>
        <p:spPr bwMode="auto">
          <a:xfrm>
            <a:off x="0" y="1082675"/>
            <a:ext cx="9144000" cy="0"/>
          </a:xfrm>
          <a:prstGeom prst="line">
            <a:avLst/>
          </a:prstGeom>
          <a:noFill/>
          <a:ln w="76200">
            <a:solidFill>
              <a:srgbClr val="FFC000"/>
            </a:solidFill>
            <a:round/>
            <a:headEnd/>
            <a:tailEnd/>
          </a:ln>
        </p:spPr>
        <p:txBody>
          <a:bodyPr/>
          <a:lstStyle/>
          <a:p>
            <a:endParaRPr lang="he-IL">
              <a:solidFill>
                <a:prstClr val="white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8004552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white">
                    <a:tint val="75000"/>
                  </a:prstClr>
                </a:solidFill>
              </a:rPr>
              <a:t>Michael Elad The Computer-Science Department  The Technion</a:t>
            </a:r>
            <a:endParaRPr lang="he-IL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0E584-C570-474F-8EAB-33F9CCB3ADA2}" type="slidenum">
              <a:rPr lang="he-IL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he-IL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8920713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white">
                    <a:tint val="75000"/>
                  </a:prstClr>
                </a:solidFill>
              </a:rPr>
              <a:t>Michael Elad The Computer-Science Department  The Technion</a:t>
            </a:r>
            <a:endParaRPr lang="he-IL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0E584-C570-474F-8EAB-33F9CCB3ADA2}" type="slidenum">
              <a:rPr lang="he-IL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he-IL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5965814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white">
                    <a:tint val="75000"/>
                  </a:prstClr>
                </a:solidFill>
              </a:rPr>
              <a:t>Michael Elad The Computer-Science Department  The Technion</a:t>
            </a:r>
            <a:endParaRPr lang="he-IL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0E584-C570-474F-8EAB-33F9CCB3ADA2}" type="slidenum">
              <a:rPr lang="he-IL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he-IL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13499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white">
                    <a:tint val="75000"/>
                  </a:prstClr>
                </a:solidFill>
              </a:rPr>
              <a:t>Michael Elad The Computer-Science Department  The Technion</a:t>
            </a:r>
            <a:endParaRPr lang="he-IL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0E584-C570-474F-8EAB-33F9CCB3ADA2}" type="slidenum">
              <a:rPr lang="he-IL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he-IL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5749945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white">
                    <a:tint val="75000"/>
                  </a:prstClr>
                </a:solidFill>
              </a:rPr>
              <a:t>Michael Elad The Computer-Science Department  The Technion</a:t>
            </a:r>
            <a:endParaRPr lang="he-IL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0E584-C570-474F-8EAB-33F9CCB3ADA2}" type="slidenum">
              <a:rPr lang="he-IL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he-IL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288948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white">
                    <a:tint val="75000"/>
                  </a:prstClr>
                </a:solidFill>
              </a:rPr>
              <a:t>Michael Elad The Computer-Science Department  The Technion</a:t>
            </a:r>
            <a:endParaRPr lang="he-IL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0E584-C570-474F-8EAB-33F9CCB3ADA2}" type="slidenum">
              <a:rPr lang="he-IL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he-IL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2698979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white">
                    <a:tint val="75000"/>
                  </a:prstClr>
                </a:solidFill>
              </a:rPr>
              <a:t>Michael Elad The Computer-Science Department  The Technion</a:t>
            </a:r>
            <a:endParaRPr lang="he-IL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0E584-C570-474F-8EAB-33F9CCB3ADA2}" type="slidenum">
              <a:rPr lang="he-IL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he-IL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32940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981200"/>
            <a:ext cx="38100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4114800"/>
            <a:ext cx="38100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Michael Elad</a:t>
            </a:r>
          </a:p>
          <a:p>
            <a:pPr>
              <a:defRPr/>
            </a:pPr>
            <a:r>
              <a:rPr lang="en-US" dirty="0"/>
              <a:t>The Computer-Science Department	</a:t>
            </a:r>
          </a:p>
          <a:p>
            <a:pPr>
              <a:defRPr/>
            </a:pPr>
            <a:r>
              <a:rPr lang="en-US" dirty="0"/>
              <a:t>The Technion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A583100-781A-4FA8-A0B8-A27A45B52B40}" type="slidenum">
              <a:rPr lang="he-IL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37912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white">
                    <a:tint val="75000"/>
                  </a:prstClr>
                </a:solidFill>
              </a:rPr>
              <a:t>Michael Elad The Computer-Science Department  The Technion</a:t>
            </a:r>
            <a:endParaRPr lang="he-IL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0E584-C570-474F-8EAB-33F9CCB3ADA2}" type="slidenum">
              <a:rPr lang="he-IL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he-IL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6845748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white">
                    <a:tint val="75000"/>
                  </a:prstClr>
                </a:solidFill>
              </a:rPr>
              <a:t>Michael Elad The Computer-Science Department  The Technion</a:t>
            </a:r>
            <a:endParaRPr lang="he-IL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0E584-C570-474F-8EAB-33F9CCB3ADA2}" type="slidenum">
              <a:rPr lang="he-IL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he-IL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38994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white">
                    <a:tint val="75000"/>
                  </a:prstClr>
                </a:solidFill>
              </a:rPr>
              <a:t>Michael Elad The Computer-Science Department  The Technion</a:t>
            </a:r>
            <a:endParaRPr lang="he-IL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0E584-C570-474F-8EAB-33F9CCB3ADA2}" type="slidenum">
              <a:rPr lang="he-IL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he-IL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97715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" y="313267"/>
            <a:ext cx="8896350" cy="75055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" y="1219200"/>
            <a:ext cx="8896350" cy="469053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white">
                    <a:tint val="75000"/>
                  </a:prstClr>
                </a:solidFill>
              </a:rPr>
              <a:t>Michael Elad The Computer-Science Department  The Technion</a:t>
            </a:r>
            <a:endParaRPr lang="he-IL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0E584-C570-474F-8EAB-33F9CCB3ADA2}" type="slidenum">
              <a:rPr lang="he-IL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he-IL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8" name="Line 2"/>
          <p:cNvSpPr>
            <a:spLocks noChangeShapeType="1"/>
          </p:cNvSpPr>
          <p:nvPr userDrawn="1"/>
        </p:nvSpPr>
        <p:spPr bwMode="auto">
          <a:xfrm>
            <a:off x="0" y="1082675"/>
            <a:ext cx="9144000" cy="0"/>
          </a:xfrm>
          <a:prstGeom prst="line">
            <a:avLst/>
          </a:prstGeom>
          <a:noFill/>
          <a:ln w="76200">
            <a:solidFill>
              <a:srgbClr val="FFC000"/>
            </a:solidFill>
            <a:round/>
            <a:headEnd/>
            <a:tailEnd/>
          </a:ln>
        </p:spPr>
        <p:txBody>
          <a:bodyPr/>
          <a:lstStyle/>
          <a:p>
            <a:endParaRPr lang="he-IL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6233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white">
                    <a:tint val="75000"/>
                  </a:prstClr>
                </a:solidFill>
              </a:rPr>
              <a:t>Michael Elad The Computer-Science Department  The Technion</a:t>
            </a:r>
            <a:endParaRPr lang="he-IL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0E584-C570-474F-8EAB-33F9CCB3ADA2}" type="slidenum">
              <a:rPr lang="he-IL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he-IL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038211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white">
                    <a:tint val="75000"/>
                  </a:prstClr>
                </a:solidFill>
              </a:rPr>
              <a:t>Michael Elad The Computer-Science Department  The Technion</a:t>
            </a:r>
            <a:endParaRPr lang="he-IL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0E584-C570-474F-8EAB-33F9CCB3ADA2}" type="slidenum">
              <a:rPr lang="he-IL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he-IL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193935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white">
                    <a:tint val="75000"/>
                  </a:prstClr>
                </a:solidFill>
              </a:rPr>
              <a:t>Michael Elad The Computer-Science Department  The Technion</a:t>
            </a:r>
            <a:endParaRPr lang="he-IL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0E584-C570-474F-8EAB-33F9CCB3ADA2}" type="slidenum">
              <a:rPr lang="he-IL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he-IL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90679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Michael Elad</a:t>
            </a:r>
          </a:p>
          <a:p>
            <a:pPr>
              <a:defRPr/>
            </a:pPr>
            <a:r>
              <a:rPr lang="en-US" dirty="0"/>
              <a:t>The Computer-Science Department	</a:t>
            </a:r>
          </a:p>
          <a:p>
            <a:pPr>
              <a:defRPr/>
            </a:pPr>
            <a:r>
              <a:rPr lang="en-US" dirty="0"/>
              <a:t>The Technion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D1CB99A-6E1A-41D2-9B36-5B9F38962BA1}" type="slidenum">
              <a:rPr lang="he-IL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46431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white">
                    <a:tint val="75000"/>
                  </a:prstClr>
                </a:solidFill>
              </a:rPr>
              <a:t>Michael Elad The Computer-Science Department  The Technion</a:t>
            </a:r>
            <a:endParaRPr lang="he-IL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0E584-C570-474F-8EAB-33F9CCB3ADA2}" type="slidenum">
              <a:rPr lang="he-IL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he-IL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029832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white">
                    <a:tint val="75000"/>
                  </a:prstClr>
                </a:solidFill>
              </a:rPr>
              <a:t>Michael Elad The Computer-Science Department  The Technion</a:t>
            </a:r>
            <a:endParaRPr lang="he-IL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0E584-C570-474F-8EAB-33F9CCB3ADA2}" type="slidenum">
              <a:rPr lang="he-IL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he-IL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161477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white">
                    <a:tint val="75000"/>
                  </a:prstClr>
                </a:solidFill>
              </a:rPr>
              <a:t>Michael Elad The Computer-Science Department  The Technion</a:t>
            </a:r>
            <a:endParaRPr lang="he-IL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0E584-C570-474F-8EAB-33F9CCB3ADA2}" type="slidenum">
              <a:rPr lang="he-IL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he-IL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748113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white">
                    <a:tint val="75000"/>
                  </a:prstClr>
                </a:solidFill>
              </a:rPr>
              <a:t>Michael Elad The Computer-Science Department  The Technion</a:t>
            </a:r>
            <a:endParaRPr lang="he-IL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0E584-C570-474F-8EAB-33F9CCB3ADA2}" type="slidenum">
              <a:rPr lang="he-IL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he-IL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086772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white">
                    <a:tint val="75000"/>
                  </a:prstClr>
                </a:solidFill>
              </a:rPr>
              <a:t>Michael Elad The Computer-Science Department  The Technion</a:t>
            </a:r>
            <a:endParaRPr lang="he-IL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0E584-C570-474F-8EAB-33F9CCB3ADA2}" type="slidenum">
              <a:rPr lang="he-IL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he-IL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889783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white">
                    <a:tint val="75000"/>
                  </a:prstClr>
                </a:solidFill>
              </a:rPr>
              <a:t>Michael Elad The Computer-Science Department  The Technion</a:t>
            </a:r>
            <a:endParaRPr lang="he-IL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0E584-C570-474F-8EAB-33F9CCB3ADA2}" type="slidenum">
              <a:rPr lang="he-IL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he-IL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603559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he-IL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white">
                    <a:tint val="75000"/>
                  </a:prstClr>
                </a:solidFill>
              </a:rPr>
              <a:t>Michael Elad The Computer-Science Department  The Technion</a:t>
            </a:r>
            <a:endParaRPr lang="he-IL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0E584-C570-474F-8EAB-33F9CCB3ADA2}" type="slidenum">
              <a:rPr lang="he-IL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he-IL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675113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" y="313267"/>
            <a:ext cx="8896350" cy="75055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" y="1219200"/>
            <a:ext cx="8896350" cy="469053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white">
                    <a:tint val="75000"/>
                  </a:prstClr>
                </a:solidFill>
              </a:rPr>
              <a:t>Michael Elad The Computer-Science Department  The Technion</a:t>
            </a:r>
            <a:endParaRPr lang="he-IL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0E584-C570-474F-8EAB-33F9CCB3ADA2}" type="slidenum">
              <a:rPr lang="he-IL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he-IL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8" name="Line 2"/>
          <p:cNvSpPr>
            <a:spLocks noChangeShapeType="1"/>
          </p:cNvSpPr>
          <p:nvPr userDrawn="1"/>
        </p:nvSpPr>
        <p:spPr bwMode="auto">
          <a:xfrm>
            <a:off x="0" y="1082675"/>
            <a:ext cx="9144000" cy="0"/>
          </a:xfrm>
          <a:prstGeom prst="line">
            <a:avLst/>
          </a:prstGeom>
          <a:noFill/>
          <a:ln w="76200">
            <a:solidFill>
              <a:srgbClr val="FFC000"/>
            </a:solidFill>
            <a:round/>
            <a:headEnd/>
            <a:tailEnd/>
          </a:ln>
        </p:spPr>
        <p:txBody>
          <a:bodyPr/>
          <a:lstStyle/>
          <a:p>
            <a:endParaRPr lang="he-IL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245754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white">
                    <a:tint val="75000"/>
                  </a:prstClr>
                </a:solidFill>
              </a:rPr>
              <a:t>Michael Elad The Computer-Science Department  The Technion</a:t>
            </a:r>
            <a:endParaRPr lang="he-IL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0E584-C570-474F-8EAB-33F9CCB3ADA2}" type="slidenum">
              <a:rPr lang="he-IL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he-IL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221119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white">
                    <a:tint val="75000"/>
                  </a:prstClr>
                </a:solidFill>
              </a:rPr>
              <a:t>Michael Elad The Computer-Science Department  The Technion</a:t>
            </a:r>
            <a:endParaRPr lang="he-IL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0E584-C570-474F-8EAB-33F9CCB3ADA2}" type="slidenum">
              <a:rPr lang="he-IL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he-IL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42125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Michael Elad</a:t>
            </a:r>
          </a:p>
          <a:p>
            <a:pPr>
              <a:defRPr/>
            </a:pPr>
            <a:r>
              <a:rPr lang="en-US" dirty="0"/>
              <a:t>The Computer-Science Department	</a:t>
            </a:r>
          </a:p>
          <a:p>
            <a:pPr>
              <a:defRPr/>
            </a:pPr>
            <a:r>
              <a:rPr lang="en-US" dirty="0"/>
              <a:t>The Technion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2628D25-68C8-4FD8-B0F0-39AA052FE9ED}" type="slidenum">
              <a:rPr lang="he-IL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22796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white">
                    <a:tint val="75000"/>
                  </a:prstClr>
                </a:solidFill>
              </a:rPr>
              <a:t>Michael Elad The Computer-Science Department  The Technion</a:t>
            </a:r>
            <a:endParaRPr lang="he-IL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0E584-C570-474F-8EAB-33F9CCB3ADA2}" type="slidenum">
              <a:rPr lang="he-IL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he-IL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776692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white">
                    <a:tint val="75000"/>
                  </a:prstClr>
                </a:solidFill>
              </a:rPr>
              <a:t>Michael Elad The Computer-Science Department  The Technion</a:t>
            </a:r>
            <a:endParaRPr lang="he-IL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0E584-C570-474F-8EAB-33F9CCB3ADA2}" type="slidenum">
              <a:rPr lang="he-IL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he-IL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294883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white">
                    <a:tint val="75000"/>
                  </a:prstClr>
                </a:solidFill>
              </a:rPr>
              <a:t>Michael Elad The Computer-Science Department  The Technion</a:t>
            </a:r>
            <a:endParaRPr lang="he-IL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0E584-C570-474F-8EAB-33F9CCB3ADA2}" type="slidenum">
              <a:rPr lang="he-IL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he-IL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059109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white">
                    <a:tint val="75000"/>
                  </a:prstClr>
                </a:solidFill>
              </a:rPr>
              <a:t>Michael Elad The Computer-Science Department  The Technion</a:t>
            </a:r>
            <a:endParaRPr lang="he-IL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0E584-C570-474F-8EAB-33F9CCB3ADA2}" type="slidenum">
              <a:rPr lang="he-IL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he-IL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756200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white">
                    <a:tint val="75000"/>
                  </a:prstClr>
                </a:solidFill>
              </a:rPr>
              <a:t>Michael Elad The Computer-Science Department  The Technion</a:t>
            </a:r>
            <a:endParaRPr lang="he-IL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0E584-C570-474F-8EAB-33F9CCB3ADA2}" type="slidenum">
              <a:rPr lang="he-IL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he-IL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743510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white">
                    <a:tint val="75000"/>
                  </a:prstClr>
                </a:solidFill>
              </a:rPr>
              <a:t>Michael Elad The Computer-Science Department  The Technion</a:t>
            </a:r>
            <a:endParaRPr lang="he-IL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0E584-C570-474F-8EAB-33F9CCB3ADA2}" type="slidenum">
              <a:rPr lang="he-IL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he-IL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912494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white">
                    <a:tint val="75000"/>
                  </a:prstClr>
                </a:solidFill>
              </a:rPr>
              <a:t>Michael Elad The Computer-Science Department  The Technion</a:t>
            </a:r>
            <a:endParaRPr lang="he-IL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0E584-C570-474F-8EAB-33F9CCB3ADA2}" type="slidenum">
              <a:rPr lang="he-IL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he-IL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036260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Michael Elad</a:t>
            </a:r>
          </a:p>
          <a:p>
            <a:pPr>
              <a:defRPr/>
            </a:pPr>
            <a:r>
              <a:rPr lang="en-US" dirty="0"/>
              <a:t>The Computer-Science Department	</a:t>
            </a:r>
          </a:p>
          <a:p>
            <a:pPr>
              <a:defRPr/>
            </a:pPr>
            <a:r>
              <a:rPr lang="en-US" dirty="0"/>
              <a:t>The Technion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FFF3CF8-B29E-4257-8A25-E8EB4CFF4F41}" type="slidenum">
              <a:rPr lang="he-IL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503848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Michael Elad</a:t>
            </a:r>
          </a:p>
          <a:p>
            <a:pPr>
              <a:defRPr/>
            </a:pPr>
            <a:r>
              <a:rPr lang="en-US" dirty="0"/>
              <a:t>The Computer-Science Department	</a:t>
            </a:r>
          </a:p>
          <a:p>
            <a:pPr>
              <a:defRPr/>
            </a:pPr>
            <a:r>
              <a:rPr lang="en-US" dirty="0"/>
              <a:t>The Technion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D1CB99A-6E1A-41D2-9B36-5B9F38962BA1}" type="slidenum">
              <a:rPr lang="he-IL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491193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Michael Elad</a:t>
            </a:r>
          </a:p>
          <a:p>
            <a:pPr>
              <a:defRPr/>
            </a:pPr>
            <a:r>
              <a:rPr lang="en-US" dirty="0"/>
              <a:t>The Computer-Science Department	</a:t>
            </a:r>
          </a:p>
          <a:p>
            <a:pPr>
              <a:defRPr/>
            </a:pPr>
            <a:r>
              <a:rPr lang="en-US" dirty="0"/>
              <a:t>The Technion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2628D25-68C8-4FD8-B0F0-39AA052FE9ED}" type="slidenum">
              <a:rPr lang="he-IL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00783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Michael Elad</a:t>
            </a:r>
          </a:p>
          <a:p>
            <a:pPr>
              <a:defRPr/>
            </a:pPr>
            <a:r>
              <a:rPr lang="en-US" dirty="0"/>
              <a:t>The Computer-Science Department	</a:t>
            </a:r>
          </a:p>
          <a:p>
            <a:pPr>
              <a:defRPr/>
            </a:pPr>
            <a:r>
              <a:rPr lang="en-US" dirty="0"/>
              <a:t>The Technion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7E41261-8010-49F8-B938-7BDBB189F137}" type="slidenum">
              <a:rPr lang="he-IL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10730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Michael Elad</a:t>
            </a:r>
          </a:p>
          <a:p>
            <a:pPr>
              <a:defRPr/>
            </a:pPr>
            <a:r>
              <a:rPr lang="en-US" dirty="0"/>
              <a:t>The Computer-Science Department	</a:t>
            </a:r>
          </a:p>
          <a:p>
            <a:pPr>
              <a:defRPr/>
            </a:pPr>
            <a:r>
              <a:rPr lang="en-US" dirty="0"/>
              <a:t>The Technion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7E41261-8010-49F8-B938-7BDBB189F137}" type="slidenum">
              <a:rPr lang="he-IL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574761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Michael Elad</a:t>
            </a:r>
          </a:p>
          <a:p>
            <a:pPr>
              <a:defRPr/>
            </a:pPr>
            <a:r>
              <a:rPr lang="en-US" dirty="0"/>
              <a:t>The Computer-Science Department	</a:t>
            </a:r>
          </a:p>
          <a:p>
            <a:pPr>
              <a:defRPr/>
            </a:pPr>
            <a:r>
              <a:rPr lang="en-US" dirty="0"/>
              <a:t>The Technion</a:t>
            </a: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34CFDE0-FFDF-4427-9117-FFCCA724C89E}" type="slidenum">
              <a:rPr lang="he-IL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775705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Michael Elad</a:t>
            </a:r>
          </a:p>
          <a:p>
            <a:pPr>
              <a:defRPr/>
            </a:pPr>
            <a:r>
              <a:rPr lang="en-US" dirty="0"/>
              <a:t>The Computer-Science Department	</a:t>
            </a:r>
          </a:p>
          <a:p>
            <a:pPr>
              <a:defRPr/>
            </a:pPr>
            <a:r>
              <a:rPr lang="en-US" dirty="0"/>
              <a:t>The Technion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E77A2F-E46A-4651-AF44-9FB64DABCC43}" type="slidenum">
              <a:rPr lang="he-IL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24080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Michael Elad</a:t>
            </a:r>
          </a:p>
          <a:p>
            <a:pPr>
              <a:defRPr/>
            </a:pPr>
            <a:r>
              <a:rPr lang="en-US" dirty="0"/>
              <a:t>The Computer-Science Department	</a:t>
            </a:r>
          </a:p>
          <a:p>
            <a:pPr>
              <a:defRPr/>
            </a:pPr>
            <a:r>
              <a:rPr lang="en-US" dirty="0"/>
              <a:t>The Technion</a:t>
            </a:r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353D720-BA03-46A5-8F84-9F8CD7E460EC}" type="slidenum">
              <a:rPr lang="he-IL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765408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Michael Elad</a:t>
            </a:r>
          </a:p>
          <a:p>
            <a:pPr>
              <a:defRPr/>
            </a:pPr>
            <a:r>
              <a:rPr lang="en-US" dirty="0"/>
              <a:t>The Computer-Science Department	</a:t>
            </a:r>
          </a:p>
          <a:p>
            <a:pPr>
              <a:defRPr/>
            </a:pPr>
            <a:r>
              <a:rPr lang="en-US" dirty="0"/>
              <a:t>The Technion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3F7A12C-CECD-484D-8EBD-203547F306CE}" type="slidenum">
              <a:rPr lang="he-IL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227774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Michael Elad</a:t>
            </a:r>
          </a:p>
          <a:p>
            <a:pPr>
              <a:defRPr/>
            </a:pPr>
            <a:r>
              <a:rPr lang="en-US" dirty="0"/>
              <a:t>The Computer-Science Department	</a:t>
            </a:r>
          </a:p>
          <a:p>
            <a:pPr>
              <a:defRPr/>
            </a:pPr>
            <a:r>
              <a:rPr lang="en-US" dirty="0"/>
              <a:t>The Technion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2C2806C-C88F-4F08-AC21-28EEF0296855}" type="slidenum">
              <a:rPr lang="he-IL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707641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Michael Elad</a:t>
            </a:r>
          </a:p>
          <a:p>
            <a:pPr>
              <a:defRPr/>
            </a:pPr>
            <a:r>
              <a:rPr lang="en-US" dirty="0"/>
              <a:t>The Computer-Science Department	</a:t>
            </a:r>
          </a:p>
          <a:p>
            <a:pPr>
              <a:defRPr/>
            </a:pPr>
            <a:r>
              <a:rPr lang="en-US" dirty="0"/>
              <a:t>The Technion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83FA105-8FBB-4263-80DC-8C697385E83F}" type="slidenum">
              <a:rPr lang="he-IL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570293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Michael Elad</a:t>
            </a:r>
          </a:p>
          <a:p>
            <a:pPr>
              <a:defRPr/>
            </a:pPr>
            <a:r>
              <a:rPr lang="en-US" dirty="0"/>
              <a:t>The Computer-Science Department	</a:t>
            </a:r>
          </a:p>
          <a:p>
            <a:pPr>
              <a:defRPr/>
            </a:pPr>
            <a:r>
              <a:rPr lang="en-US" dirty="0"/>
              <a:t>The Technion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F07BFC2-F522-4DA6-8915-11B1941B770E}" type="slidenum">
              <a:rPr lang="he-IL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258940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685800" y="609600"/>
            <a:ext cx="7772400" cy="5486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Michael Elad</a:t>
            </a:r>
          </a:p>
          <a:p>
            <a:pPr>
              <a:defRPr/>
            </a:pPr>
            <a:r>
              <a:rPr lang="en-US" dirty="0"/>
              <a:t>The Computer-Science Department	</a:t>
            </a:r>
          </a:p>
          <a:p>
            <a:pPr>
              <a:defRPr/>
            </a:pPr>
            <a:r>
              <a:rPr lang="en-US" dirty="0"/>
              <a:t>The Technion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469A354-80C4-4862-A03F-FDAE48679AC4}" type="slidenum">
              <a:rPr lang="he-IL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515574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85800" y="1981200"/>
            <a:ext cx="38100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981200"/>
            <a:ext cx="38100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85800" y="4114800"/>
            <a:ext cx="38100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8200" y="4114800"/>
            <a:ext cx="38100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Michael Elad</a:t>
            </a:r>
          </a:p>
          <a:p>
            <a:pPr>
              <a:defRPr/>
            </a:pPr>
            <a:r>
              <a:rPr lang="en-US" dirty="0"/>
              <a:t>The Computer-Science Department	</a:t>
            </a:r>
          </a:p>
          <a:p>
            <a:pPr>
              <a:defRPr/>
            </a:pPr>
            <a:r>
              <a:rPr lang="en-US" dirty="0"/>
              <a:t>The Technion</a:t>
            </a: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DBB8BF4-6E6E-4EA0-A257-8C88A46E487D}" type="slidenum">
              <a:rPr lang="he-IL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5109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Michael Elad</a:t>
            </a:r>
          </a:p>
          <a:p>
            <a:pPr>
              <a:defRPr/>
            </a:pPr>
            <a:r>
              <a:rPr lang="en-US" dirty="0"/>
              <a:t>The Computer-Science Department	</a:t>
            </a:r>
          </a:p>
          <a:p>
            <a:pPr>
              <a:defRPr/>
            </a:pPr>
            <a:r>
              <a:rPr lang="en-US" dirty="0"/>
              <a:t>The Technion</a:t>
            </a: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34CFDE0-FFDF-4427-9117-FFCCA724C89E}" type="slidenum">
              <a:rPr lang="he-IL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198422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981200"/>
            <a:ext cx="38100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Michael Elad</a:t>
            </a:r>
          </a:p>
          <a:p>
            <a:pPr>
              <a:defRPr/>
            </a:pPr>
            <a:r>
              <a:rPr lang="en-US" dirty="0"/>
              <a:t>The Computer-Science Department	</a:t>
            </a:r>
          </a:p>
          <a:p>
            <a:pPr>
              <a:defRPr/>
            </a:pPr>
            <a:r>
              <a:rPr lang="en-US" dirty="0"/>
              <a:t>The Technion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A583100-781A-4FA8-A0B8-A27A45B52B40}" type="slidenum">
              <a:rPr lang="he-IL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088231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Michael Elad</a:t>
            </a:r>
          </a:p>
          <a:p>
            <a:pPr>
              <a:defRPr/>
            </a:pPr>
            <a:r>
              <a:rPr lang="en-US" dirty="0"/>
              <a:t>The Computer-Science Department	</a:t>
            </a:r>
          </a:p>
          <a:p>
            <a:pPr>
              <a:defRPr/>
            </a:pPr>
            <a:r>
              <a:rPr lang="en-US" dirty="0"/>
              <a:t>The Technion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FFF3CF8-B29E-4257-8A25-E8EB4CFF4F41}" type="slidenum">
              <a:rPr lang="he-IL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033755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Michael Elad</a:t>
            </a:r>
          </a:p>
          <a:p>
            <a:pPr>
              <a:defRPr/>
            </a:pPr>
            <a:r>
              <a:rPr lang="en-US" dirty="0"/>
              <a:t>The Computer-Science Department	</a:t>
            </a:r>
          </a:p>
          <a:p>
            <a:pPr>
              <a:defRPr/>
            </a:pPr>
            <a:r>
              <a:rPr lang="en-US" dirty="0"/>
              <a:t>The Technion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D1CB99A-6E1A-41D2-9B36-5B9F38962BA1}" type="slidenum">
              <a:rPr lang="he-IL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055012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Michael Elad</a:t>
            </a:r>
          </a:p>
          <a:p>
            <a:pPr>
              <a:defRPr/>
            </a:pPr>
            <a:r>
              <a:rPr lang="en-US" dirty="0"/>
              <a:t>The Computer-Science Department	</a:t>
            </a:r>
          </a:p>
          <a:p>
            <a:pPr>
              <a:defRPr/>
            </a:pPr>
            <a:r>
              <a:rPr lang="en-US" dirty="0"/>
              <a:t>The Technion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2628D25-68C8-4FD8-B0F0-39AA052FE9ED}" type="slidenum">
              <a:rPr lang="he-IL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4504217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Michael Elad</a:t>
            </a:r>
          </a:p>
          <a:p>
            <a:pPr>
              <a:defRPr/>
            </a:pPr>
            <a:r>
              <a:rPr lang="en-US" dirty="0"/>
              <a:t>The Computer-Science Department	</a:t>
            </a:r>
          </a:p>
          <a:p>
            <a:pPr>
              <a:defRPr/>
            </a:pPr>
            <a:r>
              <a:rPr lang="en-US" dirty="0"/>
              <a:t>The Technion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7E41261-8010-49F8-B938-7BDBB189F137}" type="slidenum">
              <a:rPr lang="he-IL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5615257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Michael Elad</a:t>
            </a:r>
          </a:p>
          <a:p>
            <a:pPr>
              <a:defRPr/>
            </a:pPr>
            <a:r>
              <a:rPr lang="en-US" dirty="0"/>
              <a:t>The Computer-Science Department	</a:t>
            </a:r>
          </a:p>
          <a:p>
            <a:pPr>
              <a:defRPr/>
            </a:pPr>
            <a:r>
              <a:rPr lang="en-US" dirty="0"/>
              <a:t>The Technion</a:t>
            </a: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34CFDE0-FFDF-4427-9117-FFCCA724C89E}" type="slidenum">
              <a:rPr lang="he-IL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11643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Michael Elad</a:t>
            </a:r>
          </a:p>
          <a:p>
            <a:pPr>
              <a:defRPr/>
            </a:pPr>
            <a:r>
              <a:rPr lang="en-US" dirty="0"/>
              <a:t>The Computer-Science Department	</a:t>
            </a:r>
          </a:p>
          <a:p>
            <a:pPr>
              <a:defRPr/>
            </a:pPr>
            <a:r>
              <a:rPr lang="en-US" dirty="0"/>
              <a:t>The Technion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E77A2F-E46A-4651-AF44-9FB64DABCC43}" type="slidenum">
              <a:rPr lang="he-IL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8567809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Michael Elad</a:t>
            </a:r>
          </a:p>
          <a:p>
            <a:pPr>
              <a:defRPr/>
            </a:pPr>
            <a:r>
              <a:rPr lang="en-US" dirty="0"/>
              <a:t>The Computer-Science Department	</a:t>
            </a:r>
          </a:p>
          <a:p>
            <a:pPr>
              <a:defRPr/>
            </a:pPr>
            <a:r>
              <a:rPr lang="en-US" dirty="0"/>
              <a:t>The Technion</a:t>
            </a:r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353D720-BA03-46A5-8F84-9F8CD7E460EC}" type="slidenum">
              <a:rPr lang="he-IL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33663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Michael Elad</a:t>
            </a:r>
          </a:p>
          <a:p>
            <a:pPr>
              <a:defRPr/>
            </a:pPr>
            <a:r>
              <a:rPr lang="en-US" dirty="0"/>
              <a:t>The Computer-Science Department	</a:t>
            </a:r>
          </a:p>
          <a:p>
            <a:pPr>
              <a:defRPr/>
            </a:pPr>
            <a:r>
              <a:rPr lang="en-US" dirty="0"/>
              <a:t>The Technion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3F7A12C-CECD-484D-8EBD-203547F306CE}" type="slidenum">
              <a:rPr lang="he-IL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7157925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Michael Elad</a:t>
            </a:r>
          </a:p>
          <a:p>
            <a:pPr>
              <a:defRPr/>
            </a:pPr>
            <a:r>
              <a:rPr lang="en-US" dirty="0"/>
              <a:t>The Computer-Science Department	</a:t>
            </a:r>
          </a:p>
          <a:p>
            <a:pPr>
              <a:defRPr/>
            </a:pPr>
            <a:r>
              <a:rPr lang="en-US" dirty="0"/>
              <a:t>The Technion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2C2806C-C88F-4F08-AC21-28EEF0296855}" type="slidenum">
              <a:rPr lang="he-IL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33893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Michael Elad</a:t>
            </a:r>
          </a:p>
          <a:p>
            <a:pPr>
              <a:defRPr/>
            </a:pPr>
            <a:r>
              <a:rPr lang="en-US" dirty="0"/>
              <a:t>The Computer-Science Department	</a:t>
            </a:r>
          </a:p>
          <a:p>
            <a:pPr>
              <a:defRPr/>
            </a:pPr>
            <a:r>
              <a:rPr lang="en-US" dirty="0"/>
              <a:t>The Technion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E77A2F-E46A-4651-AF44-9FB64DABCC43}" type="slidenum">
              <a:rPr lang="he-IL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682172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Michael Elad</a:t>
            </a:r>
          </a:p>
          <a:p>
            <a:pPr>
              <a:defRPr/>
            </a:pPr>
            <a:r>
              <a:rPr lang="en-US" dirty="0"/>
              <a:t>The Computer-Science Department	</a:t>
            </a:r>
          </a:p>
          <a:p>
            <a:pPr>
              <a:defRPr/>
            </a:pPr>
            <a:r>
              <a:rPr lang="en-US" dirty="0"/>
              <a:t>The Technion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83FA105-8FBB-4263-80DC-8C697385E83F}" type="slidenum">
              <a:rPr lang="he-IL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3415376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Michael Elad</a:t>
            </a:r>
          </a:p>
          <a:p>
            <a:pPr>
              <a:defRPr/>
            </a:pPr>
            <a:r>
              <a:rPr lang="en-US" dirty="0"/>
              <a:t>The Computer-Science Department	</a:t>
            </a:r>
          </a:p>
          <a:p>
            <a:pPr>
              <a:defRPr/>
            </a:pPr>
            <a:r>
              <a:rPr lang="en-US" dirty="0"/>
              <a:t>The Technion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F07BFC2-F522-4DA6-8915-11B1941B770E}" type="slidenum">
              <a:rPr lang="he-IL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85824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685800" y="609600"/>
            <a:ext cx="7772400" cy="5486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Michael Elad</a:t>
            </a:r>
          </a:p>
          <a:p>
            <a:pPr>
              <a:defRPr/>
            </a:pPr>
            <a:r>
              <a:rPr lang="en-US" dirty="0"/>
              <a:t>The Computer-Science Department	</a:t>
            </a:r>
          </a:p>
          <a:p>
            <a:pPr>
              <a:defRPr/>
            </a:pPr>
            <a:r>
              <a:rPr lang="en-US" dirty="0"/>
              <a:t>The Technion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469A354-80C4-4862-A03F-FDAE48679AC4}" type="slidenum">
              <a:rPr lang="he-IL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2084366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85800" y="1981200"/>
            <a:ext cx="38100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981200"/>
            <a:ext cx="38100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85800" y="4114800"/>
            <a:ext cx="38100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8200" y="4114800"/>
            <a:ext cx="38100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Michael Elad</a:t>
            </a:r>
          </a:p>
          <a:p>
            <a:pPr>
              <a:defRPr/>
            </a:pPr>
            <a:r>
              <a:rPr lang="en-US" dirty="0"/>
              <a:t>The Computer-Science Department	</a:t>
            </a:r>
          </a:p>
          <a:p>
            <a:pPr>
              <a:defRPr/>
            </a:pPr>
            <a:r>
              <a:rPr lang="en-US" dirty="0"/>
              <a:t>The Technion</a:t>
            </a: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DBB8BF4-6E6E-4EA0-A257-8C88A46E487D}" type="slidenum">
              <a:rPr lang="he-IL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1638917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981200"/>
            <a:ext cx="38100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4114800"/>
            <a:ext cx="38100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Michael Elad</a:t>
            </a:r>
          </a:p>
          <a:p>
            <a:pPr>
              <a:defRPr/>
            </a:pPr>
            <a:r>
              <a:rPr lang="en-US" dirty="0"/>
              <a:t>The Computer-Science Department	</a:t>
            </a:r>
          </a:p>
          <a:p>
            <a:pPr>
              <a:defRPr/>
            </a:pPr>
            <a:r>
              <a:rPr lang="en-US" dirty="0"/>
              <a:t>The Technion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A583100-781A-4FA8-A0B8-A27A45B52B40}" type="slidenum">
              <a:rPr lang="he-IL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0871102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he-IL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white">
                    <a:tint val="75000"/>
                  </a:prstClr>
                </a:solidFill>
              </a:rPr>
              <a:t>Michael Elad The Computer-Science Department  The Technion</a:t>
            </a:r>
            <a:endParaRPr lang="he-IL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0E584-C570-474F-8EAB-33F9CCB3ADA2}" type="slidenum">
              <a:rPr lang="he-IL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he-IL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2100257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" y="313267"/>
            <a:ext cx="8896350" cy="75055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" y="1219200"/>
            <a:ext cx="8896350" cy="469053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white">
                    <a:tint val="75000"/>
                  </a:prstClr>
                </a:solidFill>
              </a:rPr>
              <a:t>Michael Elad The Computer-Science Department  The Technion</a:t>
            </a:r>
            <a:endParaRPr lang="he-IL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0E584-C570-474F-8EAB-33F9CCB3ADA2}" type="slidenum">
              <a:rPr lang="he-IL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he-IL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8" name="Line 2"/>
          <p:cNvSpPr>
            <a:spLocks noChangeShapeType="1"/>
          </p:cNvSpPr>
          <p:nvPr userDrawn="1"/>
        </p:nvSpPr>
        <p:spPr bwMode="auto">
          <a:xfrm>
            <a:off x="0" y="1082675"/>
            <a:ext cx="9144000" cy="0"/>
          </a:xfrm>
          <a:prstGeom prst="line">
            <a:avLst/>
          </a:prstGeom>
          <a:noFill/>
          <a:ln w="76200">
            <a:solidFill>
              <a:srgbClr val="FFC000"/>
            </a:solidFill>
            <a:round/>
            <a:headEnd/>
            <a:tailEnd/>
          </a:ln>
        </p:spPr>
        <p:txBody>
          <a:bodyPr/>
          <a:lstStyle/>
          <a:p>
            <a:endParaRPr lang="he-IL">
              <a:solidFill>
                <a:prstClr val="white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1367565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white">
                    <a:tint val="75000"/>
                  </a:prstClr>
                </a:solidFill>
              </a:rPr>
              <a:t>Michael Elad The Computer-Science Department  The Technion</a:t>
            </a:r>
            <a:endParaRPr lang="he-IL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0E584-C570-474F-8EAB-33F9CCB3ADA2}" type="slidenum">
              <a:rPr lang="he-IL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he-IL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5050054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white">
                    <a:tint val="75000"/>
                  </a:prstClr>
                </a:solidFill>
              </a:rPr>
              <a:t>Michael Elad The Computer-Science Department  The Technion</a:t>
            </a:r>
            <a:endParaRPr lang="he-IL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0E584-C570-474F-8EAB-33F9CCB3ADA2}" type="slidenum">
              <a:rPr lang="he-IL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he-IL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7894338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white">
                    <a:tint val="75000"/>
                  </a:prstClr>
                </a:solidFill>
              </a:rPr>
              <a:t>Michael Elad The Computer-Science Department  The Technion</a:t>
            </a:r>
            <a:endParaRPr lang="he-IL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0E584-C570-474F-8EAB-33F9CCB3ADA2}" type="slidenum">
              <a:rPr lang="he-IL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he-IL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48110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Michael Elad</a:t>
            </a:r>
          </a:p>
          <a:p>
            <a:pPr>
              <a:defRPr/>
            </a:pPr>
            <a:r>
              <a:rPr lang="en-US" dirty="0"/>
              <a:t>The Computer-Science Department	</a:t>
            </a:r>
          </a:p>
          <a:p>
            <a:pPr>
              <a:defRPr/>
            </a:pPr>
            <a:r>
              <a:rPr lang="en-US" dirty="0"/>
              <a:t>The Technion</a:t>
            </a:r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353D720-BA03-46A5-8F84-9F8CD7E460EC}" type="slidenum">
              <a:rPr lang="he-IL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958197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white">
                    <a:tint val="75000"/>
                  </a:prstClr>
                </a:solidFill>
              </a:rPr>
              <a:t>Michael Elad The Computer-Science Department  The Technion</a:t>
            </a:r>
            <a:endParaRPr lang="he-IL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0E584-C570-474F-8EAB-33F9CCB3ADA2}" type="slidenum">
              <a:rPr lang="he-IL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he-IL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8208646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white">
                    <a:tint val="75000"/>
                  </a:prstClr>
                </a:solidFill>
              </a:rPr>
              <a:t>Michael Elad The Computer-Science Department  The Technion</a:t>
            </a:r>
            <a:endParaRPr lang="he-IL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0E584-C570-474F-8EAB-33F9CCB3ADA2}" type="slidenum">
              <a:rPr lang="he-IL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he-IL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3287977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white">
                    <a:tint val="75000"/>
                  </a:prstClr>
                </a:solidFill>
              </a:rPr>
              <a:t>Michael Elad The Computer-Science Department  The Technion</a:t>
            </a:r>
            <a:endParaRPr lang="he-IL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0E584-C570-474F-8EAB-33F9CCB3ADA2}" type="slidenum">
              <a:rPr lang="he-IL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he-IL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8907576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white">
                    <a:tint val="75000"/>
                  </a:prstClr>
                </a:solidFill>
              </a:rPr>
              <a:t>Michael Elad The Computer-Science Department  The Technion</a:t>
            </a:r>
            <a:endParaRPr lang="he-IL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0E584-C570-474F-8EAB-33F9CCB3ADA2}" type="slidenum">
              <a:rPr lang="he-IL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he-IL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2513763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white">
                    <a:tint val="75000"/>
                  </a:prstClr>
                </a:solidFill>
              </a:rPr>
              <a:t>Michael Elad The Computer-Science Department  The Technion</a:t>
            </a:r>
            <a:endParaRPr lang="he-IL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0E584-C570-474F-8EAB-33F9CCB3ADA2}" type="slidenum">
              <a:rPr lang="he-IL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he-IL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9209645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white">
                    <a:tint val="75000"/>
                  </a:prstClr>
                </a:solidFill>
              </a:rPr>
              <a:t>Michael Elad The Computer-Science Department  The Technion</a:t>
            </a:r>
            <a:endParaRPr lang="he-IL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0E584-C570-474F-8EAB-33F9CCB3ADA2}" type="slidenum">
              <a:rPr lang="he-IL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he-IL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1646898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he-IL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white">
                    <a:tint val="75000"/>
                  </a:prstClr>
                </a:solidFill>
              </a:rPr>
              <a:t>Michael Elad The Computer-Science Department  The Technion</a:t>
            </a:r>
            <a:endParaRPr lang="he-IL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0E584-C570-474F-8EAB-33F9CCB3ADA2}" type="slidenum">
              <a:rPr lang="he-IL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he-IL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9511707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" y="313267"/>
            <a:ext cx="8896350" cy="75055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" y="1219200"/>
            <a:ext cx="8896350" cy="469053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white">
                    <a:tint val="75000"/>
                  </a:prstClr>
                </a:solidFill>
              </a:rPr>
              <a:t>Michael Elad The Computer-Science Department  The Technion</a:t>
            </a:r>
            <a:endParaRPr lang="he-IL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0E584-C570-474F-8EAB-33F9CCB3ADA2}" type="slidenum">
              <a:rPr lang="he-IL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he-IL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8" name="Line 2"/>
          <p:cNvSpPr>
            <a:spLocks noChangeShapeType="1"/>
          </p:cNvSpPr>
          <p:nvPr userDrawn="1"/>
        </p:nvSpPr>
        <p:spPr bwMode="auto">
          <a:xfrm>
            <a:off x="0" y="1082675"/>
            <a:ext cx="9144000" cy="0"/>
          </a:xfrm>
          <a:prstGeom prst="line">
            <a:avLst/>
          </a:prstGeom>
          <a:noFill/>
          <a:ln w="76200">
            <a:solidFill>
              <a:srgbClr val="FFC000"/>
            </a:solidFill>
            <a:round/>
            <a:headEnd/>
            <a:tailEnd/>
          </a:ln>
        </p:spPr>
        <p:txBody>
          <a:bodyPr/>
          <a:lstStyle/>
          <a:p>
            <a:endParaRPr lang="he-IL">
              <a:solidFill>
                <a:prstClr val="white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7779314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white">
                    <a:tint val="75000"/>
                  </a:prstClr>
                </a:solidFill>
              </a:rPr>
              <a:t>Michael Elad The Computer-Science Department  The Technion</a:t>
            </a:r>
            <a:endParaRPr lang="he-IL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0E584-C570-474F-8EAB-33F9CCB3ADA2}" type="slidenum">
              <a:rPr lang="he-IL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he-IL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2712305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white">
                    <a:tint val="75000"/>
                  </a:prstClr>
                </a:solidFill>
              </a:rPr>
              <a:t>Michael Elad The Computer-Science Department  The Technion</a:t>
            </a:r>
            <a:endParaRPr lang="he-IL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0E584-C570-474F-8EAB-33F9CCB3ADA2}" type="slidenum">
              <a:rPr lang="he-IL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he-IL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07522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Michael Elad</a:t>
            </a:r>
          </a:p>
          <a:p>
            <a:pPr>
              <a:defRPr/>
            </a:pPr>
            <a:r>
              <a:rPr lang="en-US"/>
              <a:t>The Computer-Science Department	</a:t>
            </a:r>
          </a:p>
          <a:p>
            <a:pPr>
              <a:defRPr/>
            </a:pPr>
            <a:r>
              <a:rPr lang="en-US"/>
              <a:t>The Technion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3F7A12C-CECD-484D-8EBD-203547F306CE}" type="slidenum">
              <a:rPr lang="he-IL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176379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white">
                    <a:tint val="75000"/>
                  </a:prstClr>
                </a:solidFill>
              </a:rPr>
              <a:t>Michael Elad The Computer-Science Department  The Technion</a:t>
            </a:r>
            <a:endParaRPr lang="he-IL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0E584-C570-474F-8EAB-33F9CCB3ADA2}" type="slidenum">
              <a:rPr lang="he-IL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he-IL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3428175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white">
                    <a:tint val="75000"/>
                  </a:prstClr>
                </a:solidFill>
              </a:rPr>
              <a:t>Michael Elad The Computer-Science Department  The Technion</a:t>
            </a:r>
            <a:endParaRPr lang="he-IL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0E584-C570-474F-8EAB-33F9CCB3ADA2}" type="slidenum">
              <a:rPr lang="he-IL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he-IL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6911188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white">
                    <a:tint val="75000"/>
                  </a:prstClr>
                </a:solidFill>
              </a:rPr>
              <a:t>Michael Elad The Computer-Science Department  The Technion</a:t>
            </a:r>
            <a:endParaRPr lang="he-IL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0E584-C570-474F-8EAB-33F9CCB3ADA2}" type="slidenum">
              <a:rPr lang="he-IL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he-IL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8137030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white">
                    <a:tint val="75000"/>
                  </a:prstClr>
                </a:solidFill>
              </a:rPr>
              <a:t>Michael Elad The Computer-Science Department  The Technion</a:t>
            </a:r>
            <a:endParaRPr lang="he-IL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0E584-C570-474F-8EAB-33F9CCB3ADA2}" type="slidenum">
              <a:rPr lang="he-IL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he-IL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9521088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white">
                    <a:tint val="75000"/>
                  </a:prstClr>
                </a:solidFill>
              </a:rPr>
              <a:t>Michael Elad The Computer-Science Department  The Technion</a:t>
            </a:r>
            <a:endParaRPr lang="he-IL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0E584-C570-474F-8EAB-33F9CCB3ADA2}" type="slidenum">
              <a:rPr lang="he-IL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he-IL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6283226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white">
                    <a:tint val="75000"/>
                  </a:prstClr>
                </a:solidFill>
              </a:rPr>
              <a:t>Michael Elad The Computer-Science Department  The Technion</a:t>
            </a:r>
            <a:endParaRPr lang="he-IL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0E584-C570-474F-8EAB-33F9CCB3ADA2}" type="slidenum">
              <a:rPr lang="he-IL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he-IL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4719966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white">
                    <a:tint val="75000"/>
                  </a:prstClr>
                </a:solidFill>
              </a:rPr>
              <a:t>Michael Elad The Computer-Science Department  The Technion</a:t>
            </a:r>
            <a:endParaRPr lang="he-IL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0E584-C570-474F-8EAB-33F9CCB3ADA2}" type="slidenum">
              <a:rPr lang="he-IL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he-IL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8447750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he-IL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white">
                    <a:tint val="75000"/>
                  </a:prstClr>
                </a:solidFill>
              </a:rPr>
              <a:t>Michael Elad The Computer-Science Department  The Technion</a:t>
            </a:r>
            <a:endParaRPr lang="he-IL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0E584-C570-474F-8EAB-33F9CCB3ADA2}" type="slidenum">
              <a:rPr lang="he-IL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he-IL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2548401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" y="313267"/>
            <a:ext cx="8896350" cy="75055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" y="1219200"/>
            <a:ext cx="8896350" cy="469053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white">
                    <a:tint val="75000"/>
                  </a:prstClr>
                </a:solidFill>
              </a:rPr>
              <a:t>Michael Elad The Computer-Science Department  The Technion</a:t>
            </a:r>
            <a:endParaRPr lang="he-IL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0E584-C570-474F-8EAB-33F9CCB3ADA2}" type="slidenum">
              <a:rPr lang="he-IL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he-IL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8" name="Line 2"/>
          <p:cNvSpPr>
            <a:spLocks noChangeShapeType="1"/>
          </p:cNvSpPr>
          <p:nvPr userDrawn="1"/>
        </p:nvSpPr>
        <p:spPr bwMode="auto">
          <a:xfrm>
            <a:off x="0" y="1082675"/>
            <a:ext cx="9144000" cy="0"/>
          </a:xfrm>
          <a:prstGeom prst="line">
            <a:avLst/>
          </a:prstGeom>
          <a:noFill/>
          <a:ln w="76200">
            <a:solidFill>
              <a:srgbClr val="FFC000"/>
            </a:solidFill>
            <a:round/>
            <a:headEnd/>
            <a:tailEnd/>
          </a:ln>
        </p:spPr>
        <p:txBody>
          <a:bodyPr/>
          <a:lstStyle/>
          <a:p>
            <a:endParaRPr lang="he-IL">
              <a:solidFill>
                <a:prstClr val="white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4552899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white">
                    <a:tint val="75000"/>
                  </a:prstClr>
                </a:solidFill>
              </a:rPr>
              <a:t>Michael Elad The Computer-Science Department  The Technion</a:t>
            </a:r>
            <a:endParaRPr lang="he-IL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0E584-C570-474F-8EAB-33F9CCB3ADA2}" type="slidenum">
              <a:rPr lang="he-IL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he-IL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95504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Michael Elad</a:t>
            </a:r>
          </a:p>
          <a:p>
            <a:pPr>
              <a:defRPr/>
            </a:pPr>
            <a:r>
              <a:rPr lang="en-US"/>
              <a:t>The Computer-Science Department	</a:t>
            </a:r>
          </a:p>
          <a:p>
            <a:pPr>
              <a:defRPr/>
            </a:pPr>
            <a:r>
              <a:rPr lang="en-US"/>
              <a:t>The Technion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2C2806C-C88F-4F08-AC21-28EEF0296855}" type="slidenum">
              <a:rPr lang="he-IL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154437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white">
                    <a:tint val="75000"/>
                  </a:prstClr>
                </a:solidFill>
              </a:rPr>
              <a:t>Michael Elad The Computer-Science Department  The Technion</a:t>
            </a:r>
            <a:endParaRPr lang="he-IL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0E584-C570-474F-8EAB-33F9CCB3ADA2}" type="slidenum">
              <a:rPr lang="he-IL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he-IL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4574384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white">
                    <a:tint val="75000"/>
                  </a:prstClr>
                </a:solidFill>
              </a:rPr>
              <a:t>Michael Elad The Computer-Science Department  The Technion</a:t>
            </a:r>
            <a:endParaRPr lang="he-IL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0E584-C570-474F-8EAB-33F9CCB3ADA2}" type="slidenum">
              <a:rPr lang="he-IL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he-IL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7101024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white">
                    <a:tint val="75000"/>
                  </a:prstClr>
                </a:solidFill>
              </a:rPr>
              <a:t>Michael Elad The Computer-Science Department  The Technion</a:t>
            </a:r>
            <a:endParaRPr lang="he-IL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0E584-C570-474F-8EAB-33F9CCB3ADA2}" type="slidenum">
              <a:rPr lang="he-IL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he-IL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6449892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white">
                    <a:tint val="75000"/>
                  </a:prstClr>
                </a:solidFill>
              </a:rPr>
              <a:t>Michael Elad The Computer-Science Department  The Technion</a:t>
            </a:r>
            <a:endParaRPr lang="he-IL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0E584-C570-474F-8EAB-33F9CCB3ADA2}" type="slidenum">
              <a:rPr lang="he-IL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he-IL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9964773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white">
                    <a:tint val="75000"/>
                  </a:prstClr>
                </a:solidFill>
              </a:rPr>
              <a:t>Michael Elad The Computer-Science Department  The Technion</a:t>
            </a:r>
            <a:endParaRPr lang="he-IL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0E584-C570-474F-8EAB-33F9CCB3ADA2}" type="slidenum">
              <a:rPr lang="he-IL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he-IL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0511668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white">
                    <a:tint val="75000"/>
                  </a:prstClr>
                </a:solidFill>
              </a:rPr>
              <a:t>Michael Elad The Computer-Science Department  The Technion</a:t>
            </a:r>
            <a:endParaRPr lang="he-IL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0E584-C570-474F-8EAB-33F9CCB3ADA2}" type="slidenum">
              <a:rPr lang="he-IL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he-IL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7764911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white">
                    <a:tint val="75000"/>
                  </a:prstClr>
                </a:solidFill>
              </a:rPr>
              <a:t>Michael Elad The Computer-Science Department  The Technion</a:t>
            </a:r>
            <a:endParaRPr lang="he-IL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0E584-C570-474F-8EAB-33F9CCB3ADA2}" type="slidenum">
              <a:rPr lang="he-IL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he-IL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1790149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white">
                    <a:tint val="75000"/>
                  </a:prstClr>
                </a:solidFill>
              </a:rPr>
              <a:t>Michael Elad The Computer-Science Department  The Technion</a:t>
            </a:r>
            <a:endParaRPr lang="he-IL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0E584-C570-474F-8EAB-33F9CCB3ADA2}" type="slidenum">
              <a:rPr lang="he-IL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he-IL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6142746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he-IL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white">
                    <a:tint val="75000"/>
                  </a:prstClr>
                </a:solidFill>
              </a:rPr>
              <a:t>Michael Elad The Computer-Science Department  The Technion</a:t>
            </a:r>
            <a:endParaRPr lang="he-IL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0E584-C570-474F-8EAB-33F9CCB3ADA2}" type="slidenum">
              <a:rPr lang="he-IL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he-IL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6248799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" y="313267"/>
            <a:ext cx="8896350" cy="75055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" y="1219200"/>
            <a:ext cx="8896350" cy="469053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white">
                    <a:tint val="75000"/>
                  </a:prstClr>
                </a:solidFill>
              </a:rPr>
              <a:t>Michael Elad The Computer-Science Department  The Technion</a:t>
            </a:r>
            <a:endParaRPr lang="he-IL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0E584-C570-474F-8EAB-33F9CCB3ADA2}" type="slidenum">
              <a:rPr lang="he-IL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he-IL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8" name="Line 2"/>
          <p:cNvSpPr>
            <a:spLocks noChangeShapeType="1"/>
          </p:cNvSpPr>
          <p:nvPr userDrawn="1"/>
        </p:nvSpPr>
        <p:spPr bwMode="auto">
          <a:xfrm>
            <a:off x="0" y="1082675"/>
            <a:ext cx="9144000" cy="0"/>
          </a:xfrm>
          <a:prstGeom prst="line">
            <a:avLst/>
          </a:prstGeom>
          <a:noFill/>
          <a:ln w="76200">
            <a:solidFill>
              <a:srgbClr val="FFC000"/>
            </a:solidFill>
            <a:round/>
            <a:headEnd/>
            <a:tailEnd/>
          </a:ln>
        </p:spPr>
        <p:txBody>
          <a:bodyPr/>
          <a:lstStyle/>
          <a:p>
            <a:endParaRPr lang="he-IL">
              <a:solidFill>
                <a:prstClr val="white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6834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6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11.xml"/><Relationship Id="rId7" Type="http://schemas.openxmlformats.org/officeDocument/2006/relationships/slideLayout" Target="../slideLayouts/slideLayout115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110.xml"/><Relationship Id="rId1" Type="http://schemas.openxmlformats.org/officeDocument/2006/relationships/slideLayout" Target="../slideLayouts/slideLayout109.xml"/><Relationship Id="rId6" Type="http://schemas.openxmlformats.org/officeDocument/2006/relationships/slideLayout" Target="../slideLayouts/slideLayout114.xml"/><Relationship Id="rId11" Type="http://schemas.openxmlformats.org/officeDocument/2006/relationships/slideLayout" Target="../slideLayouts/slideLayout119.xml"/><Relationship Id="rId5" Type="http://schemas.openxmlformats.org/officeDocument/2006/relationships/slideLayout" Target="../slideLayouts/slideLayout113.xml"/><Relationship Id="rId10" Type="http://schemas.openxmlformats.org/officeDocument/2006/relationships/slideLayout" Target="../slideLayouts/slideLayout118.xml"/><Relationship Id="rId4" Type="http://schemas.openxmlformats.org/officeDocument/2006/relationships/slideLayout" Target="../slideLayouts/slideLayout112.xml"/><Relationship Id="rId9" Type="http://schemas.openxmlformats.org/officeDocument/2006/relationships/slideLayout" Target="../slideLayouts/slideLayout117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7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22.xml"/><Relationship Id="rId7" Type="http://schemas.openxmlformats.org/officeDocument/2006/relationships/slideLayout" Target="../slideLayouts/slideLayout126.xml"/><Relationship Id="rId12" Type="http://schemas.openxmlformats.org/officeDocument/2006/relationships/theme" Target="../theme/theme11.xml"/><Relationship Id="rId2" Type="http://schemas.openxmlformats.org/officeDocument/2006/relationships/slideLayout" Target="../slideLayouts/slideLayout121.xml"/><Relationship Id="rId1" Type="http://schemas.openxmlformats.org/officeDocument/2006/relationships/slideLayout" Target="../slideLayouts/slideLayout120.xml"/><Relationship Id="rId6" Type="http://schemas.openxmlformats.org/officeDocument/2006/relationships/slideLayout" Target="../slideLayouts/slideLayout125.xml"/><Relationship Id="rId11" Type="http://schemas.openxmlformats.org/officeDocument/2006/relationships/slideLayout" Target="../slideLayouts/slideLayout130.xml"/><Relationship Id="rId5" Type="http://schemas.openxmlformats.org/officeDocument/2006/relationships/slideLayout" Target="../slideLayouts/slideLayout124.xml"/><Relationship Id="rId10" Type="http://schemas.openxmlformats.org/officeDocument/2006/relationships/slideLayout" Target="../slideLayouts/slideLayout129.xml"/><Relationship Id="rId4" Type="http://schemas.openxmlformats.org/officeDocument/2006/relationships/slideLayout" Target="../slideLayouts/slideLayout123.xml"/><Relationship Id="rId9" Type="http://schemas.openxmlformats.org/officeDocument/2006/relationships/slideLayout" Target="../slideLayouts/slideLayout128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33.xml"/><Relationship Id="rId7" Type="http://schemas.openxmlformats.org/officeDocument/2006/relationships/slideLayout" Target="../slideLayouts/slideLayout137.xml"/><Relationship Id="rId12" Type="http://schemas.openxmlformats.org/officeDocument/2006/relationships/theme" Target="../theme/theme12.xml"/><Relationship Id="rId2" Type="http://schemas.openxmlformats.org/officeDocument/2006/relationships/slideLayout" Target="../slideLayouts/slideLayout132.xml"/><Relationship Id="rId1" Type="http://schemas.openxmlformats.org/officeDocument/2006/relationships/slideLayout" Target="../slideLayouts/slideLayout131.xml"/><Relationship Id="rId6" Type="http://schemas.openxmlformats.org/officeDocument/2006/relationships/slideLayout" Target="../slideLayouts/slideLayout136.xml"/><Relationship Id="rId11" Type="http://schemas.openxmlformats.org/officeDocument/2006/relationships/slideLayout" Target="../slideLayouts/slideLayout141.xml"/><Relationship Id="rId5" Type="http://schemas.openxmlformats.org/officeDocument/2006/relationships/slideLayout" Target="../slideLayouts/slideLayout135.xml"/><Relationship Id="rId10" Type="http://schemas.openxmlformats.org/officeDocument/2006/relationships/slideLayout" Target="../slideLayouts/slideLayout140.xml"/><Relationship Id="rId4" Type="http://schemas.openxmlformats.org/officeDocument/2006/relationships/slideLayout" Target="../slideLayouts/slideLayout134.xml"/><Relationship Id="rId9" Type="http://schemas.openxmlformats.org/officeDocument/2006/relationships/slideLayout" Target="../slideLayouts/slideLayout13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slideLayout" Target="../slideLayouts/slideLayout49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5" Type="http://schemas.openxmlformats.org/officeDocument/2006/relationships/theme" Target="../theme/theme4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50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8.xml"/><Relationship Id="rId13" Type="http://schemas.openxmlformats.org/officeDocument/2006/relationships/slideLayout" Target="../slideLayouts/slideLayout63.xml"/><Relationship Id="rId3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62.xml"/><Relationship Id="rId2" Type="http://schemas.openxmlformats.org/officeDocument/2006/relationships/slideLayout" Target="../slideLayouts/slideLayout5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61.xml"/><Relationship Id="rId5" Type="http://schemas.openxmlformats.org/officeDocument/2006/relationships/slideLayout" Target="../slideLayouts/slideLayout55.xml"/><Relationship Id="rId15" Type="http://schemas.openxmlformats.org/officeDocument/2006/relationships/theme" Target="../theme/theme5.xml"/><Relationship Id="rId1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64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2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67.xml"/><Relationship Id="rId7" Type="http://schemas.openxmlformats.org/officeDocument/2006/relationships/slideLayout" Target="../slideLayouts/slideLayout71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66.xml"/><Relationship Id="rId1" Type="http://schemas.openxmlformats.org/officeDocument/2006/relationships/slideLayout" Target="../slideLayouts/slideLayout65.xml"/><Relationship Id="rId6" Type="http://schemas.openxmlformats.org/officeDocument/2006/relationships/slideLayout" Target="../slideLayouts/slideLayout70.xml"/><Relationship Id="rId11" Type="http://schemas.openxmlformats.org/officeDocument/2006/relationships/slideLayout" Target="../slideLayouts/slideLayout75.xml"/><Relationship Id="rId5" Type="http://schemas.openxmlformats.org/officeDocument/2006/relationships/slideLayout" Target="../slideLayouts/slideLayout69.xml"/><Relationship Id="rId10" Type="http://schemas.openxmlformats.org/officeDocument/2006/relationships/slideLayout" Target="../slideLayouts/slideLayout74.xml"/><Relationship Id="rId4" Type="http://schemas.openxmlformats.org/officeDocument/2006/relationships/slideLayout" Target="../slideLayouts/slideLayout68.xml"/><Relationship Id="rId9" Type="http://schemas.openxmlformats.org/officeDocument/2006/relationships/slideLayout" Target="../slideLayouts/slideLayout73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3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78.xml"/><Relationship Id="rId7" Type="http://schemas.openxmlformats.org/officeDocument/2006/relationships/slideLayout" Target="../slideLayouts/slideLayout82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77.xml"/><Relationship Id="rId1" Type="http://schemas.openxmlformats.org/officeDocument/2006/relationships/slideLayout" Target="../slideLayouts/slideLayout76.xml"/><Relationship Id="rId6" Type="http://schemas.openxmlformats.org/officeDocument/2006/relationships/slideLayout" Target="../slideLayouts/slideLayout81.xml"/><Relationship Id="rId11" Type="http://schemas.openxmlformats.org/officeDocument/2006/relationships/slideLayout" Target="../slideLayouts/slideLayout86.xml"/><Relationship Id="rId5" Type="http://schemas.openxmlformats.org/officeDocument/2006/relationships/slideLayout" Target="../slideLayouts/slideLayout80.xml"/><Relationship Id="rId10" Type="http://schemas.openxmlformats.org/officeDocument/2006/relationships/slideLayout" Target="../slideLayouts/slideLayout85.xml"/><Relationship Id="rId4" Type="http://schemas.openxmlformats.org/officeDocument/2006/relationships/slideLayout" Target="../slideLayouts/slideLayout79.xml"/><Relationship Id="rId9" Type="http://schemas.openxmlformats.org/officeDocument/2006/relationships/slideLayout" Target="../slideLayouts/slideLayout84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4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89.xml"/><Relationship Id="rId7" Type="http://schemas.openxmlformats.org/officeDocument/2006/relationships/slideLayout" Target="../slideLayouts/slideLayout93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88.xml"/><Relationship Id="rId1" Type="http://schemas.openxmlformats.org/officeDocument/2006/relationships/slideLayout" Target="../slideLayouts/slideLayout87.xml"/><Relationship Id="rId6" Type="http://schemas.openxmlformats.org/officeDocument/2006/relationships/slideLayout" Target="../slideLayouts/slideLayout92.xml"/><Relationship Id="rId11" Type="http://schemas.openxmlformats.org/officeDocument/2006/relationships/slideLayout" Target="../slideLayouts/slideLayout97.xml"/><Relationship Id="rId5" Type="http://schemas.openxmlformats.org/officeDocument/2006/relationships/slideLayout" Target="../slideLayouts/slideLayout91.xml"/><Relationship Id="rId10" Type="http://schemas.openxmlformats.org/officeDocument/2006/relationships/slideLayout" Target="../slideLayouts/slideLayout96.xml"/><Relationship Id="rId4" Type="http://schemas.openxmlformats.org/officeDocument/2006/relationships/slideLayout" Target="../slideLayouts/slideLayout90.xml"/><Relationship Id="rId9" Type="http://schemas.openxmlformats.org/officeDocument/2006/relationships/slideLayout" Target="../slideLayouts/slideLayout95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5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00.xml"/><Relationship Id="rId7" Type="http://schemas.openxmlformats.org/officeDocument/2006/relationships/slideLayout" Target="../slideLayouts/slideLayout104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99.xml"/><Relationship Id="rId1" Type="http://schemas.openxmlformats.org/officeDocument/2006/relationships/slideLayout" Target="../slideLayouts/slideLayout98.xml"/><Relationship Id="rId6" Type="http://schemas.openxmlformats.org/officeDocument/2006/relationships/slideLayout" Target="../slideLayouts/slideLayout103.xml"/><Relationship Id="rId11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2.xml"/><Relationship Id="rId10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1.xml"/><Relationship Id="rId9" Type="http://schemas.openxmlformats.org/officeDocument/2006/relationships/slideLayout" Target="../slideLayouts/slideLayout10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588963" y="6175375"/>
            <a:ext cx="4108450" cy="682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 b="0">
                <a:solidFill>
                  <a:schemeClr val="bg1"/>
                </a:solidFill>
                <a:latin typeface="Tahoma" pitchFamily="34" charset="0"/>
              </a:defRPr>
            </a:lvl1pPr>
          </a:lstStyle>
          <a:p>
            <a:pPr>
              <a:defRPr/>
            </a:pPr>
            <a:r>
              <a:rPr lang="en-US" dirty="0"/>
              <a:t>Michael Elad</a:t>
            </a:r>
          </a:p>
          <a:p>
            <a:pPr>
              <a:defRPr/>
            </a:pPr>
            <a:r>
              <a:rPr lang="en-US" dirty="0"/>
              <a:t>The Computer-Science Department	</a:t>
            </a:r>
          </a:p>
          <a:p>
            <a:pPr>
              <a:defRPr/>
            </a:pPr>
            <a:r>
              <a:rPr lang="en-US" dirty="0"/>
              <a:t>The Technion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113588" y="6238875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>
                <a:solidFill>
                  <a:schemeClr val="bg1"/>
                </a:solidFill>
                <a:latin typeface="Tahoma" pitchFamily="34" charset="0"/>
                <a:cs typeface="Tahoma" pitchFamily="34" charset="0"/>
              </a:defRPr>
            </a:lvl1pPr>
          </a:lstStyle>
          <a:p>
            <a:pPr>
              <a:defRPr/>
            </a:pPr>
            <a:fld id="{427F0209-659B-43D1-B628-B81F1C9B9E12}" type="slidenum">
              <a:rPr lang="he-IL"/>
              <a:pPr>
                <a:defRPr/>
              </a:pPr>
              <a:t>‹#›</a:t>
            </a:fld>
            <a:endParaRPr lang="en-US"/>
          </a:p>
        </p:txBody>
      </p:sp>
      <p:sp>
        <p:nvSpPr>
          <p:cNvPr id="2" name="Line 7"/>
          <p:cNvSpPr>
            <a:spLocks noChangeShapeType="1"/>
          </p:cNvSpPr>
          <p:nvPr/>
        </p:nvSpPr>
        <p:spPr bwMode="auto">
          <a:xfrm>
            <a:off x="0" y="6096000"/>
            <a:ext cx="9144000" cy="0"/>
          </a:xfrm>
          <a:prstGeom prst="line">
            <a:avLst/>
          </a:prstGeom>
          <a:noFill/>
          <a:ln w="76200">
            <a:solidFill>
              <a:srgbClr val="FFC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1031" name="Picture 16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25" y="6151563"/>
            <a:ext cx="523875" cy="706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Times New Roman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Times New Roman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Times New Roman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Times New Roman" pitchFamily="18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Times New Roman" pitchFamily="18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Times New Roman" pitchFamily="18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Times New Roman" pitchFamily="18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Times New Roman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bg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bg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bg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1" fontAlgn="auto">
              <a:spcBef>
                <a:spcPts val="0"/>
              </a:spcBef>
              <a:spcAft>
                <a:spcPts val="0"/>
              </a:spcAft>
            </a:pPr>
            <a:r>
              <a:rPr lang="en-US" b="0">
                <a:solidFill>
                  <a:prstClr val="white">
                    <a:tint val="75000"/>
                  </a:prstClr>
                </a:solidFill>
                <a:latin typeface="Calibri" panose="020F0502020204030204"/>
              </a:rPr>
              <a:t>Michael Elad The Computer-Science Department  The Technion</a:t>
            </a:r>
            <a:endParaRPr lang="he-IL" b="0" dirty="0">
              <a:solidFill>
                <a:prstClr val="white">
                  <a:tint val="75000"/>
                </a:prstClr>
              </a:solidFill>
              <a:latin typeface="Calibri" panose="020F0502020204030204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1" fontAlgn="auto">
              <a:spcBef>
                <a:spcPts val="0"/>
              </a:spcBef>
              <a:spcAft>
                <a:spcPts val="0"/>
              </a:spcAft>
            </a:pPr>
            <a:fld id="{5F10E584-C570-474F-8EAB-33F9CCB3ADA2}" type="slidenum">
              <a:rPr lang="he-IL" b="0" smtClean="0">
                <a:solidFill>
                  <a:prstClr val="white">
                    <a:tint val="75000"/>
                  </a:prstClr>
                </a:solidFill>
                <a:latin typeface="Calibri" panose="020F0502020204030204"/>
              </a:rPr>
              <a:pPr rtl="1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he-IL" b="0" dirty="0">
              <a:solidFill>
                <a:prstClr val="white">
                  <a:tint val="75000"/>
                </a:prstClr>
              </a:solidFill>
              <a:latin typeface="Calibri" panose="020F0502020204030204"/>
            </a:endParaRPr>
          </a:p>
        </p:txBody>
      </p:sp>
      <p:sp>
        <p:nvSpPr>
          <p:cNvPr id="9" name="Line 7"/>
          <p:cNvSpPr>
            <a:spLocks noChangeShapeType="1"/>
          </p:cNvSpPr>
          <p:nvPr/>
        </p:nvSpPr>
        <p:spPr bwMode="auto">
          <a:xfrm>
            <a:off x="0" y="6096000"/>
            <a:ext cx="9144000" cy="0"/>
          </a:xfrm>
          <a:prstGeom prst="line">
            <a:avLst/>
          </a:prstGeom>
          <a:noFill/>
          <a:ln w="76200">
            <a:solidFill>
              <a:srgbClr val="FFC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Rectangle 5"/>
          <p:cNvSpPr txBox="1">
            <a:spLocks noChangeArrowheads="1"/>
          </p:cNvSpPr>
          <p:nvPr/>
        </p:nvSpPr>
        <p:spPr bwMode="auto">
          <a:xfrm>
            <a:off x="588963" y="6175375"/>
            <a:ext cx="4108450" cy="682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200" b="0" kern="1200">
                <a:solidFill>
                  <a:schemeClr val="bg2"/>
                </a:solidFill>
                <a:latin typeface="Tahoma" pitchFamily="34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solidFill>
                  <a:prstClr val="white"/>
                </a:solidFill>
              </a:rPr>
              <a:t>Michael Elad</a:t>
            </a:r>
          </a:p>
          <a:p>
            <a:pPr>
              <a:defRPr/>
            </a:pPr>
            <a:r>
              <a:rPr lang="en-US" dirty="0">
                <a:solidFill>
                  <a:prstClr val="white"/>
                </a:solidFill>
              </a:rPr>
              <a:t>The Computer-Science Department	</a:t>
            </a:r>
          </a:p>
          <a:p>
            <a:pPr>
              <a:defRPr/>
            </a:pPr>
            <a:r>
              <a:rPr lang="en-US" dirty="0">
                <a:solidFill>
                  <a:prstClr val="white"/>
                </a:solidFill>
              </a:rPr>
              <a:t>The Technion</a:t>
            </a:r>
          </a:p>
        </p:txBody>
      </p:sp>
      <p:pic>
        <p:nvPicPr>
          <p:cNvPr id="11" name="Picture 16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25" y="6151563"/>
            <a:ext cx="523875" cy="706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4010603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6" r:id="rId1"/>
    <p:sldLayoutId id="2147483767" r:id="rId2"/>
    <p:sldLayoutId id="2147483768" r:id="rId3"/>
    <p:sldLayoutId id="2147483769" r:id="rId4"/>
    <p:sldLayoutId id="2147483770" r:id="rId5"/>
    <p:sldLayoutId id="2147483771" r:id="rId6"/>
    <p:sldLayoutId id="2147483772" r:id="rId7"/>
    <p:sldLayoutId id="2147483773" r:id="rId8"/>
    <p:sldLayoutId id="2147483774" r:id="rId9"/>
    <p:sldLayoutId id="2147483775" r:id="rId10"/>
    <p:sldLayoutId id="2147483776" r:id="rId11"/>
  </p:sldLayoutIdLst>
  <p:hf hdr="0" ftr="0" dt="0"/>
  <p:txStyles>
    <p:titleStyle>
      <a:lvl1pPr algn="l" defTabSz="914400" rtl="1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r" defTabSz="914400" rtl="1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1" fontAlgn="auto">
              <a:spcBef>
                <a:spcPts val="0"/>
              </a:spcBef>
              <a:spcAft>
                <a:spcPts val="0"/>
              </a:spcAft>
            </a:pPr>
            <a:r>
              <a:rPr lang="en-US" b="0">
                <a:solidFill>
                  <a:prstClr val="white">
                    <a:tint val="75000"/>
                  </a:prstClr>
                </a:solidFill>
                <a:latin typeface="Calibri" panose="020F0502020204030204"/>
              </a:rPr>
              <a:t>Michael Elad The Computer-Science Department  The Technion</a:t>
            </a:r>
            <a:endParaRPr lang="he-IL" b="0" dirty="0">
              <a:solidFill>
                <a:prstClr val="white">
                  <a:tint val="75000"/>
                </a:prstClr>
              </a:solidFill>
              <a:latin typeface="Calibri" panose="020F0502020204030204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1" fontAlgn="auto">
              <a:spcBef>
                <a:spcPts val="0"/>
              </a:spcBef>
              <a:spcAft>
                <a:spcPts val="0"/>
              </a:spcAft>
            </a:pPr>
            <a:fld id="{5F10E584-C570-474F-8EAB-33F9CCB3ADA2}" type="slidenum">
              <a:rPr lang="he-IL" b="0" smtClean="0">
                <a:solidFill>
                  <a:prstClr val="white">
                    <a:tint val="75000"/>
                  </a:prstClr>
                </a:solidFill>
                <a:latin typeface="Calibri" panose="020F0502020204030204"/>
              </a:rPr>
              <a:pPr rtl="1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he-IL" b="0" dirty="0">
              <a:solidFill>
                <a:prstClr val="white">
                  <a:tint val="75000"/>
                </a:prstClr>
              </a:solidFill>
              <a:latin typeface="Calibri" panose="020F0502020204030204"/>
            </a:endParaRPr>
          </a:p>
        </p:txBody>
      </p:sp>
      <p:sp>
        <p:nvSpPr>
          <p:cNvPr id="9" name="Line 7"/>
          <p:cNvSpPr>
            <a:spLocks noChangeShapeType="1"/>
          </p:cNvSpPr>
          <p:nvPr/>
        </p:nvSpPr>
        <p:spPr bwMode="auto">
          <a:xfrm>
            <a:off x="0" y="6096000"/>
            <a:ext cx="9144000" cy="0"/>
          </a:xfrm>
          <a:prstGeom prst="line">
            <a:avLst/>
          </a:prstGeom>
          <a:noFill/>
          <a:ln w="76200">
            <a:solidFill>
              <a:srgbClr val="FFC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Rectangle 5"/>
          <p:cNvSpPr txBox="1">
            <a:spLocks noChangeArrowheads="1"/>
          </p:cNvSpPr>
          <p:nvPr/>
        </p:nvSpPr>
        <p:spPr bwMode="auto">
          <a:xfrm>
            <a:off x="588963" y="6175375"/>
            <a:ext cx="4108450" cy="682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200" b="0" kern="1200">
                <a:solidFill>
                  <a:schemeClr val="bg2"/>
                </a:solidFill>
                <a:latin typeface="Tahoma" pitchFamily="34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solidFill>
                  <a:prstClr val="white"/>
                </a:solidFill>
              </a:rPr>
              <a:t>Michael Elad</a:t>
            </a:r>
          </a:p>
          <a:p>
            <a:pPr>
              <a:defRPr/>
            </a:pPr>
            <a:r>
              <a:rPr lang="en-US" dirty="0">
                <a:solidFill>
                  <a:prstClr val="white"/>
                </a:solidFill>
              </a:rPr>
              <a:t>The Computer-Science Department	</a:t>
            </a:r>
          </a:p>
          <a:p>
            <a:pPr>
              <a:defRPr/>
            </a:pPr>
            <a:r>
              <a:rPr lang="en-US" dirty="0">
                <a:solidFill>
                  <a:prstClr val="white"/>
                </a:solidFill>
              </a:rPr>
              <a:t>The Technion</a:t>
            </a:r>
          </a:p>
        </p:txBody>
      </p:sp>
      <p:pic>
        <p:nvPicPr>
          <p:cNvPr id="11" name="Picture 16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25" y="6151563"/>
            <a:ext cx="523875" cy="706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43627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78" r:id="rId1"/>
    <p:sldLayoutId id="2147483779" r:id="rId2"/>
    <p:sldLayoutId id="2147483780" r:id="rId3"/>
    <p:sldLayoutId id="2147483781" r:id="rId4"/>
    <p:sldLayoutId id="2147483782" r:id="rId5"/>
    <p:sldLayoutId id="2147483783" r:id="rId6"/>
    <p:sldLayoutId id="2147483784" r:id="rId7"/>
    <p:sldLayoutId id="2147483785" r:id="rId8"/>
    <p:sldLayoutId id="2147483786" r:id="rId9"/>
    <p:sldLayoutId id="2147483787" r:id="rId10"/>
    <p:sldLayoutId id="2147483788" r:id="rId11"/>
  </p:sldLayoutIdLst>
  <p:hf hdr="0" ftr="0" dt="0"/>
  <p:txStyles>
    <p:titleStyle>
      <a:lvl1pPr algn="l" defTabSz="914400" rtl="1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r" defTabSz="914400" rtl="1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1" fontAlgn="auto">
              <a:spcBef>
                <a:spcPts val="0"/>
              </a:spcBef>
              <a:spcAft>
                <a:spcPts val="0"/>
              </a:spcAft>
            </a:pPr>
            <a:r>
              <a:rPr lang="en-US" b="0">
                <a:solidFill>
                  <a:prstClr val="white">
                    <a:tint val="75000"/>
                  </a:prstClr>
                </a:solidFill>
                <a:latin typeface="Calibri" panose="020F0502020204030204"/>
              </a:rPr>
              <a:t>Michael Elad The Computer-Science Department  The Technion</a:t>
            </a:r>
            <a:endParaRPr lang="he-IL" b="0" dirty="0">
              <a:solidFill>
                <a:prstClr val="white">
                  <a:tint val="75000"/>
                </a:prstClr>
              </a:solidFill>
              <a:latin typeface="Calibri" panose="020F0502020204030204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1" fontAlgn="auto">
              <a:spcBef>
                <a:spcPts val="0"/>
              </a:spcBef>
              <a:spcAft>
                <a:spcPts val="0"/>
              </a:spcAft>
            </a:pPr>
            <a:fld id="{5F10E584-C570-474F-8EAB-33F9CCB3ADA2}" type="slidenum">
              <a:rPr lang="he-IL" b="0" smtClean="0">
                <a:solidFill>
                  <a:prstClr val="white">
                    <a:tint val="75000"/>
                  </a:prstClr>
                </a:solidFill>
                <a:latin typeface="Calibri" panose="020F0502020204030204"/>
              </a:rPr>
              <a:pPr rtl="1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he-IL" b="0" dirty="0">
              <a:solidFill>
                <a:prstClr val="white">
                  <a:tint val="75000"/>
                </a:prstClr>
              </a:solidFill>
              <a:latin typeface="Calibri" panose="020F0502020204030204"/>
            </a:endParaRPr>
          </a:p>
        </p:txBody>
      </p:sp>
      <p:sp>
        <p:nvSpPr>
          <p:cNvPr id="9" name="Line 7"/>
          <p:cNvSpPr>
            <a:spLocks noChangeShapeType="1"/>
          </p:cNvSpPr>
          <p:nvPr/>
        </p:nvSpPr>
        <p:spPr bwMode="auto">
          <a:xfrm>
            <a:off x="0" y="6096000"/>
            <a:ext cx="9144000" cy="0"/>
          </a:xfrm>
          <a:prstGeom prst="line">
            <a:avLst/>
          </a:prstGeom>
          <a:noFill/>
          <a:ln w="76200">
            <a:solidFill>
              <a:srgbClr val="FFC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Rectangle 5"/>
          <p:cNvSpPr txBox="1">
            <a:spLocks noChangeArrowheads="1"/>
          </p:cNvSpPr>
          <p:nvPr/>
        </p:nvSpPr>
        <p:spPr bwMode="auto">
          <a:xfrm>
            <a:off x="588963" y="6175375"/>
            <a:ext cx="4108450" cy="682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200" b="0" kern="1200">
                <a:solidFill>
                  <a:schemeClr val="bg2"/>
                </a:solidFill>
                <a:latin typeface="Tahoma" pitchFamily="34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solidFill>
                  <a:prstClr val="white"/>
                </a:solidFill>
              </a:rPr>
              <a:t>Michael Elad</a:t>
            </a:r>
          </a:p>
          <a:p>
            <a:pPr>
              <a:defRPr/>
            </a:pPr>
            <a:r>
              <a:rPr lang="en-US" dirty="0">
                <a:solidFill>
                  <a:prstClr val="white"/>
                </a:solidFill>
              </a:rPr>
              <a:t>The Computer-Science Department	</a:t>
            </a:r>
          </a:p>
          <a:p>
            <a:pPr>
              <a:defRPr/>
            </a:pPr>
            <a:r>
              <a:rPr lang="en-US" dirty="0">
                <a:solidFill>
                  <a:prstClr val="white"/>
                </a:solidFill>
              </a:rPr>
              <a:t>The Technion</a:t>
            </a:r>
          </a:p>
        </p:txBody>
      </p:sp>
      <p:pic>
        <p:nvPicPr>
          <p:cNvPr id="11" name="Picture 16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25" y="6151563"/>
            <a:ext cx="523875" cy="706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448176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hdr="0" ftr="0" dt="0"/>
  <p:txStyles>
    <p:titleStyle>
      <a:lvl1pPr algn="l" defTabSz="914400" rtl="1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r" defTabSz="914400" rtl="1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1" fontAlgn="auto">
              <a:spcBef>
                <a:spcPts val="0"/>
              </a:spcBef>
              <a:spcAft>
                <a:spcPts val="0"/>
              </a:spcAft>
            </a:pPr>
            <a:r>
              <a:rPr lang="en-US" b="0">
                <a:solidFill>
                  <a:prstClr val="white">
                    <a:tint val="75000"/>
                  </a:prstClr>
                </a:solidFill>
                <a:latin typeface="Calibri" panose="020F0502020204030204"/>
              </a:rPr>
              <a:t>Michael Elad The Computer-Science Department  The Technion</a:t>
            </a:r>
            <a:endParaRPr lang="he-IL" b="0" dirty="0">
              <a:solidFill>
                <a:prstClr val="white">
                  <a:tint val="75000"/>
                </a:prstClr>
              </a:solidFill>
              <a:latin typeface="Calibri" panose="020F0502020204030204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1" fontAlgn="auto">
              <a:spcBef>
                <a:spcPts val="0"/>
              </a:spcBef>
              <a:spcAft>
                <a:spcPts val="0"/>
              </a:spcAft>
            </a:pPr>
            <a:fld id="{5F10E584-C570-474F-8EAB-33F9CCB3ADA2}" type="slidenum">
              <a:rPr lang="he-IL" b="0" smtClean="0">
                <a:solidFill>
                  <a:prstClr val="white">
                    <a:tint val="75000"/>
                  </a:prstClr>
                </a:solidFill>
                <a:latin typeface="Calibri" panose="020F0502020204030204"/>
              </a:rPr>
              <a:pPr rtl="1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he-IL" b="0" dirty="0">
              <a:solidFill>
                <a:prstClr val="white">
                  <a:tint val="75000"/>
                </a:prstClr>
              </a:solidFill>
              <a:latin typeface="Calibri" panose="020F0502020204030204"/>
            </a:endParaRPr>
          </a:p>
        </p:txBody>
      </p:sp>
      <p:sp>
        <p:nvSpPr>
          <p:cNvPr id="9" name="Line 7"/>
          <p:cNvSpPr>
            <a:spLocks noChangeShapeType="1"/>
          </p:cNvSpPr>
          <p:nvPr/>
        </p:nvSpPr>
        <p:spPr bwMode="auto">
          <a:xfrm>
            <a:off x="0" y="6096000"/>
            <a:ext cx="9144000" cy="0"/>
          </a:xfrm>
          <a:prstGeom prst="line">
            <a:avLst/>
          </a:prstGeom>
          <a:noFill/>
          <a:ln w="76200">
            <a:solidFill>
              <a:srgbClr val="FFC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" name="Rectangle 5"/>
          <p:cNvSpPr txBox="1">
            <a:spLocks noChangeArrowheads="1"/>
          </p:cNvSpPr>
          <p:nvPr/>
        </p:nvSpPr>
        <p:spPr bwMode="auto">
          <a:xfrm>
            <a:off x="588963" y="6175375"/>
            <a:ext cx="4108450" cy="682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200" b="0" kern="1200">
                <a:solidFill>
                  <a:schemeClr val="bg2"/>
                </a:solidFill>
                <a:latin typeface="Tahoma" pitchFamily="34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solidFill>
                  <a:schemeClr val="tx1"/>
                </a:solidFill>
              </a:rPr>
              <a:t>Michael Elad</a:t>
            </a:r>
          </a:p>
          <a:p>
            <a:pPr>
              <a:defRPr/>
            </a:pPr>
            <a:r>
              <a:rPr lang="en-US" dirty="0">
                <a:solidFill>
                  <a:schemeClr val="tx1"/>
                </a:solidFill>
              </a:rPr>
              <a:t>The Computer-Science Department	</a:t>
            </a:r>
          </a:p>
          <a:p>
            <a:pPr>
              <a:defRPr/>
            </a:pPr>
            <a:r>
              <a:rPr lang="en-US" dirty="0">
                <a:solidFill>
                  <a:schemeClr val="tx1"/>
                </a:solidFill>
              </a:rPr>
              <a:t>The Technion</a:t>
            </a:r>
          </a:p>
        </p:txBody>
      </p:sp>
      <p:pic>
        <p:nvPicPr>
          <p:cNvPr id="11" name="Picture 16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25" y="6151563"/>
            <a:ext cx="523875" cy="706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048822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</p:sldLayoutIdLst>
  <p:hf hdr="0" ftr="0" dt="0"/>
  <p:txStyles>
    <p:titleStyle>
      <a:lvl1pPr algn="l" defTabSz="914400" rtl="1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r" defTabSz="914400" rtl="1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1" fontAlgn="auto">
              <a:spcBef>
                <a:spcPts val="0"/>
              </a:spcBef>
              <a:spcAft>
                <a:spcPts val="0"/>
              </a:spcAft>
            </a:pPr>
            <a:r>
              <a:rPr lang="en-US" b="0">
                <a:solidFill>
                  <a:prstClr val="white">
                    <a:tint val="75000"/>
                  </a:prstClr>
                </a:solidFill>
                <a:latin typeface="Calibri" panose="020F0502020204030204"/>
              </a:rPr>
              <a:t>Michael Elad The Computer-Science Department  The Technion</a:t>
            </a:r>
            <a:endParaRPr lang="he-IL" b="0" dirty="0">
              <a:solidFill>
                <a:prstClr val="white">
                  <a:tint val="75000"/>
                </a:prstClr>
              </a:solidFill>
              <a:latin typeface="Calibri" panose="020F0502020204030204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1" fontAlgn="auto">
              <a:spcBef>
                <a:spcPts val="0"/>
              </a:spcBef>
              <a:spcAft>
                <a:spcPts val="0"/>
              </a:spcAft>
            </a:pPr>
            <a:fld id="{5F10E584-C570-474F-8EAB-33F9CCB3ADA2}" type="slidenum">
              <a:rPr lang="he-IL" b="0" smtClean="0">
                <a:solidFill>
                  <a:prstClr val="white">
                    <a:tint val="75000"/>
                  </a:prstClr>
                </a:solidFill>
                <a:latin typeface="Calibri" panose="020F0502020204030204"/>
              </a:rPr>
              <a:pPr rtl="1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he-IL" b="0" dirty="0">
              <a:solidFill>
                <a:prstClr val="white">
                  <a:tint val="75000"/>
                </a:prstClr>
              </a:solidFill>
              <a:latin typeface="Calibri" panose="020F0502020204030204"/>
            </a:endParaRPr>
          </a:p>
        </p:txBody>
      </p:sp>
      <p:sp>
        <p:nvSpPr>
          <p:cNvPr id="9" name="Line 7"/>
          <p:cNvSpPr>
            <a:spLocks noChangeShapeType="1"/>
          </p:cNvSpPr>
          <p:nvPr/>
        </p:nvSpPr>
        <p:spPr bwMode="auto">
          <a:xfrm>
            <a:off x="0" y="6096000"/>
            <a:ext cx="9144000" cy="0"/>
          </a:xfrm>
          <a:prstGeom prst="line">
            <a:avLst/>
          </a:prstGeom>
          <a:noFill/>
          <a:ln w="76200">
            <a:solidFill>
              <a:srgbClr val="FFC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" name="Rectangle 5"/>
          <p:cNvSpPr txBox="1">
            <a:spLocks noChangeArrowheads="1"/>
          </p:cNvSpPr>
          <p:nvPr/>
        </p:nvSpPr>
        <p:spPr bwMode="auto">
          <a:xfrm>
            <a:off x="588963" y="6175375"/>
            <a:ext cx="4108450" cy="682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200" b="0" kern="1200">
                <a:solidFill>
                  <a:schemeClr val="bg2"/>
                </a:solidFill>
                <a:latin typeface="Tahoma" pitchFamily="34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solidFill>
                  <a:schemeClr val="tx1"/>
                </a:solidFill>
              </a:rPr>
              <a:t>Michael Elad</a:t>
            </a:r>
          </a:p>
          <a:p>
            <a:pPr>
              <a:defRPr/>
            </a:pPr>
            <a:r>
              <a:rPr lang="en-US" dirty="0">
                <a:solidFill>
                  <a:schemeClr val="tx1"/>
                </a:solidFill>
              </a:rPr>
              <a:t>The Computer-Science Department	</a:t>
            </a:r>
          </a:p>
          <a:p>
            <a:pPr>
              <a:defRPr/>
            </a:pPr>
            <a:r>
              <a:rPr lang="en-US" dirty="0">
                <a:solidFill>
                  <a:schemeClr val="tx1"/>
                </a:solidFill>
              </a:rPr>
              <a:t>The Technion</a:t>
            </a:r>
          </a:p>
        </p:txBody>
      </p:sp>
      <p:pic>
        <p:nvPicPr>
          <p:cNvPr id="11" name="Picture 16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25" y="6151563"/>
            <a:ext cx="523875" cy="706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5214326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</p:sldLayoutIdLst>
  <p:hf hdr="0" ftr="0" dt="0"/>
  <p:txStyles>
    <p:titleStyle>
      <a:lvl1pPr algn="l" defTabSz="914400" rtl="1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r" defTabSz="914400" rtl="1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588963" y="6175375"/>
            <a:ext cx="4108450" cy="682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 b="0">
                <a:solidFill>
                  <a:schemeClr val="bg1"/>
                </a:solidFill>
                <a:latin typeface="Tahoma" pitchFamily="34" charset="0"/>
              </a:defRPr>
            </a:lvl1pPr>
          </a:lstStyle>
          <a:p>
            <a:pPr>
              <a:defRPr/>
            </a:pPr>
            <a:r>
              <a:rPr lang="en-US" dirty="0"/>
              <a:t>Michael Elad</a:t>
            </a:r>
          </a:p>
          <a:p>
            <a:pPr>
              <a:defRPr/>
            </a:pPr>
            <a:r>
              <a:rPr lang="en-US" dirty="0"/>
              <a:t>The Computer-Science Department	</a:t>
            </a:r>
          </a:p>
          <a:p>
            <a:pPr>
              <a:defRPr/>
            </a:pPr>
            <a:r>
              <a:rPr lang="en-US" dirty="0"/>
              <a:t>The Technion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113588" y="6238875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>
                <a:solidFill>
                  <a:schemeClr val="bg1"/>
                </a:solidFill>
                <a:latin typeface="Tahoma" pitchFamily="34" charset="0"/>
                <a:cs typeface="Tahoma" pitchFamily="34" charset="0"/>
              </a:defRPr>
            </a:lvl1pPr>
          </a:lstStyle>
          <a:p>
            <a:pPr>
              <a:defRPr/>
            </a:pPr>
            <a:fld id="{427F0209-659B-43D1-B628-B81F1C9B9E12}" type="slidenum">
              <a:rPr lang="he-IL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Line 7"/>
          <p:cNvSpPr>
            <a:spLocks noChangeShapeType="1"/>
          </p:cNvSpPr>
          <p:nvPr/>
        </p:nvSpPr>
        <p:spPr bwMode="auto">
          <a:xfrm>
            <a:off x="0" y="6096000"/>
            <a:ext cx="9144000" cy="0"/>
          </a:xfrm>
          <a:prstGeom prst="line">
            <a:avLst/>
          </a:prstGeom>
          <a:noFill/>
          <a:ln w="76200">
            <a:solidFill>
              <a:srgbClr val="FFC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pic>
        <p:nvPicPr>
          <p:cNvPr id="1031" name="Picture 16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25" y="6151563"/>
            <a:ext cx="523875" cy="706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737247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  <p:sldLayoutId id="2147483700" r:id="rId13"/>
    <p:sldLayoutId id="2147483701" r:id="rId14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Times New Roman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Times New Roman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Times New Roman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Times New Roman" pitchFamily="18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Times New Roman" pitchFamily="18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Times New Roman" pitchFamily="18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Times New Roman" pitchFamily="18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Times New Roman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bg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bg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bg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588963" y="6175375"/>
            <a:ext cx="4108450" cy="682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 b="0">
                <a:solidFill>
                  <a:schemeClr val="bg1"/>
                </a:solidFill>
                <a:latin typeface="Tahoma" pitchFamily="34" charset="0"/>
              </a:defRPr>
            </a:lvl1pPr>
          </a:lstStyle>
          <a:p>
            <a:pPr>
              <a:defRPr/>
            </a:pPr>
            <a:r>
              <a:rPr lang="en-US" dirty="0"/>
              <a:t>Michael Elad</a:t>
            </a:r>
          </a:p>
          <a:p>
            <a:pPr>
              <a:defRPr/>
            </a:pPr>
            <a:r>
              <a:rPr lang="en-US" dirty="0"/>
              <a:t>The Computer-Science Department	</a:t>
            </a:r>
          </a:p>
          <a:p>
            <a:pPr>
              <a:defRPr/>
            </a:pPr>
            <a:r>
              <a:rPr lang="en-US" dirty="0"/>
              <a:t>The Technion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113588" y="6238875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>
                <a:solidFill>
                  <a:schemeClr val="bg1"/>
                </a:solidFill>
                <a:latin typeface="Tahoma" pitchFamily="34" charset="0"/>
                <a:cs typeface="Tahoma" pitchFamily="34" charset="0"/>
              </a:defRPr>
            </a:lvl1pPr>
          </a:lstStyle>
          <a:p>
            <a:pPr>
              <a:defRPr/>
            </a:pPr>
            <a:fld id="{427F0209-659B-43D1-B628-B81F1C9B9E12}" type="slidenum">
              <a:rPr lang="he-IL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Line 7"/>
          <p:cNvSpPr>
            <a:spLocks noChangeShapeType="1"/>
          </p:cNvSpPr>
          <p:nvPr/>
        </p:nvSpPr>
        <p:spPr bwMode="auto">
          <a:xfrm>
            <a:off x="0" y="6096000"/>
            <a:ext cx="9144000" cy="0"/>
          </a:xfrm>
          <a:prstGeom prst="line">
            <a:avLst/>
          </a:prstGeom>
          <a:noFill/>
          <a:ln w="76200">
            <a:solidFill>
              <a:srgbClr val="FFC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pic>
        <p:nvPicPr>
          <p:cNvPr id="1031" name="Picture 16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25" y="6151563"/>
            <a:ext cx="523875" cy="706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369322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  <p:sldLayoutId id="2147483714" r:id="rId12"/>
    <p:sldLayoutId id="2147483715" r:id="rId13"/>
    <p:sldLayoutId id="2147483716" r:id="rId14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Times New Roman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Times New Roman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Times New Roman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Times New Roman" pitchFamily="18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Times New Roman" pitchFamily="18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Times New Roman" pitchFamily="18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Times New Roman" pitchFamily="18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Times New Roman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bg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bg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bg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1" fontAlgn="auto">
              <a:spcBef>
                <a:spcPts val="0"/>
              </a:spcBef>
              <a:spcAft>
                <a:spcPts val="0"/>
              </a:spcAft>
            </a:pPr>
            <a:r>
              <a:rPr lang="en-US" b="0">
                <a:solidFill>
                  <a:prstClr val="white">
                    <a:tint val="75000"/>
                  </a:prstClr>
                </a:solidFill>
                <a:latin typeface="Calibri" panose="020F0502020204030204"/>
              </a:rPr>
              <a:t>Michael Elad The Computer-Science Department  The Technion</a:t>
            </a:r>
            <a:endParaRPr lang="he-IL" b="0" dirty="0">
              <a:solidFill>
                <a:prstClr val="white">
                  <a:tint val="75000"/>
                </a:prstClr>
              </a:solidFill>
              <a:latin typeface="Calibri" panose="020F0502020204030204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1" fontAlgn="auto">
              <a:spcBef>
                <a:spcPts val="0"/>
              </a:spcBef>
              <a:spcAft>
                <a:spcPts val="0"/>
              </a:spcAft>
            </a:pPr>
            <a:fld id="{5F10E584-C570-474F-8EAB-33F9CCB3ADA2}" type="slidenum">
              <a:rPr lang="he-IL" b="0" smtClean="0">
                <a:solidFill>
                  <a:prstClr val="white">
                    <a:tint val="75000"/>
                  </a:prstClr>
                </a:solidFill>
                <a:latin typeface="Calibri" panose="020F0502020204030204"/>
              </a:rPr>
              <a:pPr rtl="1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he-IL" b="0" dirty="0">
              <a:solidFill>
                <a:prstClr val="white">
                  <a:tint val="75000"/>
                </a:prstClr>
              </a:solidFill>
              <a:latin typeface="Calibri" panose="020F0502020204030204"/>
            </a:endParaRPr>
          </a:p>
        </p:txBody>
      </p:sp>
      <p:sp>
        <p:nvSpPr>
          <p:cNvPr id="9" name="Line 7"/>
          <p:cNvSpPr>
            <a:spLocks noChangeShapeType="1"/>
          </p:cNvSpPr>
          <p:nvPr/>
        </p:nvSpPr>
        <p:spPr bwMode="auto">
          <a:xfrm>
            <a:off x="0" y="6096000"/>
            <a:ext cx="9144000" cy="0"/>
          </a:xfrm>
          <a:prstGeom prst="line">
            <a:avLst/>
          </a:prstGeom>
          <a:noFill/>
          <a:ln w="76200">
            <a:solidFill>
              <a:srgbClr val="FFC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Rectangle 5"/>
          <p:cNvSpPr txBox="1">
            <a:spLocks noChangeArrowheads="1"/>
          </p:cNvSpPr>
          <p:nvPr/>
        </p:nvSpPr>
        <p:spPr bwMode="auto">
          <a:xfrm>
            <a:off x="588963" y="6175375"/>
            <a:ext cx="4108450" cy="682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200" b="0" kern="1200">
                <a:solidFill>
                  <a:schemeClr val="bg2"/>
                </a:solidFill>
                <a:latin typeface="Tahoma" pitchFamily="34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solidFill>
                  <a:prstClr val="white"/>
                </a:solidFill>
              </a:rPr>
              <a:t>Michael Elad</a:t>
            </a:r>
          </a:p>
          <a:p>
            <a:pPr>
              <a:defRPr/>
            </a:pPr>
            <a:r>
              <a:rPr lang="en-US" dirty="0">
                <a:solidFill>
                  <a:prstClr val="white"/>
                </a:solidFill>
              </a:rPr>
              <a:t>The Computer-Science Department	</a:t>
            </a:r>
          </a:p>
          <a:p>
            <a:pPr>
              <a:defRPr/>
            </a:pPr>
            <a:r>
              <a:rPr lang="en-US" dirty="0">
                <a:solidFill>
                  <a:prstClr val="white"/>
                </a:solidFill>
              </a:rPr>
              <a:t>The Technion</a:t>
            </a:r>
          </a:p>
        </p:txBody>
      </p:sp>
      <p:pic>
        <p:nvPicPr>
          <p:cNvPr id="11" name="Picture 16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25" y="6151563"/>
            <a:ext cx="523875" cy="706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3643506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8" r:id="rId1"/>
    <p:sldLayoutId id="2147483719" r:id="rId2"/>
    <p:sldLayoutId id="2147483720" r:id="rId3"/>
    <p:sldLayoutId id="2147483721" r:id="rId4"/>
    <p:sldLayoutId id="2147483722" r:id="rId5"/>
    <p:sldLayoutId id="2147483723" r:id="rId6"/>
    <p:sldLayoutId id="2147483724" r:id="rId7"/>
    <p:sldLayoutId id="2147483725" r:id="rId8"/>
    <p:sldLayoutId id="2147483726" r:id="rId9"/>
    <p:sldLayoutId id="2147483727" r:id="rId10"/>
    <p:sldLayoutId id="2147483728" r:id="rId11"/>
  </p:sldLayoutIdLst>
  <p:hf hdr="0" ftr="0" dt="0"/>
  <p:txStyles>
    <p:titleStyle>
      <a:lvl1pPr algn="l" defTabSz="914400" rtl="1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r" defTabSz="914400" rtl="1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1" fontAlgn="auto">
              <a:spcBef>
                <a:spcPts val="0"/>
              </a:spcBef>
              <a:spcAft>
                <a:spcPts val="0"/>
              </a:spcAft>
            </a:pPr>
            <a:r>
              <a:rPr lang="en-US" b="0">
                <a:solidFill>
                  <a:prstClr val="white">
                    <a:tint val="75000"/>
                  </a:prstClr>
                </a:solidFill>
                <a:latin typeface="Calibri" panose="020F0502020204030204"/>
              </a:rPr>
              <a:t>Michael Elad The Computer-Science Department  The Technion</a:t>
            </a:r>
            <a:endParaRPr lang="he-IL" b="0" dirty="0">
              <a:solidFill>
                <a:prstClr val="white">
                  <a:tint val="75000"/>
                </a:prstClr>
              </a:solidFill>
              <a:latin typeface="Calibri" panose="020F0502020204030204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1" fontAlgn="auto">
              <a:spcBef>
                <a:spcPts val="0"/>
              </a:spcBef>
              <a:spcAft>
                <a:spcPts val="0"/>
              </a:spcAft>
            </a:pPr>
            <a:fld id="{5F10E584-C570-474F-8EAB-33F9CCB3ADA2}" type="slidenum">
              <a:rPr lang="he-IL" b="0" smtClean="0">
                <a:solidFill>
                  <a:prstClr val="white">
                    <a:tint val="75000"/>
                  </a:prstClr>
                </a:solidFill>
                <a:latin typeface="Calibri" panose="020F0502020204030204"/>
              </a:rPr>
              <a:pPr rtl="1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he-IL" b="0" dirty="0">
              <a:solidFill>
                <a:prstClr val="white">
                  <a:tint val="75000"/>
                </a:prstClr>
              </a:solidFill>
              <a:latin typeface="Calibri" panose="020F0502020204030204"/>
            </a:endParaRPr>
          </a:p>
        </p:txBody>
      </p:sp>
      <p:sp>
        <p:nvSpPr>
          <p:cNvPr id="9" name="Line 7"/>
          <p:cNvSpPr>
            <a:spLocks noChangeShapeType="1"/>
          </p:cNvSpPr>
          <p:nvPr/>
        </p:nvSpPr>
        <p:spPr bwMode="auto">
          <a:xfrm>
            <a:off x="0" y="6096000"/>
            <a:ext cx="9144000" cy="0"/>
          </a:xfrm>
          <a:prstGeom prst="line">
            <a:avLst/>
          </a:prstGeom>
          <a:noFill/>
          <a:ln w="76200">
            <a:solidFill>
              <a:srgbClr val="FFC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Rectangle 5"/>
          <p:cNvSpPr txBox="1">
            <a:spLocks noChangeArrowheads="1"/>
          </p:cNvSpPr>
          <p:nvPr/>
        </p:nvSpPr>
        <p:spPr bwMode="auto">
          <a:xfrm>
            <a:off x="588963" y="6175375"/>
            <a:ext cx="4108450" cy="682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200" b="0" kern="1200">
                <a:solidFill>
                  <a:schemeClr val="bg2"/>
                </a:solidFill>
                <a:latin typeface="Tahoma" pitchFamily="34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solidFill>
                  <a:prstClr val="white"/>
                </a:solidFill>
              </a:rPr>
              <a:t>Michael Elad</a:t>
            </a:r>
          </a:p>
          <a:p>
            <a:pPr>
              <a:defRPr/>
            </a:pPr>
            <a:r>
              <a:rPr lang="en-US" dirty="0">
                <a:solidFill>
                  <a:prstClr val="white"/>
                </a:solidFill>
              </a:rPr>
              <a:t>The Computer-Science Department	</a:t>
            </a:r>
          </a:p>
          <a:p>
            <a:pPr>
              <a:defRPr/>
            </a:pPr>
            <a:r>
              <a:rPr lang="en-US" dirty="0">
                <a:solidFill>
                  <a:prstClr val="white"/>
                </a:solidFill>
              </a:rPr>
              <a:t>The Technion</a:t>
            </a:r>
          </a:p>
        </p:txBody>
      </p:sp>
      <p:pic>
        <p:nvPicPr>
          <p:cNvPr id="11" name="Picture 16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25" y="6151563"/>
            <a:ext cx="523875" cy="706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629120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732" r:id="rId3"/>
    <p:sldLayoutId id="2147483733" r:id="rId4"/>
    <p:sldLayoutId id="2147483734" r:id="rId5"/>
    <p:sldLayoutId id="2147483735" r:id="rId6"/>
    <p:sldLayoutId id="2147483736" r:id="rId7"/>
    <p:sldLayoutId id="2147483737" r:id="rId8"/>
    <p:sldLayoutId id="2147483738" r:id="rId9"/>
    <p:sldLayoutId id="2147483739" r:id="rId10"/>
    <p:sldLayoutId id="2147483740" r:id="rId11"/>
  </p:sldLayoutIdLst>
  <p:hf hdr="0" ftr="0" dt="0"/>
  <p:txStyles>
    <p:titleStyle>
      <a:lvl1pPr algn="l" defTabSz="914400" rtl="1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r" defTabSz="914400" rtl="1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1" fontAlgn="auto">
              <a:spcBef>
                <a:spcPts val="0"/>
              </a:spcBef>
              <a:spcAft>
                <a:spcPts val="0"/>
              </a:spcAft>
            </a:pPr>
            <a:r>
              <a:rPr lang="en-US" b="0">
                <a:solidFill>
                  <a:prstClr val="white">
                    <a:tint val="75000"/>
                  </a:prstClr>
                </a:solidFill>
                <a:latin typeface="Calibri" panose="020F0502020204030204"/>
              </a:rPr>
              <a:t>Michael Elad The Computer-Science Department  The Technion</a:t>
            </a:r>
            <a:endParaRPr lang="he-IL" b="0" dirty="0">
              <a:solidFill>
                <a:prstClr val="white">
                  <a:tint val="75000"/>
                </a:prstClr>
              </a:solidFill>
              <a:latin typeface="Calibri" panose="020F0502020204030204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1" fontAlgn="auto">
              <a:spcBef>
                <a:spcPts val="0"/>
              </a:spcBef>
              <a:spcAft>
                <a:spcPts val="0"/>
              </a:spcAft>
            </a:pPr>
            <a:fld id="{5F10E584-C570-474F-8EAB-33F9CCB3ADA2}" type="slidenum">
              <a:rPr lang="he-IL" b="0" smtClean="0">
                <a:solidFill>
                  <a:prstClr val="white">
                    <a:tint val="75000"/>
                  </a:prstClr>
                </a:solidFill>
                <a:latin typeface="Calibri" panose="020F0502020204030204"/>
              </a:rPr>
              <a:pPr rtl="1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he-IL" b="0" dirty="0">
              <a:solidFill>
                <a:prstClr val="white">
                  <a:tint val="75000"/>
                </a:prstClr>
              </a:solidFill>
              <a:latin typeface="Calibri" panose="020F0502020204030204"/>
            </a:endParaRPr>
          </a:p>
        </p:txBody>
      </p:sp>
      <p:sp>
        <p:nvSpPr>
          <p:cNvPr id="9" name="Line 7"/>
          <p:cNvSpPr>
            <a:spLocks noChangeShapeType="1"/>
          </p:cNvSpPr>
          <p:nvPr/>
        </p:nvSpPr>
        <p:spPr bwMode="auto">
          <a:xfrm>
            <a:off x="0" y="6096000"/>
            <a:ext cx="9144000" cy="0"/>
          </a:xfrm>
          <a:prstGeom prst="line">
            <a:avLst/>
          </a:prstGeom>
          <a:noFill/>
          <a:ln w="76200">
            <a:solidFill>
              <a:srgbClr val="FFC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Rectangle 5"/>
          <p:cNvSpPr txBox="1">
            <a:spLocks noChangeArrowheads="1"/>
          </p:cNvSpPr>
          <p:nvPr/>
        </p:nvSpPr>
        <p:spPr bwMode="auto">
          <a:xfrm>
            <a:off x="588963" y="6175375"/>
            <a:ext cx="4108450" cy="682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200" b="0" kern="1200">
                <a:solidFill>
                  <a:schemeClr val="bg2"/>
                </a:solidFill>
                <a:latin typeface="Tahoma" pitchFamily="34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solidFill>
                  <a:prstClr val="white"/>
                </a:solidFill>
              </a:rPr>
              <a:t>Michael Elad</a:t>
            </a:r>
          </a:p>
          <a:p>
            <a:pPr>
              <a:defRPr/>
            </a:pPr>
            <a:r>
              <a:rPr lang="en-US" dirty="0">
                <a:solidFill>
                  <a:prstClr val="white"/>
                </a:solidFill>
              </a:rPr>
              <a:t>The Computer-Science Department	</a:t>
            </a:r>
          </a:p>
          <a:p>
            <a:pPr>
              <a:defRPr/>
            </a:pPr>
            <a:r>
              <a:rPr lang="en-US" dirty="0">
                <a:solidFill>
                  <a:prstClr val="white"/>
                </a:solidFill>
              </a:rPr>
              <a:t>The Technion</a:t>
            </a:r>
          </a:p>
        </p:txBody>
      </p:sp>
      <p:pic>
        <p:nvPicPr>
          <p:cNvPr id="11" name="Picture 16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25" y="6151563"/>
            <a:ext cx="523875" cy="706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8585217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2" r:id="rId1"/>
    <p:sldLayoutId id="2147483743" r:id="rId2"/>
    <p:sldLayoutId id="2147483744" r:id="rId3"/>
    <p:sldLayoutId id="2147483745" r:id="rId4"/>
    <p:sldLayoutId id="2147483746" r:id="rId5"/>
    <p:sldLayoutId id="2147483747" r:id="rId6"/>
    <p:sldLayoutId id="2147483748" r:id="rId7"/>
    <p:sldLayoutId id="2147483749" r:id="rId8"/>
    <p:sldLayoutId id="2147483750" r:id="rId9"/>
    <p:sldLayoutId id="2147483751" r:id="rId10"/>
    <p:sldLayoutId id="2147483752" r:id="rId11"/>
  </p:sldLayoutIdLst>
  <p:hf hdr="0" ftr="0" dt="0"/>
  <p:txStyles>
    <p:titleStyle>
      <a:lvl1pPr algn="l" defTabSz="914400" rtl="1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r" defTabSz="914400" rtl="1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1" fontAlgn="auto">
              <a:spcBef>
                <a:spcPts val="0"/>
              </a:spcBef>
              <a:spcAft>
                <a:spcPts val="0"/>
              </a:spcAft>
            </a:pPr>
            <a:r>
              <a:rPr lang="en-US" b="0">
                <a:solidFill>
                  <a:prstClr val="white">
                    <a:tint val="75000"/>
                  </a:prstClr>
                </a:solidFill>
                <a:latin typeface="Calibri" panose="020F0502020204030204"/>
              </a:rPr>
              <a:t>Michael Elad The Computer-Science Department  The Technion</a:t>
            </a:r>
            <a:endParaRPr lang="he-IL" b="0" dirty="0">
              <a:solidFill>
                <a:prstClr val="white">
                  <a:tint val="75000"/>
                </a:prstClr>
              </a:solidFill>
              <a:latin typeface="Calibri" panose="020F0502020204030204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1" fontAlgn="auto">
              <a:spcBef>
                <a:spcPts val="0"/>
              </a:spcBef>
              <a:spcAft>
                <a:spcPts val="0"/>
              </a:spcAft>
            </a:pPr>
            <a:fld id="{5F10E584-C570-474F-8EAB-33F9CCB3ADA2}" type="slidenum">
              <a:rPr lang="he-IL" b="0" smtClean="0">
                <a:solidFill>
                  <a:prstClr val="white">
                    <a:tint val="75000"/>
                  </a:prstClr>
                </a:solidFill>
                <a:latin typeface="Calibri" panose="020F0502020204030204"/>
              </a:rPr>
              <a:pPr rtl="1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he-IL" b="0" dirty="0">
              <a:solidFill>
                <a:prstClr val="white">
                  <a:tint val="75000"/>
                </a:prstClr>
              </a:solidFill>
              <a:latin typeface="Calibri" panose="020F0502020204030204"/>
            </a:endParaRPr>
          </a:p>
        </p:txBody>
      </p:sp>
      <p:sp>
        <p:nvSpPr>
          <p:cNvPr id="9" name="Line 7"/>
          <p:cNvSpPr>
            <a:spLocks noChangeShapeType="1"/>
          </p:cNvSpPr>
          <p:nvPr/>
        </p:nvSpPr>
        <p:spPr bwMode="auto">
          <a:xfrm>
            <a:off x="0" y="6096000"/>
            <a:ext cx="9144000" cy="0"/>
          </a:xfrm>
          <a:prstGeom prst="line">
            <a:avLst/>
          </a:prstGeom>
          <a:noFill/>
          <a:ln w="76200">
            <a:solidFill>
              <a:srgbClr val="FFC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Rectangle 5"/>
          <p:cNvSpPr txBox="1">
            <a:spLocks noChangeArrowheads="1"/>
          </p:cNvSpPr>
          <p:nvPr/>
        </p:nvSpPr>
        <p:spPr bwMode="auto">
          <a:xfrm>
            <a:off x="588963" y="6175375"/>
            <a:ext cx="4108450" cy="682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200" b="0" kern="1200">
                <a:solidFill>
                  <a:schemeClr val="bg2"/>
                </a:solidFill>
                <a:latin typeface="Tahoma" pitchFamily="34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solidFill>
                  <a:prstClr val="white"/>
                </a:solidFill>
              </a:rPr>
              <a:t>Michael Elad</a:t>
            </a:r>
          </a:p>
          <a:p>
            <a:pPr>
              <a:defRPr/>
            </a:pPr>
            <a:r>
              <a:rPr lang="en-US" dirty="0">
                <a:solidFill>
                  <a:prstClr val="white"/>
                </a:solidFill>
              </a:rPr>
              <a:t>The Computer-Science Department	</a:t>
            </a:r>
          </a:p>
          <a:p>
            <a:pPr>
              <a:defRPr/>
            </a:pPr>
            <a:r>
              <a:rPr lang="en-US" dirty="0">
                <a:solidFill>
                  <a:prstClr val="white"/>
                </a:solidFill>
              </a:rPr>
              <a:t>The Technion</a:t>
            </a:r>
          </a:p>
        </p:txBody>
      </p:sp>
      <p:pic>
        <p:nvPicPr>
          <p:cNvPr id="11" name="Picture 16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25" y="6151563"/>
            <a:ext cx="523875" cy="706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1490896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4" r:id="rId1"/>
    <p:sldLayoutId id="2147483755" r:id="rId2"/>
    <p:sldLayoutId id="2147483756" r:id="rId3"/>
    <p:sldLayoutId id="2147483757" r:id="rId4"/>
    <p:sldLayoutId id="2147483758" r:id="rId5"/>
    <p:sldLayoutId id="2147483759" r:id="rId6"/>
    <p:sldLayoutId id="2147483760" r:id="rId7"/>
    <p:sldLayoutId id="2147483761" r:id="rId8"/>
    <p:sldLayoutId id="2147483762" r:id="rId9"/>
    <p:sldLayoutId id="2147483763" r:id="rId10"/>
    <p:sldLayoutId id="2147483764" r:id="rId11"/>
  </p:sldLayoutIdLst>
  <p:hf hdr="0" ftr="0" dt="0"/>
  <p:txStyles>
    <p:titleStyle>
      <a:lvl1pPr algn="l" defTabSz="914400" rtl="1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r" defTabSz="914400" rtl="1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13" Type="http://schemas.openxmlformats.org/officeDocument/2006/relationships/image" Target="../media/image22.gif"/><Relationship Id="rId18" Type="http://schemas.openxmlformats.org/officeDocument/2006/relationships/hyperlink" Target="http://24.149.138.246/_media/newsletters/USA/USA_Edition6_December09_files/Volume_Imaging.jpg" TargetMode="External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16.jpeg"/><Relationship Id="rId12" Type="http://schemas.openxmlformats.org/officeDocument/2006/relationships/image" Target="../media/image21.jpeg"/><Relationship Id="rId17" Type="http://schemas.openxmlformats.org/officeDocument/2006/relationships/image" Target="../media/image26.png"/><Relationship Id="rId2" Type="http://schemas.openxmlformats.org/officeDocument/2006/relationships/slideLayout" Target="../slideLayouts/slideLayout12.xml"/><Relationship Id="rId16" Type="http://schemas.openxmlformats.org/officeDocument/2006/relationships/image" Target="../media/image25.gif"/><Relationship Id="rId20" Type="http://schemas.openxmlformats.org/officeDocument/2006/relationships/image" Target="../media/image28.jpeg"/><Relationship Id="rId1" Type="http://schemas.openxmlformats.org/officeDocument/2006/relationships/tags" Target="../tags/tag1.xml"/><Relationship Id="rId6" Type="http://schemas.openxmlformats.org/officeDocument/2006/relationships/image" Target="../media/image15.png"/><Relationship Id="rId11" Type="http://schemas.openxmlformats.org/officeDocument/2006/relationships/image" Target="../media/image20.jpeg"/><Relationship Id="rId5" Type="http://schemas.openxmlformats.org/officeDocument/2006/relationships/image" Target="../media/image14.jpeg"/><Relationship Id="rId15" Type="http://schemas.openxmlformats.org/officeDocument/2006/relationships/image" Target="../media/image24.png"/><Relationship Id="rId10" Type="http://schemas.openxmlformats.org/officeDocument/2006/relationships/image" Target="../media/image19.png"/><Relationship Id="rId19" Type="http://schemas.openxmlformats.org/officeDocument/2006/relationships/image" Target="../media/image27.jpeg"/><Relationship Id="rId4" Type="http://schemas.openxmlformats.org/officeDocument/2006/relationships/hyperlink" Target="http://www.google.co.il/url?sa=i&amp;rct=j&amp;q=&amp;esrc=s&amp;frm=1&amp;source=images&amp;cd=&amp;cad=rja&amp;docid=qP6sc5F9CF2crM&amp;tbnid=vNTslHLOR1tk1M:&amp;ved=0CAUQjRw&amp;url=http://www.vizago.ch/reconstructions.php&amp;ei=weWNUZKQJ4KXtAbP_4GoDA&amp;bvm=bv.46340616,d.Yms&amp;psig=AFQjCNHmhI1dTCia7cxM-GT7LAi5PuR5gQ&amp;ust=1368340276449695" TargetMode="External"/><Relationship Id="rId9" Type="http://schemas.openxmlformats.org/officeDocument/2006/relationships/image" Target="../media/image18.png"/><Relationship Id="rId14" Type="http://schemas.openxmlformats.org/officeDocument/2006/relationships/image" Target="../media/image23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.xml"/><Relationship Id="rId4" Type="http://schemas.openxmlformats.org/officeDocument/2006/relationships/image" Target="../media/image201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0.png"/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29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4.e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350.png"/><Relationship Id="rId9" Type="http://schemas.openxmlformats.org/officeDocument/2006/relationships/image" Target="../media/image31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7" Type="http://schemas.openxmlformats.org/officeDocument/2006/relationships/image" Target="../media/image35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31.png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13" Type="http://schemas.openxmlformats.org/officeDocument/2006/relationships/image" Target="../media/image420.png"/><Relationship Id="rId3" Type="http://schemas.openxmlformats.org/officeDocument/2006/relationships/notesSlide" Target="../notesSlides/notesSlide15.xml"/><Relationship Id="rId7" Type="http://schemas.openxmlformats.org/officeDocument/2006/relationships/image" Target="../media/image400.png"/><Relationship Id="rId12" Type="http://schemas.openxmlformats.org/officeDocument/2006/relationships/image" Target="../media/image410.png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390.png"/><Relationship Id="rId11" Type="http://schemas.openxmlformats.org/officeDocument/2006/relationships/image" Target="../media/image34.emf"/><Relationship Id="rId5" Type="http://schemas.openxmlformats.org/officeDocument/2006/relationships/image" Target="../media/image37.png"/><Relationship Id="rId10" Type="http://schemas.openxmlformats.org/officeDocument/2006/relationships/oleObject" Target="../embeddings/oleObject30.bin"/><Relationship Id="rId4" Type="http://schemas.openxmlformats.org/officeDocument/2006/relationships/image" Target="../media/image36.png"/><Relationship Id="rId9" Type="http://schemas.openxmlformats.org/officeDocument/2006/relationships/image" Target="../media/image34.emf"/><Relationship Id="rId14" Type="http://schemas.openxmlformats.org/officeDocument/2006/relationships/image" Target="../media/image43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emf"/><Relationship Id="rId3" Type="http://schemas.openxmlformats.org/officeDocument/2006/relationships/notesSlide" Target="../notesSlides/notesSlide16.xml"/><Relationship Id="rId7" Type="http://schemas.openxmlformats.org/officeDocument/2006/relationships/oleObject" Target="../embeddings/oleObject4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45.png"/><Relationship Id="rId5" Type="http://schemas.openxmlformats.org/officeDocument/2006/relationships/image" Target="../media/image380.png"/><Relationship Id="rId4" Type="http://schemas.openxmlformats.org/officeDocument/2006/relationships/image" Target="../media/image44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emf"/><Relationship Id="rId5" Type="http://schemas.openxmlformats.org/officeDocument/2006/relationships/image" Target="../media/image39.emf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7" Type="http://schemas.openxmlformats.org/officeDocument/2006/relationships/image" Target="../media/image53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45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0.png"/><Relationship Id="rId13" Type="http://schemas.openxmlformats.org/officeDocument/2006/relationships/image" Target="../media/image58.png"/><Relationship Id="rId3" Type="http://schemas.openxmlformats.org/officeDocument/2006/relationships/image" Target="../media/image460.png"/><Relationship Id="rId7" Type="http://schemas.openxmlformats.org/officeDocument/2006/relationships/image" Target="../media/image50.png"/><Relationship Id="rId12" Type="http://schemas.openxmlformats.org/officeDocument/2006/relationships/image" Target="../media/image5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11" Type="http://schemas.openxmlformats.org/officeDocument/2006/relationships/image" Target="../media/image56.png"/><Relationship Id="rId5" Type="http://schemas.openxmlformats.org/officeDocument/2006/relationships/image" Target="../media/image480.png"/><Relationship Id="rId10" Type="http://schemas.openxmlformats.org/officeDocument/2006/relationships/image" Target="../media/image551.png"/><Relationship Id="rId4" Type="http://schemas.openxmlformats.org/officeDocument/2006/relationships/image" Target="../media/image54.png"/><Relationship Id="rId9" Type="http://schemas.openxmlformats.org/officeDocument/2006/relationships/image" Target="../media/image49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jpeg"/><Relationship Id="rId13" Type="http://schemas.openxmlformats.org/officeDocument/2006/relationships/image" Target="../media/image51.jpeg"/><Relationship Id="rId18" Type="http://schemas.openxmlformats.org/officeDocument/2006/relationships/image" Target="../media/image59.png"/><Relationship Id="rId3" Type="http://schemas.openxmlformats.org/officeDocument/2006/relationships/image" Target="../media/image41.png"/><Relationship Id="rId7" Type="http://schemas.openxmlformats.org/officeDocument/2006/relationships/image" Target="../media/image45.jpeg"/><Relationship Id="rId12" Type="http://schemas.openxmlformats.org/officeDocument/2006/relationships/image" Target="../media/image50.jpeg"/><Relationship Id="rId17" Type="http://schemas.openxmlformats.org/officeDocument/2006/relationships/image" Target="../media/image55.jpeg"/><Relationship Id="rId2" Type="http://schemas.openxmlformats.org/officeDocument/2006/relationships/notesSlide" Target="../notesSlides/notesSlide23.xml"/><Relationship Id="rId16" Type="http://schemas.openxmlformats.org/officeDocument/2006/relationships/image" Target="../media/image54.jpeg"/><Relationship Id="rId1" Type="http://schemas.openxmlformats.org/officeDocument/2006/relationships/slideLayout" Target="../slideLayouts/slideLayout56.xml"/><Relationship Id="rId6" Type="http://schemas.openxmlformats.org/officeDocument/2006/relationships/image" Target="../media/image44.jpeg"/><Relationship Id="rId11" Type="http://schemas.openxmlformats.org/officeDocument/2006/relationships/image" Target="../media/image49.jpeg"/><Relationship Id="rId5" Type="http://schemas.openxmlformats.org/officeDocument/2006/relationships/image" Target="../media/image43.jpeg"/><Relationship Id="rId15" Type="http://schemas.openxmlformats.org/officeDocument/2006/relationships/image" Target="../media/image53.jpeg"/><Relationship Id="rId10" Type="http://schemas.openxmlformats.org/officeDocument/2006/relationships/image" Target="../media/image48.jpeg"/><Relationship Id="rId4" Type="http://schemas.openxmlformats.org/officeDocument/2006/relationships/image" Target="../media/image42.jpeg"/><Relationship Id="rId9" Type="http://schemas.openxmlformats.org/officeDocument/2006/relationships/image" Target="../media/image47.png"/><Relationship Id="rId14" Type="http://schemas.openxmlformats.org/officeDocument/2006/relationships/image" Target="../media/image5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6.xml"/><Relationship Id="rId4" Type="http://schemas.openxmlformats.org/officeDocument/2006/relationships/image" Target="../media/image61.png"/></Relationships>
</file>

<file path=ppt/slides/_rels/slide3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2.jpeg"/><Relationship Id="rId18" Type="http://schemas.openxmlformats.org/officeDocument/2006/relationships/image" Target="../media/image77.png"/><Relationship Id="rId26" Type="http://schemas.openxmlformats.org/officeDocument/2006/relationships/image" Target="../media/image85.png"/><Relationship Id="rId39" Type="http://schemas.openxmlformats.org/officeDocument/2006/relationships/image" Target="../media/image98.jpeg"/><Relationship Id="rId21" Type="http://schemas.openxmlformats.org/officeDocument/2006/relationships/image" Target="../media/image80.png"/><Relationship Id="rId34" Type="http://schemas.openxmlformats.org/officeDocument/2006/relationships/image" Target="../media/image93.jpeg"/><Relationship Id="rId42" Type="http://schemas.openxmlformats.org/officeDocument/2006/relationships/image" Target="../media/image101.png"/><Relationship Id="rId47" Type="http://schemas.openxmlformats.org/officeDocument/2006/relationships/image" Target="../media/image106.jpeg"/><Relationship Id="rId50" Type="http://schemas.openxmlformats.org/officeDocument/2006/relationships/image" Target="../media/image109.jpeg"/><Relationship Id="rId55" Type="http://schemas.openxmlformats.org/officeDocument/2006/relationships/image" Target="../media/image114.jpeg"/><Relationship Id="rId63" Type="http://schemas.openxmlformats.org/officeDocument/2006/relationships/image" Target="../media/image122.jpeg"/><Relationship Id="rId68" Type="http://schemas.openxmlformats.org/officeDocument/2006/relationships/image" Target="../media/image127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25.xml"/><Relationship Id="rId16" Type="http://schemas.openxmlformats.org/officeDocument/2006/relationships/image" Target="../media/image75.png"/><Relationship Id="rId29" Type="http://schemas.openxmlformats.org/officeDocument/2006/relationships/image" Target="../media/image88.png"/><Relationship Id="rId1" Type="http://schemas.openxmlformats.org/officeDocument/2006/relationships/slideLayout" Target="../slideLayouts/slideLayout52.xml"/><Relationship Id="rId6" Type="http://schemas.openxmlformats.org/officeDocument/2006/relationships/image" Target="../media/image65.jpeg"/><Relationship Id="rId11" Type="http://schemas.openxmlformats.org/officeDocument/2006/relationships/image" Target="../media/image70.png"/><Relationship Id="rId24" Type="http://schemas.openxmlformats.org/officeDocument/2006/relationships/image" Target="../media/image83.png"/><Relationship Id="rId32" Type="http://schemas.openxmlformats.org/officeDocument/2006/relationships/image" Target="../media/image91.png"/><Relationship Id="rId37" Type="http://schemas.openxmlformats.org/officeDocument/2006/relationships/image" Target="../media/image96.png"/><Relationship Id="rId40" Type="http://schemas.openxmlformats.org/officeDocument/2006/relationships/image" Target="../media/image99.png"/><Relationship Id="rId45" Type="http://schemas.openxmlformats.org/officeDocument/2006/relationships/image" Target="../media/image104.png"/><Relationship Id="rId53" Type="http://schemas.openxmlformats.org/officeDocument/2006/relationships/image" Target="../media/image112.jpeg"/><Relationship Id="rId58" Type="http://schemas.openxmlformats.org/officeDocument/2006/relationships/image" Target="../media/image117.jpeg"/><Relationship Id="rId66" Type="http://schemas.openxmlformats.org/officeDocument/2006/relationships/image" Target="../media/image125.png"/><Relationship Id="rId5" Type="http://schemas.openxmlformats.org/officeDocument/2006/relationships/image" Target="../media/image64.png"/><Relationship Id="rId15" Type="http://schemas.openxmlformats.org/officeDocument/2006/relationships/image" Target="../media/image74.jpeg"/><Relationship Id="rId23" Type="http://schemas.openxmlformats.org/officeDocument/2006/relationships/image" Target="../media/image82.png"/><Relationship Id="rId28" Type="http://schemas.openxmlformats.org/officeDocument/2006/relationships/image" Target="../media/image87.png"/><Relationship Id="rId36" Type="http://schemas.openxmlformats.org/officeDocument/2006/relationships/image" Target="../media/image95.jpeg"/><Relationship Id="rId49" Type="http://schemas.openxmlformats.org/officeDocument/2006/relationships/image" Target="../media/image108.png"/><Relationship Id="rId57" Type="http://schemas.openxmlformats.org/officeDocument/2006/relationships/image" Target="../media/image116.png"/><Relationship Id="rId61" Type="http://schemas.openxmlformats.org/officeDocument/2006/relationships/image" Target="../media/image120.png"/><Relationship Id="rId10" Type="http://schemas.openxmlformats.org/officeDocument/2006/relationships/image" Target="../media/image69.png"/><Relationship Id="rId19" Type="http://schemas.openxmlformats.org/officeDocument/2006/relationships/image" Target="../media/image78.png"/><Relationship Id="rId31" Type="http://schemas.openxmlformats.org/officeDocument/2006/relationships/image" Target="../media/image90.png"/><Relationship Id="rId44" Type="http://schemas.openxmlformats.org/officeDocument/2006/relationships/image" Target="../media/image103.png"/><Relationship Id="rId52" Type="http://schemas.openxmlformats.org/officeDocument/2006/relationships/image" Target="../media/image111.jpeg"/><Relationship Id="rId60" Type="http://schemas.openxmlformats.org/officeDocument/2006/relationships/image" Target="../media/image119.png"/><Relationship Id="rId65" Type="http://schemas.openxmlformats.org/officeDocument/2006/relationships/image" Target="../media/image124.jpeg"/><Relationship Id="rId4" Type="http://schemas.openxmlformats.org/officeDocument/2006/relationships/image" Target="../media/image63.png"/><Relationship Id="rId9" Type="http://schemas.openxmlformats.org/officeDocument/2006/relationships/image" Target="../media/image68.png"/><Relationship Id="rId14" Type="http://schemas.openxmlformats.org/officeDocument/2006/relationships/image" Target="../media/image73.jpeg"/><Relationship Id="rId22" Type="http://schemas.openxmlformats.org/officeDocument/2006/relationships/image" Target="../media/image81.png"/><Relationship Id="rId27" Type="http://schemas.openxmlformats.org/officeDocument/2006/relationships/image" Target="../media/image86.jpeg"/><Relationship Id="rId30" Type="http://schemas.openxmlformats.org/officeDocument/2006/relationships/image" Target="../media/image89.png"/><Relationship Id="rId35" Type="http://schemas.openxmlformats.org/officeDocument/2006/relationships/image" Target="../media/image94.jpeg"/><Relationship Id="rId43" Type="http://schemas.openxmlformats.org/officeDocument/2006/relationships/image" Target="../media/image102.jpeg"/><Relationship Id="rId48" Type="http://schemas.openxmlformats.org/officeDocument/2006/relationships/image" Target="../media/image107.png"/><Relationship Id="rId56" Type="http://schemas.openxmlformats.org/officeDocument/2006/relationships/image" Target="../media/image115.png"/><Relationship Id="rId64" Type="http://schemas.openxmlformats.org/officeDocument/2006/relationships/image" Target="../media/image123.png"/><Relationship Id="rId69" Type="http://schemas.openxmlformats.org/officeDocument/2006/relationships/image" Target="../media/image128.png"/><Relationship Id="rId8" Type="http://schemas.openxmlformats.org/officeDocument/2006/relationships/image" Target="../media/image67.png"/><Relationship Id="rId51" Type="http://schemas.openxmlformats.org/officeDocument/2006/relationships/image" Target="../media/image110.jpeg"/><Relationship Id="rId3" Type="http://schemas.openxmlformats.org/officeDocument/2006/relationships/image" Target="../media/image62.png"/><Relationship Id="rId12" Type="http://schemas.openxmlformats.org/officeDocument/2006/relationships/image" Target="../media/image71.jpeg"/><Relationship Id="rId17" Type="http://schemas.openxmlformats.org/officeDocument/2006/relationships/image" Target="../media/image76.png"/><Relationship Id="rId25" Type="http://schemas.openxmlformats.org/officeDocument/2006/relationships/image" Target="../media/image84.jpeg"/><Relationship Id="rId33" Type="http://schemas.openxmlformats.org/officeDocument/2006/relationships/image" Target="../media/image92.jpeg"/><Relationship Id="rId38" Type="http://schemas.openxmlformats.org/officeDocument/2006/relationships/image" Target="../media/image97.jpeg"/><Relationship Id="rId46" Type="http://schemas.openxmlformats.org/officeDocument/2006/relationships/image" Target="../media/image105.png"/><Relationship Id="rId59" Type="http://schemas.openxmlformats.org/officeDocument/2006/relationships/image" Target="../media/image118.jpeg"/><Relationship Id="rId67" Type="http://schemas.openxmlformats.org/officeDocument/2006/relationships/image" Target="../media/image126.jpeg"/><Relationship Id="rId20" Type="http://schemas.openxmlformats.org/officeDocument/2006/relationships/image" Target="../media/image79.jpeg"/><Relationship Id="rId41" Type="http://schemas.openxmlformats.org/officeDocument/2006/relationships/image" Target="../media/image100.png"/><Relationship Id="rId54" Type="http://schemas.openxmlformats.org/officeDocument/2006/relationships/image" Target="../media/image113.jpeg"/><Relationship Id="rId62" Type="http://schemas.openxmlformats.org/officeDocument/2006/relationships/image" Target="../media/image12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3" Type="http://schemas.openxmlformats.org/officeDocument/2006/relationships/image" Target="../media/image144.png"/><Relationship Id="rId7" Type="http://schemas.openxmlformats.org/officeDocument/2006/relationships/image" Target="../media/image14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47.png"/><Relationship Id="rId5" Type="http://schemas.openxmlformats.org/officeDocument/2006/relationships/image" Target="../media/image146.png"/><Relationship Id="rId4" Type="http://schemas.openxmlformats.org/officeDocument/2006/relationships/image" Target="../media/image145.png"/><Relationship Id="rId9" Type="http://schemas.openxmlformats.org/officeDocument/2006/relationships/image" Target="../media/image128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1.png"/><Relationship Id="rId3" Type="http://schemas.openxmlformats.org/officeDocument/2006/relationships/image" Target="../media/image1492.png"/><Relationship Id="rId7" Type="http://schemas.openxmlformats.org/officeDocument/2006/relationships/image" Target="../media/image45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470.png"/><Relationship Id="rId4" Type="http://schemas.openxmlformats.org/officeDocument/2006/relationships/image" Target="../media/image563.png"/><Relationship Id="rId9" Type="http://schemas.openxmlformats.org/officeDocument/2006/relationships/image" Target="../media/image572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0.png"/><Relationship Id="rId3" Type="http://schemas.openxmlformats.org/officeDocument/2006/relationships/image" Target="../media/image582.png"/><Relationship Id="rId7" Type="http://schemas.openxmlformats.org/officeDocument/2006/relationships/image" Target="../media/image592.png"/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9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0.png"/><Relationship Id="rId2" Type="http://schemas.openxmlformats.org/officeDocument/2006/relationships/image" Target="../media/image1530.png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128.png"/><Relationship Id="rId4" Type="http://schemas.openxmlformats.org/officeDocument/2006/relationships/image" Target="../media/image1472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0.png"/><Relationship Id="rId13" Type="http://schemas.openxmlformats.org/officeDocument/2006/relationships/image" Target="../media/image1442.png"/><Relationship Id="rId3" Type="http://schemas.openxmlformats.org/officeDocument/2006/relationships/image" Target="../media/image150.png"/><Relationship Id="rId7" Type="http://schemas.openxmlformats.org/officeDocument/2006/relationships/image" Target="../media/image581.png"/><Relationship Id="rId12" Type="http://schemas.openxmlformats.org/officeDocument/2006/relationships/image" Target="../media/image15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570.png"/><Relationship Id="rId11" Type="http://schemas.openxmlformats.org/officeDocument/2006/relationships/image" Target="../media/image620.png"/><Relationship Id="rId5" Type="http://schemas.openxmlformats.org/officeDocument/2006/relationships/image" Target="../media/image560.png"/><Relationship Id="rId10" Type="http://schemas.openxmlformats.org/officeDocument/2006/relationships/image" Target="../media/image610.png"/><Relationship Id="rId4" Type="http://schemas.openxmlformats.org/officeDocument/2006/relationships/image" Target="../media/image550.png"/><Relationship Id="rId9" Type="http://schemas.openxmlformats.org/officeDocument/2006/relationships/image" Target="../media/image600.png"/><Relationship Id="rId14" Type="http://schemas.openxmlformats.org/officeDocument/2006/relationships/image" Target="../media/image15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2.png"/><Relationship Id="rId34" Type="http://schemas.openxmlformats.org/officeDocument/2006/relationships/image" Target="../media/image1452.png"/><Relationship Id="rId33" Type="http://schemas.openxmlformats.org/officeDocument/2006/relationships/image" Target="../media/image1071.png"/><Relationship Id="rId2" Type="http://schemas.openxmlformats.org/officeDocument/2006/relationships/notesSlide" Target="../notesSlides/notesSlide30.xml"/><Relationship Id="rId16" Type="http://schemas.openxmlformats.org/officeDocument/2006/relationships/image" Target="../media/image780.png"/><Relationship Id="rId1" Type="http://schemas.openxmlformats.org/officeDocument/2006/relationships/slideLayout" Target="../slideLayouts/slideLayout27.xml"/><Relationship Id="rId36" Type="http://schemas.openxmlformats.org/officeDocument/2006/relationships/image" Target="../media/image601.png"/><Relationship Id="rId4" Type="http://schemas.openxmlformats.org/officeDocument/2006/relationships/image" Target="../media/image1301.png"/><Relationship Id="rId35" Type="http://schemas.openxmlformats.org/officeDocument/2006/relationships/image" Target="../media/image591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99.xml"/><Relationship Id="rId4" Type="http://schemas.openxmlformats.org/officeDocument/2006/relationships/image" Target="../media/image132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550.png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157.png"/></Relationships>
</file>

<file path=ppt/slides/_rels/slide4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31.png"/><Relationship Id="rId18" Type="http://schemas.openxmlformats.org/officeDocument/2006/relationships/image" Target="../media/image159.png"/><Relationship Id="rId3" Type="http://schemas.openxmlformats.org/officeDocument/2006/relationships/image" Target="../media/image1571.png"/><Relationship Id="rId17" Type="http://schemas.openxmlformats.org/officeDocument/2006/relationships/image" Target="../media/image1251.png"/><Relationship Id="rId2" Type="http://schemas.openxmlformats.org/officeDocument/2006/relationships/notesSlide" Target="../notesSlides/notesSlide31.xml"/><Relationship Id="rId16" Type="http://schemas.openxmlformats.org/officeDocument/2006/relationships/image" Target="../media/image158.png"/><Relationship Id="rId1" Type="http://schemas.openxmlformats.org/officeDocument/2006/relationships/slideLayout" Target="../slideLayouts/slideLayout110.xml"/><Relationship Id="rId15" Type="http://schemas.openxmlformats.org/officeDocument/2006/relationships/image" Target="../media/image1570.png"/><Relationship Id="rId19" Type="http://schemas.openxmlformats.org/officeDocument/2006/relationships/slide" Target="slide44.xml"/><Relationship Id="rId4" Type="http://schemas.openxmlformats.org/officeDocument/2006/relationships/image" Target="../media/image1560.png"/><Relationship Id="rId14" Type="http://schemas.openxmlformats.org/officeDocument/2006/relationships/image" Target="../media/image124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2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110.xml"/><Relationship Id="rId6" Type="http://schemas.openxmlformats.org/officeDocument/2006/relationships/image" Target="../media/image1510.png"/><Relationship Id="rId5" Type="http://schemas.openxmlformats.org/officeDocument/2006/relationships/image" Target="../media/image1501.png"/><Relationship Id="rId4" Type="http://schemas.openxmlformats.org/officeDocument/2006/relationships/image" Target="../media/image16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0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110.xml"/><Relationship Id="rId4" Type="http://schemas.openxmlformats.org/officeDocument/2006/relationships/image" Target="../media/image12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121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emf"/><Relationship Id="rId13" Type="http://schemas.openxmlformats.org/officeDocument/2006/relationships/image" Target="../media/image166.png"/><Relationship Id="rId3" Type="http://schemas.openxmlformats.org/officeDocument/2006/relationships/image" Target="../media/image134.emf"/><Relationship Id="rId7" Type="http://schemas.openxmlformats.org/officeDocument/2006/relationships/image" Target="../media/image138.emf"/><Relationship Id="rId12" Type="http://schemas.openxmlformats.org/officeDocument/2006/relationships/image" Target="../media/image143.png"/><Relationship Id="rId2" Type="http://schemas.openxmlformats.org/officeDocument/2006/relationships/image" Target="../media/image133.emf"/><Relationship Id="rId1" Type="http://schemas.openxmlformats.org/officeDocument/2006/relationships/slideLayout" Target="../slideLayouts/slideLayout121.xml"/><Relationship Id="rId6" Type="http://schemas.openxmlformats.org/officeDocument/2006/relationships/image" Target="../media/image137.emf"/><Relationship Id="rId11" Type="http://schemas.openxmlformats.org/officeDocument/2006/relationships/image" Target="../media/image142.emf"/><Relationship Id="rId5" Type="http://schemas.openxmlformats.org/officeDocument/2006/relationships/image" Target="../media/image136.emf"/><Relationship Id="rId10" Type="http://schemas.openxmlformats.org/officeDocument/2006/relationships/image" Target="../media/image141.emf"/><Relationship Id="rId4" Type="http://schemas.openxmlformats.org/officeDocument/2006/relationships/image" Target="../media/image135.emf"/><Relationship Id="rId9" Type="http://schemas.openxmlformats.org/officeDocument/2006/relationships/image" Target="../media/image140.emf"/><Relationship Id="rId14" Type="http://schemas.openxmlformats.org/officeDocument/2006/relationships/image" Target="../media/image167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emf"/><Relationship Id="rId18" Type="http://schemas.openxmlformats.org/officeDocument/2006/relationships/image" Target="../media/image1190.png"/><Relationship Id="rId3" Type="http://schemas.openxmlformats.org/officeDocument/2006/relationships/image" Target="../media/image135.emf"/><Relationship Id="rId34" Type="http://schemas.openxmlformats.org/officeDocument/2006/relationships/image" Target="../media/image170.png"/><Relationship Id="rId7" Type="http://schemas.openxmlformats.org/officeDocument/2006/relationships/image" Target="../media/image140.emf"/><Relationship Id="rId17" Type="http://schemas.openxmlformats.org/officeDocument/2006/relationships/image" Target="../media/image1520.png"/><Relationship Id="rId33" Type="http://schemas.openxmlformats.org/officeDocument/2006/relationships/image" Target="../media/image169.png"/><Relationship Id="rId2" Type="http://schemas.openxmlformats.org/officeDocument/2006/relationships/image" Target="../media/image134.emf"/><Relationship Id="rId29" Type="http://schemas.openxmlformats.org/officeDocument/2006/relationships/image" Target="../media/image1240.png"/><Relationship Id="rId1" Type="http://schemas.openxmlformats.org/officeDocument/2006/relationships/slideLayout" Target="../slideLayouts/slideLayout121.xml"/><Relationship Id="rId6" Type="http://schemas.openxmlformats.org/officeDocument/2006/relationships/image" Target="../media/image139.emf"/><Relationship Id="rId24" Type="http://schemas.openxmlformats.org/officeDocument/2006/relationships/image" Target="../media/image1250.png"/><Relationship Id="rId32" Type="http://schemas.openxmlformats.org/officeDocument/2006/relationships/image" Target="../media/image143.png"/><Relationship Id="rId5" Type="http://schemas.openxmlformats.org/officeDocument/2006/relationships/image" Target="../media/image137.emf"/><Relationship Id="rId31" Type="http://schemas.microsoft.com/office/2007/relationships/hdphoto" Target="../media/hdphoto1.wdp"/><Relationship Id="rId4" Type="http://schemas.openxmlformats.org/officeDocument/2006/relationships/image" Target="../media/image136.emf"/><Relationship Id="rId9" Type="http://schemas.openxmlformats.org/officeDocument/2006/relationships/image" Target="../media/image142.emf"/><Relationship Id="rId30" Type="http://schemas.openxmlformats.org/officeDocument/2006/relationships/image" Target="../media/image149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60.png"/><Relationship Id="rId18" Type="http://schemas.openxmlformats.org/officeDocument/2006/relationships/image" Target="../media/image1431.png"/><Relationship Id="rId26" Type="http://schemas.openxmlformats.org/officeDocument/2006/relationships/image" Target="../media/image1620.png"/><Relationship Id="rId3" Type="http://schemas.openxmlformats.org/officeDocument/2006/relationships/image" Target="../media/image171.png"/><Relationship Id="rId21" Type="http://schemas.openxmlformats.org/officeDocument/2006/relationships/image" Target="../media/image1461.png"/><Relationship Id="rId7" Type="http://schemas.openxmlformats.org/officeDocument/2006/relationships/image" Target="../media/image1750.png"/><Relationship Id="rId17" Type="http://schemas.openxmlformats.org/officeDocument/2006/relationships/image" Target="../media/image1421.png"/><Relationship Id="rId25" Type="http://schemas.openxmlformats.org/officeDocument/2006/relationships/image" Target="../media/image1500.png"/><Relationship Id="rId2" Type="http://schemas.openxmlformats.org/officeDocument/2006/relationships/notesSlide" Target="../notesSlides/notesSlide33.xml"/><Relationship Id="rId16" Type="http://schemas.openxmlformats.org/officeDocument/2006/relationships/image" Target="../media/image1410.png"/><Relationship Id="rId20" Type="http://schemas.openxmlformats.org/officeDocument/2006/relationships/image" Target="../media/image1450.png"/><Relationship Id="rId1" Type="http://schemas.openxmlformats.org/officeDocument/2006/relationships/slideLayout" Target="../slideLayouts/slideLayout121.xml"/><Relationship Id="rId6" Type="http://schemas.openxmlformats.org/officeDocument/2006/relationships/image" Target="../media/image1742.png"/><Relationship Id="rId24" Type="http://schemas.openxmlformats.org/officeDocument/2006/relationships/image" Target="../media/image1491.png"/><Relationship Id="rId5" Type="http://schemas.openxmlformats.org/officeDocument/2006/relationships/image" Target="../media/image1731.png"/><Relationship Id="rId15" Type="http://schemas.openxmlformats.org/officeDocument/2006/relationships/image" Target="../media/image1400.png"/><Relationship Id="rId23" Type="http://schemas.openxmlformats.org/officeDocument/2006/relationships/image" Target="../media/image1480.png"/><Relationship Id="rId10" Type="http://schemas.openxmlformats.org/officeDocument/2006/relationships/image" Target="../media/image178.png"/><Relationship Id="rId19" Type="http://schemas.openxmlformats.org/officeDocument/2006/relationships/image" Target="../media/image1440.png"/><Relationship Id="rId4" Type="http://schemas.openxmlformats.org/officeDocument/2006/relationships/image" Target="../media/image172.png"/><Relationship Id="rId9" Type="http://schemas.openxmlformats.org/officeDocument/2006/relationships/image" Target="../media/image177.png"/><Relationship Id="rId14" Type="http://schemas.openxmlformats.org/officeDocument/2006/relationships/image" Target="../media/image1391.png"/><Relationship Id="rId22" Type="http://schemas.openxmlformats.org/officeDocument/2006/relationships/image" Target="../media/image1470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0.png"/><Relationship Id="rId13" Type="http://schemas.openxmlformats.org/officeDocument/2006/relationships/image" Target="../media/image1471.png"/><Relationship Id="rId3" Type="http://schemas.openxmlformats.org/officeDocument/2006/relationships/image" Target="../media/image1441.png"/><Relationship Id="rId12" Type="http://schemas.openxmlformats.org/officeDocument/2006/relationships/image" Target="../media/image142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1451.png"/><Relationship Id="rId5" Type="http://schemas.openxmlformats.org/officeDocument/2006/relationships/image" Target="../media/image1330.png"/><Relationship Id="rId15" Type="http://schemas.openxmlformats.org/officeDocument/2006/relationships/image" Target="../media/image1490.png"/><Relationship Id="rId10" Type="http://schemas.openxmlformats.org/officeDocument/2006/relationships/image" Target="../media/image1460.png"/><Relationship Id="rId4" Type="http://schemas.openxmlformats.org/officeDocument/2006/relationships/image" Target="../media/image1291.png"/><Relationship Id="rId9" Type="http://schemas.openxmlformats.org/officeDocument/2006/relationships/image" Target="../media/image1390.png"/><Relationship Id="rId14" Type="http://schemas.openxmlformats.org/officeDocument/2006/relationships/image" Target="../media/image148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3" Type="http://schemas.openxmlformats.org/officeDocument/2006/relationships/image" Target="../media/image1290.png"/><Relationship Id="rId7" Type="http://schemas.openxmlformats.org/officeDocument/2006/relationships/image" Target="../media/image133.png"/><Relationship Id="rId12" Type="http://schemas.openxmlformats.org/officeDocument/2006/relationships/image" Target="../media/image13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1320.png"/><Relationship Id="rId11" Type="http://schemas.openxmlformats.org/officeDocument/2006/relationships/image" Target="../media/image150.jpeg"/><Relationship Id="rId5" Type="http://schemas.openxmlformats.org/officeDocument/2006/relationships/image" Target="../media/image1310.png"/><Relationship Id="rId10" Type="http://schemas.openxmlformats.org/officeDocument/2006/relationships/image" Target="../media/image136.png"/><Relationship Id="rId4" Type="http://schemas.openxmlformats.org/officeDocument/2006/relationships/image" Target="../media/image1300.png"/><Relationship Id="rId9" Type="http://schemas.openxmlformats.org/officeDocument/2006/relationships/image" Target="../media/image135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png"/><Relationship Id="rId3" Type="http://schemas.openxmlformats.org/officeDocument/2006/relationships/image" Target="../media/image139.png"/><Relationship Id="rId7" Type="http://schemas.openxmlformats.org/officeDocument/2006/relationships/image" Target="../media/image143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142.png"/><Relationship Id="rId5" Type="http://schemas.openxmlformats.org/officeDocument/2006/relationships/image" Target="../media/image141.png"/><Relationship Id="rId4" Type="http://schemas.openxmlformats.org/officeDocument/2006/relationships/image" Target="../media/image140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5.png"/><Relationship Id="rId7" Type="http://schemas.openxmlformats.org/officeDocument/2006/relationships/image" Target="../media/image153.png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251.png"/><Relationship Id="rId11" Type="http://schemas.openxmlformats.org/officeDocument/2006/relationships/image" Target="../media/image256.png"/><Relationship Id="rId10" Type="http://schemas.openxmlformats.org/officeDocument/2006/relationships/image" Target="../media/image255.png"/><Relationship Id="rId9" Type="http://schemas.openxmlformats.org/officeDocument/2006/relationships/image" Target="../media/image16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190.png"/><Relationship Id="rId5" Type="http://schemas.openxmlformats.org/officeDocument/2006/relationships/image" Target="../media/image189.png"/><Relationship Id="rId4" Type="http://schemas.openxmlformats.org/officeDocument/2006/relationships/image" Target="../media/image188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1651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4.png"/><Relationship Id="rId3" Type="http://schemas.openxmlformats.org/officeDocument/2006/relationships/image" Target="../media/image1870.png"/><Relationship Id="rId7" Type="http://schemas.openxmlformats.org/officeDocument/2006/relationships/image" Target="../media/image163.png"/><Relationship Id="rId12" Type="http://schemas.openxmlformats.org/officeDocument/2006/relationships/image" Target="../media/image196.png"/><Relationship Id="rId2" Type="http://schemas.openxmlformats.org/officeDocument/2006/relationships/image" Target="../media/image1860.png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1900.png"/><Relationship Id="rId11" Type="http://schemas.openxmlformats.org/officeDocument/2006/relationships/image" Target="../media/image173.png"/><Relationship Id="rId5" Type="http://schemas.openxmlformats.org/officeDocument/2006/relationships/image" Target="../media/image1890.png"/><Relationship Id="rId10" Type="http://schemas.openxmlformats.org/officeDocument/2006/relationships/image" Target="../media/image168.png"/><Relationship Id="rId4" Type="http://schemas.openxmlformats.org/officeDocument/2006/relationships/image" Target="../media/image1880.png"/><Relationship Id="rId9" Type="http://schemas.openxmlformats.org/officeDocument/2006/relationships/image" Target="../media/image16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811.png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1511.png"/><Relationship Id="rId5" Type="http://schemas.openxmlformats.org/officeDocument/2006/relationships/image" Target="../media/image175.jpeg"/><Relationship Id="rId4" Type="http://schemas.openxmlformats.org/officeDocument/2006/relationships/image" Target="../media/image830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60.png"/><Relationship Id="rId3" Type="http://schemas.openxmlformats.org/officeDocument/2006/relationships/image" Target="../media/image1911.png"/><Relationship Id="rId7" Type="http://schemas.openxmlformats.org/officeDocument/2006/relationships/image" Target="../media/image1950.png"/><Relationship Id="rId2" Type="http://schemas.openxmlformats.org/officeDocument/2006/relationships/image" Target="../media/image1901.png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1940.png"/><Relationship Id="rId5" Type="http://schemas.openxmlformats.org/officeDocument/2006/relationships/image" Target="../media/image1930.png"/><Relationship Id="rId4" Type="http://schemas.openxmlformats.org/officeDocument/2006/relationships/image" Target="../media/image1920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0.png"/><Relationship Id="rId7" Type="http://schemas.openxmlformats.org/officeDocument/2006/relationships/image" Target="../media/image17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1970.png"/><Relationship Id="rId11" Type="http://schemas.openxmlformats.org/officeDocument/2006/relationships/image" Target="../media/image1771.png"/><Relationship Id="rId5" Type="http://schemas.openxmlformats.org/officeDocument/2006/relationships/image" Target="../media/image1741.png"/><Relationship Id="rId4" Type="http://schemas.openxmlformats.org/officeDocument/2006/relationships/image" Target="../media/image1730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90.png"/><Relationship Id="rId1" Type="http://schemas.openxmlformats.org/officeDocument/2006/relationships/slideLayout" Target="../slideLayouts/slideLayout13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7.jpe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jpeg"/><Relationship Id="rId9" Type="http://schemas.openxmlformats.org/officeDocument/2006/relationships/image" Target="../media/image13.jpe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7.xml"/></Relationships>
</file>

<file path=ppt/slides/_rels/slide61.xml.rels><?xml version="1.0" encoding="UTF-8" standalone="yes"?>
<Relationships xmlns="http://schemas.openxmlformats.org/package/2006/relationships"><Relationship Id="rId7" Type="http://schemas.openxmlformats.org/officeDocument/2006/relationships/image" Target="../media/image201.png"/><Relationship Id="rId12" Type="http://schemas.openxmlformats.org/officeDocument/2006/relationships/image" Target="../media/image154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7.xml"/><Relationship Id="rId11" Type="http://schemas.openxmlformats.org/officeDocument/2006/relationships/image" Target="../media/image203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27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8.png"/><Relationship Id="rId2" Type="http://schemas.openxmlformats.org/officeDocument/2006/relationships/image" Target="../media/image1650.png"/><Relationship Id="rId1" Type="http://schemas.openxmlformats.org/officeDocument/2006/relationships/slideLayout" Target="../slideLayouts/slideLayout27.xml"/><Relationship Id="rId11" Type="http://schemas.openxmlformats.org/officeDocument/2006/relationships/image" Target="../media/image212.png"/><Relationship Id="rId10" Type="http://schemas.openxmlformats.org/officeDocument/2006/relationships/image" Target="../media/image211.png"/><Relationship Id="rId9" Type="http://schemas.openxmlformats.org/officeDocument/2006/relationships/image" Target="../media/image209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214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216.png"/><Relationship Id="rId5" Type="http://schemas.openxmlformats.org/officeDocument/2006/relationships/image" Target="../media/image166.png"/><Relationship Id="rId4" Type="http://schemas.openxmlformats.org/officeDocument/2006/relationships/image" Target="../media/image214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5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6.xml"/><Relationship Id="rId4" Type="http://schemas.openxmlformats.org/officeDocument/2006/relationships/image" Target="../media/image21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6.xml"/><Relationship Id="rId6" Type="http://schemas.openxmlformats.org/officeDocument/2006/relationships/image" Target="../media/image216.png"/><Relationship Id="rId5" Type="http://schemas.openxmlformats.org/officeDocument/2006/relationships/image" Target="../media/image350.png"/><Relationship Id="rId4" Type="http://schemas.openxmlformats.org/officeDocument/2006/relationships/image" Target="../media/image214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6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88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88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88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88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7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185.png"/><Relationship Id="rId4" Type="http://schemas.openxmlformats.org/officeDocument/2006/relationships/image" Target="../media/image184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19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658865"/>
            <a:ext cx="9144000" cy="1858328"/>
          </a:xfrm>
          <a:solidFill>
            <a:schemeClr val="tx1"/>
          </a:solidFill>
        </p:spPr>
        <p:txBody>
          <a:bodyPr>
            <a:noAutofit/>
          </a:bodyPr>
          <a:lstStyle/>
          <a:p>
            <a:r>
              <a:rPr lang="en-US" sz="6600" dirty="0">
                <a:solidFill>
                  <a:srgbClr val="FFC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Sparse Modeling of Data </a:t>
            </a:r>
            <a:r>
              <a:rPr lang="en-US" sz="4900" dirty="0">
                <a:latin typeface="Calibri Light" panose="020F0302020204030204" pitchFamily="34" charset="0"/>
                <a:cs typeface="Calibri Light" panose="020F0302020204030204" pitchFamily="34" charset="0"/>
              </a:rPr>
              <a:t/>
            </a:r>
            <a:br>
              <a:rPr lang="en-US" sz="4900" dirty="0"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en-US" sz="4000" dirty="0">
                <a:latin typeface="Calibri Light" panose="020F0302020204030204" pitchFamily="34" charset="0"/>
                <a:cs typeface="Calibri Light" panose="020F0302020204030204" pitchFamily="34" charset="0"/>
              </a:rPr>
              <a:t>and its Relation to </a:t>
            </a:r>
            <a:r>
              <a:rPr lang="en-US" sz="3600" dirty="0">
                <a:latin typeface="Calibri Light" panose="020F0302020204030204" pitchFamily="34" charset="0"/>
                <a:cs typeface="Calibri Light" panose="020F0302020204030204" pitchFamily="34" charset="0"/>
              </a:rPr>
              <a:t/>
            </a:r>
            <a:br>
              <a:rPr lang="en-US" sz="3600" dirty="0"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en-US" sz="6600" dirty="0">
                <a:solidFill>
                  <a:srgbClr val="FFC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Deep Learning 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3872" y="3143239"/>
            <a:ext cx="5932361" cy="2304777"/>
          </a:xfrm>
        </p:spPr>
        <p:txBody>
          <a:bodyPr/>
          <a:lstStyle/>
          <a:p>
            <a:pPr algn="l" eaLnBrk="1" hangingPunct="1">
              <a:lnSpc>
                <a:spcPct val="90000"/>
              </a:lnSpc>
            </a:pP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Michael Elad</a:t>
            </a:r>
          </a:p>
          <a:p>
            <a:pPr algn="l" eaLnBrk="1" hangingPunct="1">
              <a:lnSpc>
                <a:spcPct val="90000"/>
              </a:lnSpc>
            </a:pPr>
            <a:endParaRPr lang="en-US" sz="11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 eaLnBrk="1" hangingPunct="1">
              <a:lnSpc>
                <a:spcPct val="90000"/>
              </a:lnSpc>
              <a:spcBef>
                <a:spcPts val="0"/>
              </a:spcBef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Computer Science Department </a:t>
            </a:r>
          </a:p>
          <a:p>
            <a:pPr algn="l" eaLnBrk="1" hangingPunct="1">
              <a:lnSpc>
                <a:spcPct val="90000"/>
              </a:lnSpc>
              <a:spcBef>
                <a:spcPts val="0"/>
              </a:spcBef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The Technion </a:t>
            </a:r>
          </a:p>
          <a:p>
            <a:pPr algn="l" eaLnBrk="1" hangingPunct="1">
              <a:lnSpc>
                <a:spcPct val="90000"/>
              </a:lnSpc>
              <a:spcBef>
                <a:spcPts val="0"/>
              </a:spcBef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Haifa 32000, Israel</a:t>
            </a:r>
          </a:p>
          <a:p>
            <a:pPr algn="l" eaLnBrk="1" hangingPunct="1">
              <a:lnSpc>
                <a:spcPct val="90000"/>
              </a:lnSpc>
            </a:pPr>
            <a:endParaRPr lang="en-US" sz="2000" dirty="0">
              <a:latin typeface="Tahoma" pitchFamily="34" charset="0"/>
              <a:cs typeface="Tahoma" pitchFamily="34" charset="0"/>
            </a:endParaRPr>
          </a:p>
        </p:txBody>
      </p:sp>
      <p:sp>
        <p:nvSpPr>
          <p:cNvPr id="2052" name="Line 4"/>
          <p:cNvSpPr>
            <a:spLocks noChangeShapeType="1"/>
          </p:cNvSpPr>
          <p:nvPr/>
        </p:nvSpPr>
        <p:spPr bwMode="auto">
          <a:xfrm>
            <a:off x="0" y="3044931"/>
            <a:ext cx="9144000" cy="0"/>
          </a:xfrm>
          <a:prstGeom prst="line">
            <a:avLst/>
          </a:prstGeom>
          <a:noFill/>
          <a:ln w="57150">
            <a:solidFill>
              <a:srgbClr val="FFC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742871" y="3219238"/>
            <a:ext cx="4804379" cy="3416320"/>
          </a:xfrm>
          <a:prstGeom prst="rect">
            <a:avLst/>
          </a:prstGeom>
          <a:solidFill>
            <a:schemeClr val="tx1"/>
          </a:solidFill>
        </p:spPr>
        <p:txBody>
          <a:bodyPr wrap="square" rtlCol="1">
            <a:spAutoFit/>
          </a:bodyPr>
          <a:lstStyle/>
          <a:p>
            <a:pPr algn="r"/>
            <a:r>
              <a:rPr lang="en-US" sz="1800" b="0" dirty="0" err="1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QBI</a:t>
            </a:r>
            <a:r>
              <a:rPr lang="en-US" sz="1800" b="0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– Rennes, France – January 9</a:t>
            </a:r>
            <a:r>
              <a:rPr lang="en-US" sz="1800" b="0" baseline="30000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</a:t>
            </a:r>
            <a:r>
              <a:rPr lang="en-US" sz="1800" b="0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2018 </a:t>
            </a:r>
          </a:p>
          <a:p>
            <a:pPr algn="r"/>
            <a:r>
              <a:rPr lang="en-US" sz="1800" b="0" dirty="0" err="1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ICSEE</a:t>
            </a:r>
            <a:r>
              <a:rPr lang="en-US" sz="1800" b="0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– </a:t>
            </a:r>
            <a:r>
              <a:rPr lang="en-US" sz="1800" b="0" dirty="0" err="1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Eilat</a:t>
            </a:r>
            <a:r>
              <a:rPr lang="en-US" sz="1800" b="0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– December 13</a:t>
            </a:r>
            <a:r>
              <a:rPr lang="en-US" sz="1800" b="0" baseline="30000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</a:t>
            </a:r>
            <a:r>
              <a:rPr lang="en-US" sz="1800" b="0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2018</a:t>
            </a:r>
          </a:p>
          <a:p>
            <a:pPr algn="r"/>
            <a:r>
              <a:rPr lang="en-US" sz="1800" b="0" dirty="0" err="1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EUVIP</a:t>
            </a:r>
            <a:r>
              <a:rPr lang="en-US" sz="1800" b="0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– Tampere - </a:t>
            </a:r>
            <a:r>
              <a:rPr lang="en-US" sz="18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November 27</a:t>
            </a:r>
            <a:r>
              <a:rPr lang="en-US" sz="1800" b="0" baseline="30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</a:t>
            </a:r>
            <a:r>
              <a:rPr lang="en-US" sz="18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b="0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2018</a:t>
            </a:r>
          </a:p>
          <a:p>
            <a:pPr algn="r"/>
            <a:r>
              <a:rPr lang="en-US" sz="1800" b="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ICML</a:t>
            </a:r>
            <a:r>
              <a:rPr lang="en-US" sz="18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b="0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Workshop – Stockholm - </a:t>
            </a:r>
            <a:r>
              <a:rPr lang="en-US" sz="18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July </a:t>
            </a:r>
            <a:r>
              <a:rPr lang="en-US" sz="1800" b="0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14</a:t>
            </a:r>
            <a:r>
              <a:rPr lang="en-US" sz="1800" b="0" baseline="30000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</a:t>
            </a:r>
            <a:r>
              <a:rPr lang="en-US" sz="1800" b="0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2018</a:t>
            </a:r>
            <a:endParaRPr lang="he-IL" sz="1800" b="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r"/>
            <a:r>
              <a:rPr lang="en-US" sz="1800" b="0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SAM – Sheffield – July 9</a:t>
            </a:r>
            <a:r>
              <a:rPr lang="en-US" sz="1800" b="0" baseline="30000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</a:t>
            </a:r>
            <a:r>
              <a:rPr lang="en-US" sz="1800" b="0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2018</a:t>
            </a:r>
          </a:p>
          <a:p>
            <a:pPr algn="r"/>
            <a:r>
              <a:rPr lang="en-US" sz="1800" b="0" dirty="0" err="1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HUJI</a:t>
            </a:r>
            <a:r>
              <a:rPr lang="en-US" sz="1800" b="0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– Jerusalem – May 21</a:t>
            </a:r>
            <a:r>
              <a:rPr lang="en-US" sz="1800" b="0" baseline="30000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</a:t>
            </a:r>
            <a:r>
              <a:rPr lang="en-US" sz="18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b="0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2018</a:t>
            </a:r>
          </a:p>
          <a:p>
            <a:pPr algn="r"/>
            <a:r>
              <a:rPr lang="en-US" sz="1800" b="0" dirty="0" err="1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IMVC</a:t>
            </a:r>
            <a:r>
              <a:rPr lang="en-US" sz="1800" b="0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– Tel-Aviv – March 6</a:t>
            </a:r>
            <a:r>
              <a:rPr lang="en-US" sz="1800" b="0" baseline="30000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</a:t>
            </a:r>
            <a:r>
              <a:rPr lang="en-US" sz="1800" b="0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2018</a:t>
            </a:r>
          </a:p>
          <a:p>
            <a:pPr algn="r"/>
            <a:r>
              <a:rPr lang="en-US" sz="1800" b="0" dirty="0" err="1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IPAM</a:t>
            </a:r>
            <a:r>
              <a:rPr lang="en-US" sz="1800" b="0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– Los-Angeles – February 7</a:t>
            </a:r>
            <a:r>
              <a:rPr lang="en-US" sz="1800" b="0" baseline="30000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</a:t>
            </a:r>
            <a:r>
              <a:rPr lang="en-US" sz="1800" b="0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2018</a:t>
            </a:r>
          </a:p>
          <a:p>
            <a:pPr algn="r"/>
            <a:r>
              <a:rPr lang="en-US" sz="1800" b="0" dirty="0" err="1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ENS</a:t>
            </a:r>
            <a:r>
              <a:rPr lang="en-US" sz="1800" b="0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– Paris – December 18</a:t>
            </a:r>
            <a:r>
              <a:rPr lang="en-US" sz="1800" b="0" baseline="30000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</a:t>
            </a:r>
            <a:r>
              <a:rPr lang="en-US" sz="1800" b="0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2017</a:t>
            </a:r>
          </a:p>
          <a:p>
            <a:pPr algn="r"/>
            <a:r>
              <a:rPr lang="en-US" sz="1800" b="0" dirty="0" err="1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ICIP</a:t>
            </a:r>
            <a:r>
              <a:rPr lang="en-US" sz="1800" b="0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– Beijing – September 18</a:t>
            </a:r>
            <a:r>
              <a:rPr lang="en-US" sz="1800" b="0" baseline="30000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</a:t>
            </a:r>
            <a:r>
              <a:rPr lang="en-US" sz="1800" b="0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2017</a:t>
            </a:r>
          </a:p>
          <a:p>
            <a:pPr algn="r"/>
            <a:r>
              <a:rPr lang="en-US" sz="1800" b="0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Capri – September 4</a:t>
            </a:r>
            <a:r>
              <a:rPr lang="en-US" sz="1800" b="0" baseline="30000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</a:t>
            </a:r>
            <a:r>
              <a:rPr lang="en-US" sz="1800" b="0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2017</a:t>
            </a:r>
          </a:p>
          <a:p>
            <a:pPr algn="r"/>
            <a:r>
              <a:rPr lang="en-US" sz="1800" b="0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IMS - Singapore – June 17</a:t>
            </a:r>
            <a:r>
              <a:rPr lang="en-US" sz="1800" b="0" baseline="30000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</a:t>
            </a:r>
            <a:r>
              <a:rPr lang="en-US" sz="1800" b="0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2017</a:t>
            </a:r>
          </a:p>
        </p:txBody>
      </p:sp>
      <p:sp>
        <p:nvSpPr>
          <p:cNvPr id="2" name="AutoShape 2" descr="Image result for blackrock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4" descr="Image result for blackrock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6" descr="Image result for blackrock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656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101"/>
          <p:cNvGrpSpPr/>
          <p:nvPr/>
        </p:nvGrpSpPr>
        <p:grpSpPr>
          <a:xfrm>
            <a:off x="7204169" y="4114692"/>
            <a:ext cx="2280917" cy="1791422"/>
            <a:chOff x="9059364" y="3293133"/>
            <a:chExt cx="2280917" cy="1791422"/>
          </a:xfrm>
        </p:grpSpPr>
        <p:sp>
          <p:nvSpPr>
            <p:cNvPr id="177" name="Rectangle 176"/>
            <p:cNvSpPr>
              <a:spLocks noChangeArrowheads="1"/>
            </p:cNvSpPr>
            <p:nvPr/>
          </p:nvSpPr>
          <p:spPr bwMode="auto">
            <a:xfrm>
              <a:off x="9059364" y="3293133"/>
              <a:ext cx="2280917" cy="1758933"/>
            </a:xfrm>
            <a:prstGeom prst="rect">
              <a:avLst/>
            </a:prstGeom>
            <a:solidFill>
              <a:srgbClr val="3333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defPPr>
                <a:defRPr lang="he-IL"/>
              </a:defPPr>
              <a:lvl1pPr algn="r" rtl="1" fontAlgn="base">
                <a:spcBef>
                  <a:spcPct val="0"/>
                </a:spcBef>
                <a:spcAft>
                  <a:spcPct val="0"/>
                </a:spcAft>
                <a:defRPr sz="32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Tahoma" pitchFamily="34" charset="0"/>
                </a:defRPr>
              </a:lvl1pPr>
              <a:lvl2pPr marL="457200" algn="r" rtl="1" fontAlgn="base">
                <a:spcBef>
                  <a:spcPct val="0"/>
                </a:spcBef>
                <a:spcAft>
                  <a:spcPct val="0"/>
                </a:spcAft>
                <a:defRPr sz="32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Tahoma" pitchFamily="34" charset="0"/>
                </a:defRPr>
              </a:lvl2pPr>
              <a:lvl3pPr marL="914400" algn="r" rtl="1" fontAlgn="base">
                <a:spcBef>
                  <a:spcPct val="0"/>
                </a:spcBef>
                <a:spcAft>
                  <a:spcPct val="0"/>
                </a:spcAft>
                <a:defRPr sz="32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Tahoma" pitchFamily="34" charset="0"/>
                </a:defRPr>
              </a:lvl3pPr>
              <a:lvl4pPr marL="1371600" algn="r" rtl="1" fontAlgn="base">
                <a:spcBef>
                  <a:spcPct val="0"/>
                </a:spcBef>
                <a:spcAft>
                  <a:spcPct val="0"/>
                </a:spcAft>
                <a:defRPr sz="32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Tahoma" pitchFamily="34" charset="0"/>
                </a:defRPr>
              </a:lvl4pPr>
              <a:lvl5pPr marL="1828800" algn="r" rtl="1" fontAlgn="base">
                <a:spcBef>
                  <a:spcPct val="0"/>
                </a:spcBef>
                <a:spcAft>
                  <a:spcPct val="0"/>
                </a:spcAft>
                <a:defRPr sz="32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Tahoma" pitchFamily="34" charset="0"/>
                </a:defRPr>
              </a:lvl5pPr>
              <a:lvl6pPr marL="2286000" algn="l" defTabSz="914400" rtl="0" eaLnBrk="1" latinLnBrk="0" hangingPunct="1">
                <a:defRPr sz="32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Tahoma" pitchFamily="34" charset="0"/>
                </a:defRPr>
              </a:lvl6pPr>
              <a:lvl7pPr marL="2743200" algn="l" defTabSz="914400" rtl="0" eaLnBrk="1" latinLnBrk="0" hangingPunct="1">
                <a:defRPr sz="32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Tahoma" pitchFamily="34" charset="0"/>
                </a:defRPr>
              </a:lvl7pPr>
              <a:lvl8pPr marL="3200400" algn="l" defTabSz="914400" rtl="0" eaLnBrk="1" latinLnBrk="0" hangingPunct="1">
                <a:defRPr sz="32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Tahoma" pitchFamily="34" charset="0"/>
                </a:defRPr>
              </a:lvl8pPr>
              <a:lvl9pPr marL="3657600" algn="l" defTabSz="914400" rtl="0" eaLnBrk="1" latinLnBrk="0" hangingPunct="1">
                <a:defRPr sz="32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Tahoma" pitchFamily="34" charset="0"/>
                </a:defRPr>
              </a:lvl9pPr>
            </a:lstStyle>
            <a:p>
              <a:pPr algn="ctr"/>
              <a:endParaRPr lang="he-IL">
                <a:latin typeface="Calibri" pitchFamily="34" charset="0"/>
              </a:endParaRPr>
            </a:p>
          </p:txBody>
        </p:sp>
        <p:pic>
          <p:nvPicPr>
            <p:cNvPr id="178" name="Picture 177" descr="http://www.vizago.ch/images/mesh.jpeg">
              <a:hlinkClick r:id="rId4"/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69" r="18267"/>
            <a:stretch/>
          </p:blipFill>
          <p:spPr bwMode="auto">
            <a:xfrm>
              <a:off x="9151534" y="3368872"/>
              <a:ext cx="2138136" cy="13587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9" name="Text Box 39"/>
            <p:cNvSpPr txBox="1">
              <a:spLocks noChangeArrowheads="1"/>
            </p:cNvSpPr>
            <p:nvPr/>
          </p:nvSpPr>
          <p:spPr bwMode="auto">
            <a:xfrm>
              <a:off x="9059364" y="4715020"/>
              <a:ext cx="2280917" cy="36953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he-IL"/>
              </a:defPPr>
              <a:lvl1pPr algn="r" rtl="1" fontAlgn="base">
                <a:spcBef>
                  <a:spcPct val="0"/>
                </a:spcBef>
                <a:spcAft>
                  <a:spcPct val="0"/>
                </a:spcAft>
                <a:defRPr sz="32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Tahoma" pitchFamily="34" charset="0"/>
                </a:defRPr>
              </a:lvl1pPr>
              <a:lvl2pPr marL="457200" algn="r" rtl="1" fontAlgn="base">
                <a:spcBef>
                  <a:spcPct val="0"/>
                </a:spcBef>
                <a:spcAft>
                  <a:spcPct val="0"/>
                </a:spcAft>
                <a:defRPr sz="32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Tahoma" pitchFamily="34" charset="0"/>
                </a:defRPr>
              </a:lvl2pPr>
              <a:lvl3pPr marL="914400" algn="r" rtl="1" fontAlgn="base">
                <a:spcBef>
                  <a:spcPct val="0"/>
                </a:spcBef>
                <a:spcAft>
                  <a:spcPct val="0"/>
                </a:spcAft>
                <a:defRPr sz="32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Tahoma" pitchFamily="34" charset="0"/>
                </a:defRPr>
              </a:lvl3pPr>
              <a:lvl4pPr marL="1371600" algn="r" rtl="1" fontAlgn="base">
                <a:spcBef>
                  <a:spcPct val="0"/>
                </a:spcBef>
                <a:spcAft>
                  <a:spcPct val="0"/>
                </a:spcAft>
                <a:defRPr sz="32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Tahoma" pitchFamily="34" charset="0"/>
                </a:defRPr>
              </a:lvl4pPr>
              <a:lvl5pPr marL="1828800" algn="r" rtl="1" fontAlgn="base">
                <a:spcBef>
                  <a:spcPct val="0"/>
                </a:spcBef>
                <a:spcAft>
                  <a:spcPct val="0"/>
                </a:spcAft>
                <a:defRPr sz="32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Tahoma" pitchFamily="34" charset="0"/>
                </a:defRPr>
              </a:lvl5pPr>
              <a:lvl6pPr marL="2286000" algn="l" defTabSz="914400" rtl="0" eaLnBrk="1" latinLnBrk="0" hangingPunct="1">
                <a:defRPr sz="32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Tahoma" pitchFamily="34" charset="0"/>
                </a:defRPr>
              </a:lvl6pPr>
              <a:lvl7pPr marL="2743200" algn="l" defTabSz="914400" rtl="0" eaLnBrk="1" latinLnBrk="0" hangingPunct="1">
                <a:defRPr sz="32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Tahoma" pitchFamily="34" charset="0"/>
                </a:defRPr>
              </a:lvl7pPr>
              <a:lvl8pPr marL="3200400" algn="l" defTabSz="914400" rtl="0" eaLnBrk="1" latinLnBrk="0" hangingPunct="1">
                <a:defRPr sz="32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Tahoma" pitchFamily="34" charset="0"/>
                </a:defRPr>
              </a:lvl8pPr>
              <a:lvl9pPr marL="3657600" algn="l" defTabSz="914400" rtl="0" eaLnBrk="1" latinLnBrk="0" hangingPunct="1">
                <a:defRPr sz="32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Tahoma" pitchFamily="34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1800" dirty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3D Objects</a:t>
              </a:r>
              <a:endParaRPr lang="en-US" sz="1800" b="0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endParaRPr>
            </a:p>
          </p:txBody>
        </p:sp>
      </p:grpSp>
      <p:grpSp>
        <p:nvGrpSpPr>
          <p:cNvPr id="125" name="Group 124"/>
          <p:cNvGrpSpPr/>
          <p:nvPr/>
        </p:nvGrpSpPr>
        <p:grpSpPr>
          <a:xfrm>
            <a:off x="5476503" y="4580900"/>
            <a:ext cx="2638845" cy="1664937"/>
            <a:chOff x="6096000" y="3986216"/>
            <a:chExt cx="3175001" cy="1971677"/>
          </a:xfrm>
        </p:grpSpPr>
        <p:grpSp>
          <p:nvGrpSpPr>
            <p:cNvPr id="126" name="Group 125"/>
            <p:cNvGrpSpPr>
              <a:grpSpLocks/>
            </p:cNvGrpSpPr>
            <p:nvPr/>
          </p:nvGrpSpPr>
          <p:grpSpPr bwMode="auto">
            <a:xfrm>
              <a:off x="6096000" y="3986216"/>
              <a:ext cx="3175001" cy="1971677"/>
              <a:chOff x="447" y="2789"/>
              <a:chExt cx="2000" cy="1242"/>
            </a:xfrm>
          </p:grpSpPr>
          <p:sp>
            <p:nvSpPr>
              <p:cNvPr id="128" name="Rectangle 127"/>
              <p:cNvSpPr>
                <a:spLocks noChangeArrowheads="1"/>
              </p:cNvSpPr>
              <p:nvPr/>
            </p:nvSpPr>
            <p:spPr bwMode="auto">
              <a:xfrm>
                <a:off x="715" y="2789"/>
                <a:ext cx="1491" cy="1242"/>
              </a:xfrm>
              <a:prstGeom prst="rect">
                <a:avLst/>
              </a:prstGeom>
              <a:solidFill>
                <a:srgbClr val="C0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defPPr>
                  <a:defRPr lang="he-IL"/>
                </a:defPPr>
                <a:lvl1pPr algn="r" rtl="1" fontAlgn="base">
                  <a:spcBef>
                    <a:spcPct val="0"/>
                  </a:spcBef>
                  <a:spcAft>
                    <a:spcPct val="0"/>
                  </a:spcAft>
                  <a:defRPr sz="3200" kern="1200">
                    <a:solidFill>
                      <a:schemeClr val="tx1"/>
                    </a:solidFill>
                    <a:latin typeface="Tahoma" pitchFamily="34" charset="0"/>
                    <a:ea typeface="+mn-ea"/>
                    <a:cs typeface="Tahoma" pitchFamily="34" charset="0"/>
                  </a:defRPr>
                </a:lvl1pPr>
                <a:lvl2pPr marL="457200" algn="r" rtl="1" fontAlgn="base">
                  <a:spcBef>
                    <a:spcPct val="0"/>
                  </a:spcBef>
                  <a:spcAft>
                    <a:spcPct val="0"/>
                  </a:spcAft>
                  <a:defRPr sz="3200" kern="1200">
                    <a:solidFill>
                      <a:schemeClr val="tx1"/>
                    </a:solidFill>
                    <a:latin typeface="Tahoma" pitchFamily="34" charset="0"/>
                    <a:ea typeface="+mn-ea"/>
                    <a:cs typeface="Tahoma" pitchFamily="34" charset="0"/>
                  </a:defRPr>
                </a:lvl2pPr>
                <a:lvl3pPr marL="914400" algn="r" rtl="1" fontAlgn="base">
                  <a:spcBef>
                    <a:spcPct val="0"/>
                  </a:spcBef>
                  <a:spcAft>
                    <a:spcPct val="0"/>
                  </a:spcAft>
                  <a:defRPr sz="3200" kern="1200">
                    <a:solidFill>
                      <a:schemeClr val="tx1"/>
                    </a:solidFill>
                    <a:latin typeface="Tahoma" pitchFamily="34" charset="0"/>
                    <a:ea typeface="+mn-ea"/>
                    <a:cs typeface="Tahoma" pitchFamily="34" charset="0"/>
                  </a:defRPr>
                </a:lvl3pPr>
                <a:lvl4pPr marL="1371600" algn="r" rtl="1" fontAlgn="base">
                  <a:spcBef>
                    <a:spcPct val="0"/>
                  </a:spcBef>
                  <a:spcAft>
                    <a:spcPct val="0"/>
                  </a:spcAft>
                  <a:defRPr sz="3200" kern="1200">
                    <a:solidFill>
                      <a:schemeClr val="tx1"/>
                    </a:solidFill>
                    <a:latin typeface="Tahoma" pitchFamily="34" charset="0"/>
                    <a:ea typeface="+mn-ea"/>
                    <a:cs typeface="Tahoma" pitchFamily="34" charset="0"/>
                  </a:defRPr>
                </a:lvl4pPr>
                <a:lvl5pPr marL="1828800" algn="r" rtl="1" fontAlgn="base">
                  <a:spcBef>
                    <a:spcPct val="0"/>
                  </a:spcBef>
                  <a:spcAft>
                    <a:spcPct val="0"/>
                  </a:spcAft>
                  <a:defRPr sz="3200" kern="1200">
                    <a:solidFill>
                      <a:schemeClr val="tx1"/>
                    </a:solidFill>
                    <a:latin typeface="Tahoma" pitchFamily="34" charset="0"/>
                    <a:ea typeface="+mn-ea"/>
                    <a:cs typeface="Tahoma" pitchFamily="34" charset="0"/>
                  </a:defRPr>
                </a:lvl5pPr>
                <a:lvl6pPr marL="2286000" algn="l" defTabSz="914400" rtl="0" eaLnBrk="1" latinLnBrk="0" hangingPunct="1">
                  <a:defRPr sz="3200" kern="1200">
                    <a:solidFill>
                      <a:schemeClr val="tx1"/>
                    </a:solidFill>
                    <a:latin typeface="Tahoma" pitchFamily="34" charset="0"/>
                    <a:ea typeface="+mn-ea"/>
                    <a:cs typeface="Tahoma" pitchFamily="34" charset="0"/>
                  </a:defRPr>
                </a:lvl6pPr>
                <a:lvl7pPr marL="2743200" algn="l" defTabSz="914400" rtl="0" eaLnBrk="1" latinLnBrk="0" hangingPunct="1">
                  <a:defRPr sz="3200" kern="1200">
                    <a:solidFill>
                      <a:schemeClr val="tx1"/>
                    </a:solidFill>
                    <a:latin typeface="Tahoma" pitchFamily="34" charset="0"/>
                    <a:ea typeface="+mn-ea"/>
                    <a:cs typeface="Tahoma" pitchFamily="34" charset="0"/>
                  </a:defRPr>
                </a:lvl7pPr>
                <a:lvl8pPr marL="3200400" algn="l" defTabSz="914400" rtl="0" eaLnBrk="1" latinLnBrk="0" hangingPunct="1">
                  <a:defRPr sz="3200" kern="1200">
                    <a:solidFill>
                      <a:schemeClr val="tx1"/>
                    </a:solidFill>
                    <a:latin typeface="Tahoma" pitchFamily="34" charset="0"/>
                    <a:ea typeface="+mn-ea"/>
                    <a:cs typeface="Tahoma" pitchFamily="34" charset="0"/>
                  </a:defRPr>
                </a:lvl8pPr>
                <a:lvl9pPr marL="3657600" algn="l" defTabSz="914400" rtl="0" eaLnBrk="1" latinLnBrk="0" hangingPunct="1">
                  <a:defRPr sz="3200" kern="1200">
                    <a:solidFill>
                      <a:schemeClr val="tx1"/>
                    </a:solidFill>
                    <a:latin typeface="Tahoma" pitchFamily="34" charset="0"/>
                    <a:ea typeface="+mn-ea"/>
                    <a:cs typeface="Tahoma" pitchFamily="34" charset="0"/>
                  </a:defRPr>
                </a:lvl9pPr>
              </a:lstStyle>
              <a:p>
                <a:pPr algn="ctr"/>
                <a:endParaRPr lang="he-IL">
                  <a:latin typeface="Calibri" pitchFamily="34" charset="0"/>
                </a:endParaRPr>
              </a:p>
            </p:txBody>
          </p:sp>
          <p:grpSp>
            <p:nvGrpSpPr>
              <p:cNvPr id="129" name="Group 128"/>
              <p:cNvGrpSpPr>
                <a:grpSpLocks/>
              </p:cNvGrpSpPr>
              <p:nvPr/>
            </p:nvGrpSpPr>
            <p:grpSpPr bwMode="auto">
              <a:xfrm>
                <a:off x="447" y="2823"/>
                <a:ext cx="2000" cy="1208"/>
                <a:chOff x="171" y="916"/>
                <a:chExt cx="2000" cy="1208"/>
              </a:xfrm>
            </p:grpSpPr>
            <p:pic>
              <p:nvPicPr>
                <p:cNvPr id="130" name="Picture 129" descr="fig6"/>
                <p:cNvPicPr>
                  <a:picLocks noChangeAspect="1" noChangeArrowheads="1"/>
                </p:cNvPicPr>
                <p:nvPr/>
              </p:nvPicPr>
              <p:blipFill>
                <a:blip r:embed="rId6" cstate="print"/>
                <a:srcRect/>
                <a:stretch>
                  <a:fillRect/>
                </a:stretch>
              </p:blipFill>
              <p:spPr bwMode="auto">
                <a:xfrm>
                  <a:off x="478" y="916"/>
                  <a:ext cx="1246" cy="99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131" name="Text Box 64"/>
                <p:cNvSpPr txBox="1">
                  <a:spLocks noChangeArrowheads="1"/>
                </p:cNvSpPr>
                <p:nvPr/>
              </p:nvSpPr>
              <p:spPr bwMode="auto">
                <a:xfrm>
                  <a:off x="171" y="1848"/>
                  <a:ext cx="2000" cy="276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>
                  <a:defPPr>
                    <a:defRPr lang="he-IL"/>
                  </a:defPPr>
                  <a:lvl1pPr algn="r" rtl="1" fontAlgn="base">
                    <a:spcBef>
                      <a:spcPct val="0"/>
                    </a:spcBef>
                    <a:spcAft>
                      <a:spcPct val="0"/>
                    </a:spcAft>
                    <a:defRPr sz="3200" kern="1200">
                      <a:solidFill>
                        <a:schemeClr val="tx1"/>
                      </a:solidFill>
                      <a:latin typeface="Tahoma" pitchFamily="34" charset="0"/>
                      <a:ea typeface="+mn-ea"/>
                      <a:cs typeface="Tahoma" pitchFamily="34" charset="0"/>
                    </a:defRPr>
                  </a:lvl1pPr>
                  <a:lvl2pPr marL="457200" algn="r" rtl="1" fontAlgn="base">
                    <a:spcBef>
                      <a:spcPct val="0"/>
                    </a:spcBef>
                    <a:spcAft>
                      <a:spcPct val="0"/>
                    </a:spcAft>
                    <a:defRPr sz="3200" kern="1200">
                      <a:solidFill>
                        <a:schemeClr val="tx1"/>
                      </a:solidFill>
                      <a:latin typeface="Tahoma" pitchFamily="34" charset="0"/>
                      <a:ea typeface="+mn-ea"/>
                      <a:cs typeface="Tahoma" pitchFamily="34" charset="0"/>
                    </a:defRPr>
                  </a:lvl2pPr>
                  <a:lvl3pPr marL="914400" algn="r" rtl="1" fontAlgn="base">
                    <a:spcBef>
                      <a:spcPct val="0"/>
                    </a:spcBef>
                    <a:spcAft>
                      <a:spcPct val="0"/>
                    </a:spcAft>
                    <a:defRPr sz="3200" kern="1200">
                      <a:solidFill>
                        <a:schemeClr val="tx1"/>
                      </a:solidFill>
                      <a:latin typeface="Tahoma" pitchFamily="34" charset="0"/>
                      <a:ea typeface="+mn-ea"/>
                      <a:cs typeface="Tahoma" pitchFamily="34" charset="0"/>
                    </a:defRPr>
                  </a:lvl3pPr>
                  <a:lvl4pPr marL="1371600" algn="r" rtl="1" fontAlgn="base">
                    <a:spcBef>
                      <a:spcPct val="0"/>
                    </a:spcBef>
                    <a:spcAft>
                      <a:spcPct val="0"/>
                    </a:spcAft>
                    <a:defRPr sz="3200" kern="1200">
                      <a:solidFill>
                        <a:schemeClr val="tx1"/>
                      </a:solidFill>
                      <a:latin typeface="Tahoma" pitchFamily="34" charset="0"/>
                      <a:ea typeface="+mn-ea"/>
                      <a:cs typeface="Tahoma" pitchFamily="34" charset="0"/>
                    </a:defRPr>
                  </a:lvl4pPr>
                  <a:lvl5pPr marL="1828800" algn="r" rtl="1" fontAlgn="base">
                    <a:spcBef>
                      <a:spcPct val="0"/>
                    </a:spcBef>
                    <a:spcAft>
                      <a:spcPct val="0"/>
                    </a:spcAft>
                    <a:defRPr sz="3200" kern="1200">
                      <a:solidFill>
                        <a:schemeClr val="tx1"/>
                      </a:solidFill>
                      <a:latin typeface="Tahoma" pitchFamily="34" charset="0"/>
                      <a:ea typeface="+mn-ea"/>
                      <a:cs typeface="Tahoma" pitchFamily="34" charset="0"/>
                    </a:defRPr>
                  </a:lvl5pPr>
                  <a:lvl6pPr marL="2286000" algn="l" defTabSz="914400" rtl="0" eaLnBrk="1" latinLnBrk="0" hangingPunct="1">
                    <a:defRPr sz="3200" kern="1200">
                      <a:solidFill>
                        <a:schemeClr val="tx1"/>
                      </a:solidFill>
                      <a:latin typeface="Tahoma" pitchFamily="34" charset="0"/>
                      <a:ea typeface="+mn-ea"/>
                      <a:cs typeface="Tahoma" pitchFamily="34" charset="0"/>
                    </a:defRPr>
                  </a:lvl6pPr>
                  <a:lvl7pPr marL="2743200" algn="l" defTabSz="914400" rtl="0" eaLnBrk="1" latinLnBrk="0" hangingPunct="1">
                    <a:defRPr sz="3200" kern="1200">
                      <a:solidFill>
                        <a:schemeClr val="tx1"/>
                      </a:solidFill>
                      <a:latin typeface="Tahoma" pitchFamily="34" charset="0"/>
                      <a:ea typeface="+mn-ea"/>
                      <a:cs typeface="Tahoma" pitchFamily="34" charset="0"/>
                    </a:defRPr>
                  </a:lvl7pPr>
                  <a:lvl8pPr marL="3200400" algn="l" defTabSz="914400" rtl="0" eaLnBrk="1" latinLnBrk="0" hangingPunct="1">
                    <a:defRPr sz="3200" kern="1200">
                      <a:solidFill>
                        <a:schemeClr val="tx1"/>
                      </a:solidFill>
                      <a:latin typeface="Tahoma" pitchFamily="34" charset="0"/>
                      <a:ea typeface="+mn-ea"/>
                      <a:cs typeface="Tahoma" pitchFamily="34" charset="0"/>
                    </a:defRPr>
                  </a:lvl8pPr>
                  <a:lvl9pPr marL="3657600" algn="l" defTabSz="914400" rtl="0" eaLnBrk="1" latinLnBrk="0" hangingPunct="1">
                    <a:defRPr sz="3200" kern="1200">
                      <a:solidFill>
                        <a:schemeClr val="tx1"/>
                      </a:solidFill>
                      <a:latin typeface="Tahoma" pitchFamily="34" charset="0"/>
                      <a:ea typeface="+mn-ea"/>
                      <a:cs typeface="Tahoma" pitchFamily="34" charset="0"/>
                    </a:defRPr>
                  </a:lvl9pPr>
                </a:lstStyle>
                <a:p>
                  <a:pPr algn="ctr">
                    <a:spcBef>
                      <a:spcPct val="50000"/>
                    </a:spcBef>
                  </a:pPr>
                  <a:r>
                    <a:rPr lang="en-US" sz="1800" b="0" dirty="0">
                      <a:solidFill>
                        <a:schemeClr val="bg1"/>
                      </a:solidFill>
                      <a:latin typeface="Calibri" pitchFamily="34" charset="0"/>
                      <a:cs typeface="Calibri" pitchFamily="34" charset="0"/>
                    </a:rPr>
                    <a:t>Medical Imaging</a:t>
                  </a:r>
                  <a:endParaRPr lang="en-US" sz="1800" b="0" dirty="0">
                    <a:solidFill>
                      <a:schemeClr val="bg1">
                        <a:lumMod val="50000"/>
                      </a:schemeClr>
                    </a:solidFill>
                    <a:latin typeface="Calibri" pitchFamily="34" charset="0"/>
                    <a:cs typeface="Calibri" pitchFamily="34" charset="0"/>
                  </a:endParaRPr>
                </a:p>
              </p:txBody>
            </p:sp>
          </p:grpSp>
        </p:grpSp>
        <p:pic>
          <p:nvPicPr>
            <p:cNvPr id="127" name="Picture 126" descr="http://upload.wikimedia.org/wikipedia/commons/thumb/3/36/MRI_head_side.jpg/250px-MRI_head_side.jp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47025" y="4283869"/>
              <a:ext cx="893763" cy="893763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123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DDB44153-7FCA-49B1-9E39-B6C24D73CC64}" type="slidenum">
              <a:rPr lang="he-IL" smtClean="0">
                <a:latin typeface="Calibri" panose="020F0502020204030204" pitchFamily="34" charset="0"/>
              </a:rPr>
              <a:pPr/>
              <a:t>10</a:t>
            </a:fld>
            <a:endParaRPr lang="en-US">
              <a:latin typeface="Calibri" panose="020F0502020204030204" pitchFamily="34" charset="0"/>
            </a:endParaRPr>
          </a:p>
        </p:txBody>
      </p:sp>
      <p:sp>
        <p:nvSpPr>
          <p:cNvPr id="5124" name="Line 2"/>
          <p:cNvSpPr>
            <a:spLocks noChangeShapeType="1"/>
          </p:cNvSpPr>
          <p:nvPr/>
        </p:nvSpPr>
        <p:spPr bwMode="auto">
          <a:xfrm>
            <a:off x="0" y="1082675"/>
            <a:ext cx="9144000" cy="0"/>
          </a:xfrm>
          <a:prstGeom prst="line">
            <a:avLst/>
          </a:prstGeom>
          <a:noFill/>
          <a:ln w="76200">
            <a:solidFill>
              <a:srgbClr val="FFC000"/>
            </a:solidFill>
            <a:round/>
            <a:headEnd/>
            <a:tailEnd/>
          </a:ln>
        </p:spPr>
        <p:txBody>
          <a:bodyPr/>
          <a:lstStyle/>
          <a:p>
            <a:endParaRPr lang="he-IL">
              <a:latin typeface="Calibri" panose="020F0502020204030204" pitchFamily="34" charset="0"/>
            </a:endParaRPr>
          </a:p>
        </p:txBody>
      </p:sp>
      <p:sp>
        <p:nvSpPr>
          <p:cNvPr id="5125" name="Rectangle 3"/>
          <p:cNvSpPr>
            <a:spLocks noChangeArrowheads="1"/>
          </p:cNvSpPr>
          <p:nvPr/>
        </p:nvSpPr>
        <p:spPr bwMode="auto">
          <a:xfrm>
            <a:off x="0" y="152400"/>
            <a:ext cx="9024938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l"/>
            <a:r>
              <a:rPr lang="en-US" sz="4000" b="0" dirty="0">
                <a:solidFill>
                  <a:schemeClr val="bg1"/>
                </a:solidFill>
                <a:latin typeface="Calibri Light" panose="020F0302020204030204" pitchFamily="34" charset="0"/>
              </a:rPr>
              <a:t>   Our Data is Structured</a:t>
            </a:r>
          </a:p>
        </p:txBody>
      </p:sp>
      <p:sp>
        <p:nvSpPr>
          <p:cNvPr id="5126" name="Line 4"/>
          <p:cNvSpPr>
            <a:spLocks noChangeShapeType="1"/>
          </p:cNvSpPr>
          <p:nvPr/>
        </p:nvSpPr>
        <p:spPr bwMode="auto">
          <a:xfrm>
            <a:off x="3187700" y="4092575"/>
            <a:ext cx="0" cy="708025"/>
          </a:xfrm>
          <a:prstGeom prst="line">
            <a:avLst/>
          </a:prstGeom>
          <a:noFill/>
          <a:ln w="28575">
            <a:noFill/>
            <a:round/>
            <a:headEnd/>
            <a:tailEnd/>
          </a:ln>
        </p:spPr>
        <p:txBody>
          <a:bodyPr/>
          <a:lstStyle/>
          <a:p>
            <a:endParaRPr lang="he-IL">
              <a:latin typeface="Calibri" panose="020F0502020204030204" pitchFamily="34" charset="0"/>
            </a:endParaRPr>
          </a:p>
        </p:txBody>
      </p:sp>
      <p:sp>
        <p:nvSpPr>
          <p:cNvPr id="5127" name="Line 5"/>
          <p:cNvSpPr>
            <a:spLocks noChangeShapeType="1"/>
          </p:cNvSpPr>
          <p:nvPr/>
        </p:nvSpPr>
        <p:spPr bwMode="auto">
          <a:xfrm>
            <a:off x="1323975" y="2308225"/>
            <a:ext cx="0" cy="2492375"/>
          </a:xfrm>
          <a:prstGeom prst="line">
            <a:avLst/>
          </a:prstGeom>
          <a:noFill/>
          <a:ln w="28575">
            <a:noFill/>
            <a:round/>
            <a:headEnd/>
            <a:tailEnd/>
          </a:ln>
        </p:spPr>
        <p:txBody>
          <a:bodyPr/>
          <a:lstStyle/>
          <a:p>
            <a:endParaRPr lang="he-IL">
              <a:latin typeface="Calibri" panose="020F0502020204030204" pitchFamily="34" charset="0"/>
            </a:endParaRPr>
          </a:p>
        </p:txBody>
      </p:sp>
      <p:sp>
        <p:nvSpPr>
          <p:cNvPr id="5128" name="Line 6"/>
          <p:cNvSpPr>
            <a:spLocks noChangeShapeType="1"/>
          </p:cNvSpPr>
          <p:nvPr/>
        </p:nvSpPr>
        <p:spPr bwMode="auto">
          <a:xfrm>
            <a:off x="1503363" y="2805113"/>
            <a:ext cx="0" cy="1992312"/>
          </a:xfrm>
          <a:prstGeom prst="line">
            <a:avLst/>
          </a:prstGeom>
          <a:noFill/>
          <a:ln w="28575">
            <a:noFill/>
            <a:round/>
            <a:headEnd/>
            <a:tailEnd/>
          </a:ln>
        </p:spPr>
        <p:txBody>
          <a:bodyPr/>
          <a:lstStyle/>
          <a:p>
            <a:endParaRPr lang="he-IL">
              <a:latin typeface="Calibri" panose="020F0502020204030204" pitchFamily="34" charset="0"/>
            </a:endParaRPr>
          </a:p>
        </p:txBody>
      </p:sp>
      <p:sp>
        <p:nvSpPr>
          <p:cNvPr id="5129" name="Line 7"/>
          <p:cNvSpPr>
            <a:spLocks noChangeShapeType="1"/>
          </p:cNvSpPr>
          <p:nvPr/>
        </p:nvSpPr>
        <p:spPr bwMode="auto">
          <a:xfrm>
            <a:off x="1690688" y="2590800"/>
            <a:ext cx="0" cy="2219325"/>
          </a:xfrm>
          <a:prstGeom prst="line">
            <a:avLst/>
          </a:prstGeom>
          <a:noFill/>
          <a:ln w="28575">
            <a:noFill/>
            <a:round/>
            <a:headEnd/>
            <a:tailEnd/>
          </a:ln>
        </p:spPr>
        <p:txBody>
          <a:bodyPr/>
          <a:lstStyle/>
          <a:p>
            <a:endParaRPr lang="he-IL">
              <a:latin typeface="Calibri" panose="020F0502020204030204" pitchFamily="34" charset="0"/>
            </a:endParaRPr>
          </a:p>
        </p:txBody>
      </p:sp>
      <p:sp>
        <p:nvSpPr>
          <p:cNvPr id="5130" name="Line 8"/>
          <p:cNvSpPr>
            <a:spLocks noChangeShapeType="1"/>
          </p:cNvSpPr>
          <p:nvPr/>
        </p:nvSpPr>
        <p:spPr bwMode="auto">
          <a:xfrm>
            <a:off x="2065338" y="2697163"/>
            <a:ext cx="0" cy="2100262"/>
          </a:xfrm>
          <a:prstGeom prst="line">
            <a:avLst/>
          </a:prstGeom>
          <a:noFill/>
          <a:ln w="28575">
            <a:noFill/>
            <a:round/>
            <a:headEnd/>
            <a:tailEnd/>
          </a:ln>
        </p:spPr>
        <p:txBody>
          <a:bodyPr/>
          <a:lstStyle/>
          <a:p>
            <a:endParaRPr lang="he-IL">
              <a:latin typeface="Calibri" panose="020F0502020204030204" pitchFamily="34" charset="0"/>
            </a:endParaRPr>
          </a:p>
        </p:txBody>
      </p:sp>
      <p:sp>
        <p:nvSpPr>
          <p:cNvPr id="5131" name="Line 9"/>
          <p:cNvSpPr>
            <a:spLocks noChangeShapeType="1"/>
          </p:cNvSpPr>
          <p:nvPr/>
        </p:nvSpPr>
        <p:spPr bwMode="auto">
          <a:xfrm flipH="1">
            <a:off x="2252663" y="2446338"/>
            <a:ext cx="0" cy="2351087"/>
          </a:xfrm>
          <a:prstGeom prst="line">
            <a:avLst/>
          </a:prstGeom>
          <a:noFill/>
          <a:ln w="28575">
            <a:noFill/>
            <a:round/>
            <a:headEnd/>
            <a:tailEnd/>
          </a:ln>
        </p:spPr>
        <p:txBody>
          <a:bodyPr/>
          <a:lstStyle/>
          <a:p>
            <a:endParaRPr lang="he-IL">
              <a:latin typeface="Calibri" panose="020F0502020204030204" pitchFamily="34" charset="0"/>
            </a:endParaRPr>
          </a:p>
        </p:txBody>
      </p:sp>
      <p:sp>
        <p:nvSpPr>
          <p:cNvPr id="5132" name="Line 10"/>
          <p:cNvSpPr>
            <a:spLocks noChangeShapeType="1"/>
          </p:cNvSpPr>
          <p:nvPr/>
        </p:nvSpPr>
        <p:spPr bwMode="auto">
          <a:xfrm flipH="1">
            <a:off x="2436813" y="4232275"/>
            <a:ext cx="0" cy="576263"/>
          </a:xfrm>
          <a:prstGeom prst="line">
            <a:avLst/>
          </a:prstGeom>
          <a:noFill/>
          <a:ln w="28575">
            <a:noFill/>
            <a:round/>
            <a:headEnd/>
            <a:tailEnd/>
          </a:ln>
        </p:spPr>
        <p:txBody>
          <a:bodyPr/>
          <a:lstStyle/>
          <a:p>
            <a:endParaRPr lang="he-IL">
              <a:latin typeface="Calibri" panose="020F0502020204030204" pitchFamily="34" charset="0"/>
            </a:endParaRPr>
          </a:p>
        </p:txBody>
      </p:sp>
      <p:sp>
        <p:nvSpPr>
          <p:cNvPr id="5133" name="Line 11"/>
          <p:cNvSpPr>
            <a:spLocks noChangeShapeType="1"/>
          </p:cNvSpPr>
          <p:nvPr/>
        </p:nvSpPr>
        <p:spPr bwMode="auto">
          <a:xfrm flipH="1">
            <a:off x="2632075" y="4446588"/>
            <a:ext cx="0" cy="347662"/>
          </a:xfrm>
          <a:prstGeom prst="line">
            <a:avLst/>
          </a:prstGeom>
          <a:noFill/>
          <a:ln w="28575">
            <a:noFill/>
            <a:round/>
            <a:headEnd/>
            <a:tailEnd/>
          </a:ln>
        </p:spPr>
        <p:txBody>
          <a:bodyPr/>
          <a:lstStyle/>
          <a:p>
            <a:endParaRPr lang="he-IL">
              <a:latin typeface="Calibri" panose="020F0502020204030204" pitchFamily="34" charset="0"/>
            </a:endParaRPr>
          </a:p>
        </p:txBody>
      </p:sp>
      <p:sp>
        <p:nvSpPr>
          <p:cNvPr id="5134" name="Line 12"/>
          <p:cNvSpPr>
            <a:spLocks noChangeShapeType="1"/>
          </p:cNvSpPr>
          <p:nvPr/>
        </p:nvSpPr>
        <p:spPr bwMode="auto">
          <a:xfrm flipH="1">
            <a:off x="2809875" y="4108450"/>
            <a:ext cx="0" cy="685800"/>
          </a:xfrm>
          <a:prstGeom prst="line">
            <a:avLst/>
          </a:prstGeom>
          <a:noFill/>
          <a:ln w="28575">
            <a:noFill/>
            <a:round/>
            <a:headEnd/>
            <a:tailEnd/>
          </a:ln>
        </p:spPr>
        <p:txBody>
          <a:bodyPr/>
          <a:lstStyle/>
          <a:p>
            <a:endParaRPr lang="he-IL">
              <a:latin typeface="Calibri" panose="020F0502020204030204" pitchFamily="34" charset="0"/>
            </a:endParaRPr>
          </a:p>
        </p:txBody>
      </p:sp>
      <p:sp>
        <p:nvSpPr>
          <p:cNvPr id="5135" name="Line 13"/>
          <p:cNvSpPr>
            <a:spLocks noChangeShapeType="1"/>
          </p:cNvSpPr>
          <p:nvPr/>
        </p:nvSpPr>
        <p:spPr bwMode="auto">
          <a:xfrm>
            <a:off x="2989263" y="4259263"/>
            <a:ext cx="0" cy="555625"/>
          </a:xfrm>
          <a:prstGeom prst="line">
            <a:avLst/>
          </a:prstGeom>
          <a:noFill/>
          <a:ln w="28575">
            <a:noFill/>
            <a:round/>
            <a:headEnd/>
            <a:tailEnd/>
          </a:ln>
        </p:spPr>
        <p:txBody>
          <a:bodyPr/>
          <a:lstStyle/>
          <a:p>
            <a:endParaRPr lang="he-IL">
              <a:latin typeface="Calibri" panose="020F0502020204030204" pitchFamily="34" charset="0"/>
            </a:endParaRPr>
          </a:p>
        </p:txBody>
      </p:sp>
      <p:sp>
        <p:nvSpPr>
          <p:cNvPr id="5136" name="Line 14"/>
          <p:cNvSpPr>
            <a:spLocks noChangeShapeType="1"/>
          </p:cNvSpPr>
          <p:nvPr/>
        </p:nvSpPr>
        <p:spPr bwMode="auto">
          <a:xfrm>
            <a:off x="3370263" y="3854450"/>
            <a:ext cx="4762" cy="946150"/>
          </a:xfrm>
          <a:prstGeom prst="line">
            <a:avLst/>
          </a:prstGeom>
          <a:noFill/>
          <a:ln w="28575">
            <a:noFill/>
            <a:round/>
            <a:headEnd/>
            <a:tailEnd/>
          </a:ln>
        </p:spPr>
        <p:txBody>
          <a:bodyPr/>
          <a:lstStyle/>
          <a:p>
            <a:endParaRPr lang="he-IL">
              <a:latin typeface="Calibri" panose="020F0502020204030204" pitchFamily="34" charset="0"/>
            </a:endParaRPr>
          </a:p>
        </p:txBody>
      </p:sp>
      <p:sp>
        <p:nvSpPr>
          <p:cNvPr id="5137" name="Line 15"/>
          <p:cNvSpPr>
            <a:spLocks noChangeShapeType="1"/>
          </p:cNvSpPr>
          <p:nvPr/>
        </p:nvSpPr>
        <p:spPr bwMode="auto">
          <a:xfrm flipH="1">
            <a:off x="5238750" y="2708275"/>
            <a:ext cx="0" cy="2092325"/>
          </a:xfrm>
          <a:prstGeom prst="line">
            <a:avLst/>
          </a:prstGeom>
          <a:noFill/>
          <a:ln w="28575">
            <a:noFill/>
            <a:round/>
            <a:headEnd/>
            <a:tailEnd/>
          </a:ln>
        </p:spPr>
        <p:txBody>
          <a:bodyPr/>
          <a:lstStyle/>
          <a:p>
            <a:endParaRPr lang="he-IL">
              <a:latin typeface="Calibri" panose="020F0502020204030204" pitchFamily="34" charset="0"/>
            </a:endParaRPr>
          </a:p>
        </p:txBody>
      </p:sp>
      <p:sp>
        <p:nvSpPr>
          <p:cNvPr id="5138" name="Line 16"/>
          <p:cNvSpPr>
            <a:spLocks noChangeShapeType="1"/>
          </p:cNvSpPr>
          <p:nvPr/>
        </p:nvSpPr>
        <p:spPr bwMode="auto">
          <a:xfrm flipH="1">
            <a:off x="5059363" y="2957513"/>
            <a:ext cx="3175" cy="1839912"/>
          </a:xfrm>
          <a:prstGeom prst="line">
            <a:avLst/>
          </a:prstGeom>
          <a:noFill/>
          <a:ln w="28575">
            <a:noFill/>
            <a:round/>
            <a:headEnd/>
            <a:tailEnd/>
          </a:ln>
        </p:spPr>
        <p:txBody>
          <a:bodyPr/>
          <a:lstStyle/>
          <a:p>
            <a:endParaRPr lang="he-IL">
              <a:latin typeface="Calibri" panose="020F0502020204030204" pitchFamily="34" charset="0"/>
            </a:endParaRPr>
          </a:p>
        </p:txBody>
      </p:sp>
      <p:sp>
        <p:nvSpPr>
          <p:cNvPr id="5139" name="Line 17"/>
          <p:cNvSpPr>
            <a:spLocks noChangeShapeType="1"/>
          </p:cNvSpPr>
          <p:nvPr/>
        </p:nvSpPr>
        <p:spPr bwMode="auto">
          <a:xfrm flipH="1">
            <a:off x="4872038" y="2590800"/>
            <a:ext cx="0" cy="2219325"/>
          </a:xfrm>
          <a:prstGeom prst="line">
            <a:avLst/>
          </a:prstGeom>
          <a:noFill/>
          <a:ln w="28575">
            <a:noFill/>
            <a:round/>
            <a:headEnd/>
            <a:tailEnd/>
          </a:ln>
        </p:spPr>
        <p:txBody>
          <a:bodyPr/>
          <a:lstStyle/>
          <a:p>
            <a:endParaRPr lang="he-IL">
              <a:latin typeface="Calibri" panose="020F0502020204030204" pitchFamily="34" charset="0"/>
            </a:endParaRPr>
          </a:p>
        </p:txBody>
      </p:sp>
      <p:sp>
        <p:nvSpPr>
          <p:cNvPr id="5140" name="Line 18"/>
          <p:cNvSpPr>
            <a:spLocks noChangeShapeType="1"/>
          </p:cNvSpPr>
          <p:nvPr/>
        </p:nvSpPr>
        <p:spPr bwMode="auto">
          <a:xfrm flipH="1">
            <a:off x="4683125" y="2917825"/>
            <a:ext cx="0" cy="1893888"/>
          </a:xfrm>
          <a:prstGeom prst="line">
            <a:avLst/>
          </a:prstGeom>
          <a:noFill/>
          <a:ln w="28575">
            <a:noFill/>
            <a:round/>
            <a:headEnd/>
            <a:tailEnd/>
          </a:ln>
        </p:spPr>
        <p:txBody>
          <a:bodyPr/>
          <a:lstStyle/>
          <a:p>
            <a:endParaRPr lang="he-IL">
              <a:latin typeface="Calibri" panose="020F0502020204030204" pitchFamily="34" charset="0"/>
            </a:endParaRPr>
          </a:p>
        </p:txBody>
      </p:sp>
      <p:sp>
        <p:nvSpPr>
          <p:cNvPr id="5141" name="Line 19"/>
          <p:cNvSpPr>
            <a:spLocks noChangeShapeType="1"/>
          </p:cNvSpPr>
          <p:nvPr/>
        </p:nvSpPr>
        <p:spPr bwMode="auto">
          <a:xfrm flipH="1">
            <a:off x="4497388" y="2697163"/>
            <a:ext cx="0" cy="2100262"/>
          </a:xfrm>
          <a:prstGeom prst="line">
            <a:avLst/>
          </a:prstGeom>
          <a:noFill/>
          <a:ln w="28575">
            <a:noFill/>
            <a:round/>
            <a:headEnd/>
            <a:tailEnd/>
          </a:ln>
        </p:spPr>
        <p:txBody>
          <a:bodyPr/>
          <a:lstStyle/>
          <a:p>
            <a:endParaRPr lang="he-IL">
              <a:latin typeface="Calibri" panose="020F0502020204030204" pitchFamily="34" charset="0"/>
            </a:endParaRPr>
          </a:p>
        </p:txBody>
      </p:sp>
      <p:sp>
        <p:nvSpPr>
          <p:cNvPr id="5142" name="Line 20"/>
          <p:cNvSpPr>
            <a:spLocks noChangeShapeType="1"/>
          </p:cNvSpPr>
          <p:nvPr/>
        </p:nvSpPr>
        <p:spPr bwMode="auto">
          <a:xfrm>
            <a:off x="4310063" y="2446338"/>
            <a:ext cx="0" cy="2351087"/>
          </a:xfrm>
          <a:prstGeom prst="line">
            <a:avLst/>
          </a:prstGeom>
          <a:noFill/>
          <a:ln w="28575">
            <a:noFill/>
            <a:round/>
            <a:headEnd/>
            <a:tailEnd/>
          </a:ln>
        </p:spPr>
        <p:txBody>
          <a:bodyPr/>
          <a:lstStyle/>
          <a:p>
            <a:endParaRPr lang="he-IL">
              <a:latin typeface="Calibri" panose="020F0502020204030204" pitchFamily="34" charset="0"/>
            </a:endParaRPr>
          </a:p>
        </p:txBody>
      </p:sp>
      <p:sp>
        <p:nvSpPr>
          <p:cNvPr id="5143" name="Line 21"/>
          <p:cNvSpPr>
            <a:spLocks noChangeShapeType="1"/>
          </p:cNvSpPr>
          <p:nvPr/>
        </p:nvSpPr>
        <p:spPr bwMode="auto">
          <a:xfrm>
            <a:off x="3930650" y="4446588"/>
            <a:ext cx="0" cy="347662"/>
          </a:xfrm>
          <a:prstGeom prst="line">
            <a:avLst/>
          </a:prstGeom>
          <a:noFill/>
          <a:ln w="28575">
            <a:noFill/>
            <a:round/>
            <a:headEnd/>
            <a:tailEnd/>
          </a:ln>
        </p:spPr>
        <p:txBody>
          <a:bodyPr/>
          <a:lstStyle/>
          <a:p>
            <a:endParaRPr lang="he-IL">
              <a:latin typeface="Calibri" panose="020F0502020204030204" pitchFamily="34" charset="0"/>
            </a:endParaRPr>
          </a:p>
        </p:txBody>
      </p:sp>
      <p:sp>
        <p:nvSpPr>
          <p:cNvPr id="5144" name="Line 22"/>
          <p:cNvSpPr>
            <a:spLocks noChangeShapeType="1"/>
          </p:cNvSpPr>
          <p:nvPr/>
        </p:nvSpPr>
        <p:spPr bwMode="auto">
          <a:xfrm>
            <a:off x="3752850" y="4108450"/>
            <a:ext cx="0" cy="685800"/>
          </a:xfrm>
          <a:prstGeom prst="line">
            <a:avLst/>
          </a:prstGeom>
          <a:noFill/>
          <a:ln w="28575">
            <a:noFill/>
            <a:round/>
            <a:headEnd/>
            <a:tailEnd/>
          </a:ln>
        </p:spPr>
        <p:txBody>
          <a:bodyPr/>
          <a:lstStyle/>
          <a:p>
            <a:endParaRPr lang="he-IL">
              <a:latin typeface="Calibri" panose="020F0502020204030204" pitchFamily="34" charset="0"/>
            </a:endParaRPr>
          </a:p>
        </p:txBody>
      </p:sp>
      <p:sp>
        <p:nvSpPr>
          <p:cNvPr id="5145" name="Line 23"/>
          <p:cNvSpPr>
            <a:spLocks noChangeShapeType="1"/>
          </p:cNvSpPr>
          <p:nvPr/>
        </p:nvSpPr>
        <p:spPr bwMode="auto">
          <a:xfrm flipH="1">
            <a:off x="3573463" y="4259263"/>
            <a:ext cx="0" cy="555625"/>
          </a:xfrm>
          <a:prstGeom prst="line">
            <a:avLst/>
          </a:prstGeom>
          <a:noFill/>
          <a:ln w="28575">
            <a:noFill/>
            <a:round/>
            <a:headEnd/>
            <a:tailEnd/>
          </a:ln>
        </p:spPr>
        <p:txBody>
          <a:bodyPr/>
          <a:lstStyle/>
          <a:p>
            <a:endParaRPr lang="he-IL">
              <a:latin typeface="Calibri" panose="020F0502020204030204" pitchFamily="34" charset="0"/>
            </a:endParaRPr>
          </a:p>
        </p:txBody>
      </p:sp>
      <p:sp>
        <p:nvSpPr>
          <p:cNvPr id="5146" name="Line 24"/>
          <p:cNvSpPr>
            <a:spLocks noChangeShapeType="1"/>
          </p:cNvSpPr>
          <p:nvPr/>
        </p:nvSpPr>
        <p:spPr bwMode="auto">
          <a:xfrm flipH="1">
            <a:off x="6369050" y="3265488"/>
            <a:ext cx="0" cy="1547812"/>
          </a:xfrm>
          <a:prstGeom prst="line">
            <a:avLst/>
          </a:prstGeom>
          <a:noFill/>
          <a:ln w="28575">
            <a:noFill/>
            <a:round/>
            <a:headEnd/>
            <a:tailEnd/>
          </a:ln>
        </p:spPr>
        <p:txBody>
          <a:bodyPr/>
          <a:lstStyle/>
          <a:p>
            <a:endParaRPr lang="he-IL">
              <a:latin typeface="Calibri" panose="020F0502020204030204" pitchFamily="34" charset="0"/>
            </a:endParaRPr>
          </a:p>
        </p:txBody>
      </p:sp>
      <p:sp>
        <p:nvSpPr>
          <p:cNvPr id="5147" name="Line 25"/>
          <p:cNvSpPr>
            <a:spLocks noChangeShapeType="1"/>
          </p:cNvSpPr>
          <p:nvPr/>
        </p:nvSpPr>
        <p:spPr bwMode="auto">
          <a:xfrm flipH="1">
            <a:off x="6526213" y="3071883"/>
            <a:ext cx="0" cy="1858962"/>
          </a:xfrm>
          <a:prstGeom prst="line">
            <a:avLst/>
          </a:prstGeom>
          <a:noFill/>
          <a:ln w="28575">
            <a:noFill/>
            <a:round/>
            <a:headEnd/>
            <a:tailEnd/>
          </a:ln>
        </p:spPr>
        <p:txBody>
          <a:bodyPr/>
          <a:lstStyle/>
          <a:p>
            <a:endParaRPr lang="he-IL">
              <a:latin typeface="Calibri" panose="020F0502020204030204" pitchFamily="34" charset="0"/>
            </a:endParaRPr>
          </a:p>
        </p:txBody>
      </p:sp>
      <p:sp>
        <p:nvSpPr>
          <p:cNvPr id="5148" name="Line 26"/>
          <p:cNvSpPr>
            <a:spLocks noChangeShapeType="1"/>
          </p:cNvSpPr>
          <p:nvPr/>
        </p:nvSpPr>
        <p:spPr bwMode="auto">
          <a:xfrm flipH="1">
            <a:off x="6002338" y="3151188"/>
            <a:ext cx="0" cy="1671637"/>
          </a:xfrm>
          <a:prstGeom prst="line">
            <a:avLst/>
          </a:prstGeom>
          <a:noFill/>
          <a:ln w="28575">
            <a:noFill/>
            <a:round/>
            <a:headEnd/>
            <a:tailEnd/>
          </a:ln>
        </p:spPr>
        <p:txBody>
          <a:bodyPr/>
          <a:lstStyle/>
          <a:p>
            <a:endParaRPr lang="he-IL">
              <a:latin typeface="Calibri" panose="020F0502020204030204" pitchFamily="34" charset="0"/>
            </a:endParaRPr>
          </a:p>
        </p:txBody>
      </p:sp>
      <p:sp>
        <p:nvSpPr>
          <p:cNvPr id="5149" name="Line 27"/>
          <p:cNvSpPr>
            <a:spLocks noChangeShapeType="1"/>
          </p:cNvSpPr>
          <p:nvPr/>
        </p:nvSpPr>
        <p:spPr bwMode="auto">
          <a:xfrm flipH="1">
            <a:off x="5627688" y="2709863"/>
            <a:ext cx="0" cy="2100262"/>
          </a:xfrm>
          <a:prstGeom prst="line">
            <a:avLst/>
          </a:prstGeom>
          <a:noFill/>
          <a:ln w="28575">
            <a:noFill/>
            <a:round/>
            <a:headEnd/>
            <a:tailEnd/>
          </a:ln>
        </p:spPr>
        <p:txBody>
          <a:bodyPr/>
          <a:lstStyle/>
          <a:p>
            <a:endParaRPr lang="he-IL">
              <a:latin typeface="Calibri" panose="020F0502020204030204" pitchFamily="34" charset="0"/>
            </a:endParaRPr>
          </a:p>
        </p:txBody>
      </p:sp>
      <p:sp>
        <p:nvSpPr>
          <p:cNvPr id="5150" name="Line 28"/>
          <p:cNvSpPr>
            <a:spLocks noChangeShapeType="1"/>
          </p:cNvSpPr>
          <p:nvPr/>
        </p:nvSpPr>
        <p:spPr bwMode="auto">
          <a:xfrm>
            <a:off x="5440363" y="3087688"/>
            <a:ext cx="0" cy="1722437"/>
          </a:xfrm>
          <a:prstGeom prst="line">
            <a:avLst/>
          </a:prstGeom>
          <a:noFill/>
          <a:ln w="28575">
            <a:noFill/>
            <a:round/>
            <a:headEnd/>
            <a:tailEnd/>
          </a:ln>
        </p:spPr>
        <p:txBody>
          <a:bodyPr/>
          <a:lstStyle/>
          <a:p>
            <a:endParaRPr lang="he-IL">
              <a:latin typeface="Calibri" panose="020F0502020204030204" pitchFamily="34" charset="0"/>
            </a:endParaRPr>
          </a:p>
        </p:txBody>
      </p:sp>
      <p:sp>
        <p:nvSpPr>
          <p:cNvPr id="5151" name="Line 29"/>
          <p:cNvSpPr>
            <a:spLocks noChangeShapeType="1"/>
          </p:cNvSpPr>
          <p:nvPr/>
        </p:nvSpPr>
        <p:spPr bwMode="auto">
          <a:xfrm flipH="1">
            <a:off x="7486650" y="2320925"/>
            <a:ext cx="0" cy="2492375"/>
          </a:xfrm>
          <a:prstGeom prst="line">
            <a:avLst/>
          </a:prstGeom>
          <a:noFill/>
          <a:ln w="28575">
            <a:noFill/>
            <a:round/>
            <a:headEnd/>
            <a:tailEnd/>
          </a:ln>
        </p:spPr>
        <p:txBody>
          <a:bodyPr/>
          <a:lstStyle/>
          <a:p>
            <a:endParaRPr lang="he-IL">
              <a:latin typeface="Calibri" panose="020F0502020204030204" pitchFamily="34" charset="0"/>
            </a:endParaRPr>
          </a:p>
        </p:txBody>
      </p:sp>
      <p:sp>
        <p:nvSpPr>
          <p:cNvPr id="5152" name="Line 30"/>
          <p:cNvSpPr>
            <a:spLocks noChangeShapeType="1"/>
          </p:cNvSpPr>
          <p:nvPr/>
        </p:nvSpPr>
        <p:spPr bwMode="auto">
          <a:xfrm flipH="1">
            <a:off x="7307263" y="2817813"/>
            <a:ext cx="0" cy="1992312"/>
          </a:xfrm>
          <a:prstGeom prst="line">
            <a:avLst/>
          </a:prstGeom>
          <a:noFill/>
          <a:ln w="28575">
            <a:noFill/>
            <a:round/>
            <a:headEnd/>
            <a:tailEnd/>
          </a:ln>
        </p:spPr>
        <p:txBody>
          <a:bodyPr/>
          <a:lstStyle/>
          <a:p>
            <a:endParaRPr lang="he-IL">
              <a:latin typeface="Calibri" panose="020F0502020204030204" pitchFamily="34" charset="0"/>
            </a:endParaRPr>
          </a:p>
        </p:txBody>
      </p:sp>
      <p:sp>
        <p:nvSpPr>
          <p:cNvPr id="500805" name="Text Box 69"/>
          <p:cNvSpPr txBox="1">
            <a:spLocks noChangeArrowheads="1"/>
          </p:cNvSpPr>
          <p:nvPr/>
        </p:nvSpPr>
        <p:spPr bwMode="auto">
          <a:xfrm>
            <a:off x="8510" y="3625841"/>
            <a:ext cx="5175376" cy="24776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65113" indent="-265113" algn="l">
              <a:spcBef>
                <a:spcPts val="0"/>
              </a:spcBef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Arial" pitchFamily="34" charset="0"/>
              </a:rPr>
              <a:t>We are surrounded by various diverse sources of massive information</a:t>
            </a:r>
          </a:p>
          <a:p>
            <a:pPr marL="265113" indent="-265113" algn="l">
              <a:spcBef>
                <a:spcPts val="0"/>
              </a:spcBef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Arial" pitchFamily="34" charset="0"/>
              </a:rPr>
              <a:t>Each of these sources have an internal structure, which can be exploited</a:t>
            </a:r>
          </a:p>
          <a:p>
            <a:pPr marL="265113" indent="-265113" algn="l">
              <a:spcBef>
                <a:spcPts val="0"/>
              </a:spcBef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Arial" pitchFamily="34" charset="0"/>
              </a:rPr>
              <a:t>This structure, when identified, is the </a:t>
            </a:r>
            <a:br>
              <a: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Arial" pitchFamily="34" charset="0"/>
              </a:rPr>
            </a:br>
            <a:r>
              <a: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Arial" pitchFamily="34" charset="0"/>
              </a:rPr>
              <a:t>engine behind the ability to process data</a:t>
            </a:r>
          </a:p>
          <a:p>
            <a:pPr marL="265113" indent="-265113" algn="l">
              <a:spcBef>
                <a:spcPts val="0"/>
              </a:spcBef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Arial" pitchFamily="34" charset="0"/>
              </a:rPr>
              <a:t>How to identify structure? </a:t>
            </a:r>
            <a:endParaRPr lang="en-US" sz="1800" b="0" dirty="0">
              <a:solidFill>
                <a:srgbClr val="FFC000"/>
              </a:solidFill>
              <a:latin typeface="Calibri" panose="020F0502020204030204" pitchFamily="34" charset="0"/>
              <a:cs typeface="Arial" pitchFamily="34" charset="0"/>
            </a:endParaRPr>
          </a:p>
        </p:txBody>
      </p:sp>
      <p:sp>
        <p:nvSpPr>
          <p:cNvPr id="105" name="Line 8"/>
          <p:cNvSpPr>
            <a:spLocks noChangeShapeType="1"/>
          </p:cNvSpPr>
          <p:nvPr/>
        </p:nvSpPr>
        <p:spPr bwMode="auto">
          <a:xfrm>
            <a:off x="12220038" y="4132711"/>
            <a:ext cx="0" cy="1504291"/>
          </a:xfrm>
          <a:prstGeom prst="line">
            <a:avLst/>
          </a:prstGeom>
          <a:noFill/>
          <a:ln w="28575">
            <a:noFill/>
            <a:round/>
            <a:headEnd/>
            <a:tailEnd/>
          </a:ln>
        </p:spPr>
        <p:txBody>
          <a:bodyPr/>
          <a:lstStyle>
            <a:defPPr>
              <a:defRPr lang="he-IL"/>
            </a:defPPr>
            <a:lvl1pPr algn="r" rtl="1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1pPr>
            <a:lvl2pPr marL="457200" algn="r" rtl="1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2pPr>
            <a:lvl3pPr marL="914400" algn="r" rtl="1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3pPr>
            <a:lvl4pPr marL="1371600" algn="r" rtl="1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4pPr>
            <a:lvl5pPr marL="1828800" algn="r" rtl="1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5pPr>
            <a:lvl6pPr marL="2286000" algn="l" defTabSz="914400" rtl="0" eaLnBrk="1" latinLnBrk="0" hangingPunct="1">
              <a:defRPr sz="3200" kern="120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6pPr>
            <a:lvl7pPr marL="2743200" algn="l" defTabSz="914400" rtl="0" eaLnBrk="1" latinLnBrk="0" hangingPunct="1">
              <a:defRPr sz="3200" kern="120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7pPr>
            <a:lvl8pPr marL="3200400" algn="l" defTabSz="914400" rtl="0" eaLnBrk="1" latinLnBrk="0" hangingPunct="1">
              <a:defRPr sz="3200" kern="120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8pPr>
            <a:lvl9pPr marL="3657600" algn="l" defTabSz="914400" rtl="0" eaLnBrk="1" latinLnBrk="0" hangingPunct="1">
              <a:defRPr sz="3200" kern="120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9pPr>
          </a:lstStyle>
          <a:p>
            <a:pPr algn="ctr"/>
            <a:endParaRPr lang="he-IL">
              <a:latin typeface="Calibri" pitchFamily="34" charset="0"/>
            </a:endParaRPr>
          </a:p>
        </p:txBody>
      </p:sp>
      <p:sp>
        <p:nvSpPr>
          <p:cNvPr id="106" name="Line 9"/>
          <p:cNvSpPr>
            <a:spLocks noChangeShapeType="1"/>
          </p:cNvSpPr>
          <p:nvPr/>
        </p:nvSpPr>
        <p:spPr bwMode="auto">
          <a:xfrm flipH="1">
            <a:off x="12407363" y="3953061"/>
            <a:ext cx="0" cy="1683942"/>
          </a:xfrm>
          <a:prstGeom prst="line">
            <a:avLst/>
          </a:prstGeom>
          <a:noFill/>
          <a:ln w="28575">
            <a:noFill/>
            <a:round/>
            <a:headEnd/>
            <a:tailEnd/>
          </a:ln>
        </p:spPr>
        <p:txBody>
          <a:bodyPr/>
          <a:lstStyle>
            <a:defPPr>
              <a:defRPr lang="he-IL"/>
            </a:defPPr>
            <a:lvl1pPr algn="r" rtl="1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1pPr>
            <a:lvl2pPr marL="457200" algn="r" rtl="1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2pPr>
            <a:lvl3pPr marL="914400" algn="r" rtl="1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3pPr>
            <a:lvl4pPr marL="1371600" algn="r" rtl="1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4pPr>
            <a:lvl5pPr marL="1828800" algn="r" rtl="1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5pPr>
            <a:lvl6pPr marL="2286000" algn="l" defTabSz="914400" rtl="0" eaLnBrk="1" latinLnBrk="0" hangingPunct="1">
              <a:defRPr sz="3200" kern="120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6pPr>
            <a:lvl7pPr marL="2743200" algn="l" defTabSz="914400" rtl="0" eaLnBrk="1" latinLnBrk="0" hangingPunct="1">
              <a:defRPr sz="3200" kern="120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7pPr>
            <a:lvl8pPr marL="3200400" algn="l" defTabSz="914400" rtl="0" eaLnBrk="1" latinLnBrk="0" hangingPunct="1">
              <a:defRPr sz="3200" kern="120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8pPr>
            <a:lvl9pPr marL="3657600" algn="l" defTabSz="914400" rtl="0" eaLnBrk="1" latinLnBrk="0" hangingPunct="1">
              <a:defRPr sz="3200" kern="120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9pPr>
          </a:lstStyle>
          <a:p>
            <a:pPr algn="ctr"/>
            <a:endParaRPr lang="he-IL">
              <a:latin typeface="Calibri" pitchFamily="34" charset="0"/>
            </a:endParaRPr>
          </a:p>
        </p:txBody>
      </p:sp>
      <p:sp>
        <p:nvSpPr>
          <p:cNvPr id="107" name="Line 15"/>
          <p:cNvSpPr>
            <a:spLocks noChangeShapeType="1"/>
          </p:cNvSpPr>
          <p:nvPr/>
        </p:nvSpPr>
        <p:spPr bwMode="auto">
          <a:xfrm flipH="1">
            <a:off x="15393450" y="4141571"/>
            <a:ext cx="0" cy="1498607"/>
          </a:xfrm>
          <a:prstGeom prst="line">
            <a:avLst/>
          </a:prstGeom>
          <a:noFill/>
          <a:ln w="28575">
            <a:noFill/>
            <a:round/>
            <a:headEnd/>
            <a:tailEnd/>
          </a:ln>
        </p:spPr>
        <p:txBody>
          <a:bodyPr/>
          <a:lstStyle>
            <a:defPPr>
              <a:defRPr lang="he-IL"/>
            </a:defPPr>
            <a:lvl1pPr algn="r" rtl="1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1pPr>
            <a:lvl2pPr marL="457200" algn="r" rtl="1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2pPr>
            <a:lvl3pPr marL="914400" algn="r" rtl="1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3pPr>
            <a:lvl4pPr marL="1371600" algn="r" rtl="1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4pPr>
            <a:lvl5pPr marL="1828800" algn="r" rtl="1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5pPr>
            <a:lvl6pPr marL="2286000" algn="l" defTabSz="914400" rtl="0" eaLnBrk="1" latinLnBrk="0" hangingPunct="1">
              <a:defRPr sz="3200" kern="120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6pPr>
            <a:lvl7pPr marL="2743200" algn="l" defTabSz="914400" rtl="0" eaLnBrk="1" latinLnBrk="0" hangingPunct="1">
              <a:defRPr sz="3200" kern="120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7pPr>
            <a:lvl8pPr marL="3200400" algn="l" defTabSz="914400" rtl="0" eaLnBrk="1" latinLnBrk="0" hangingPunct="1">
              <a:defRPr sz="3200" kern="120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8pPr>
            <a:lvl9pPr marL="3657600" algn="l" defTabSz="914400" rtl="0" eaLnBrk="1" latinLnBrk="0" hangingPunct="1">
              <a:defRPr sz="3200" kern="120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9pPr>
          </a:lstStyle>
          <a:p>
            <a:pPr algn="ctr"/>
            <a:endParaRPr lang="he-IL">
              <a:latin typeface="Calibri" pitchFamily="34" charset="0"/>
            </a:endParaRPr>
          </a:p>
        </p:txBody>
      </p:sp>
      <p:sp>
        <p:nvSpPr>
          <p:cNvPr id="108" name="Line 17"/>
          <p:cNvSpPr>
            <a:spLocks noChangeShapeType="1"/>
          </p:cNvSpPr>
          <p:nvPr/>
        </p:nvSpPr>
        <p:spPr bwMode="auto">
          <a:xfrm flipH="1">
            <a:off x="15026738" y="4060134"/>
            <a:ext cx="0" cy="1589569"/>
          </a:xfrm>
          <a:prstGeom prst="line">
            <a:avLst/>
          </a:prstGeom>
          <a:noFill/>
          <a:ln w="28575">
            <a:noFill/>
            <a:round/>
            <a:headEnd/>
            <a:tailEnd/>
          </a:ln>
        </p:spPr>
        <p:txBody>
          <a:bodyPr/>
          <a:lstStyle>
            <a:defPPr>
              <a:defRPr lang="he-IL"/>
            </a:defPPr>
            <a:lvl1pPr algn="r" rtl="1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1pPr>
            <a:lvl2pPr marL="457200" algn="r" rtl="1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2pPr>
            <a:lvl3pPr marL="914400" algn="r" rtl="1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3pPr>
            <a:lvl4pPr marL="1371600" algn="r" rtl="1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4pPr>
            <a:lvl5pPr marL="1828800" algn="r" rtl="1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5pPr>
            <a:lvl6pPr marL="2286000" algn="l" defTabSz="914400" rtl="0" eaLnBrk="1" latinLnBrk="0" hangingPunct="1">
              <a:defRPr sz="3200" kern="120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6pPr>
            <a:lvl7pPr marL="2743200" algn="l" defTabSz="914400" rtl="0" eaLnBrk="1" latinLnBrk="0" hangingPunct="1">
              <a:defRPr sz="3200" kern="120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7pPr>
            <a:lvl8pPr marL="3200400" algn="l" defTabSz="914400" rtl="0" eaLnBrk="1" latinLnBrk="0" hangingPunct="1">
              <a:defRPr sz="3200" kern="120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8pPr>
            <a:lvl9pPr marL="3657600" algn="l" defTabSz="914400" rtl="0" eaLnBrk="1" latinLnBrk="0" hangingPunct="1">
              <a:defRPr sz="3200" kern="120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9pPr>
          </a:lstStyle>
          <a:p>
            <a:pPr algn="ctr"/>
            <a:endParaRPr lang="he-IL">
              <a:latin typeface="Calibri" pitchFamily="34" charset="0"/>
            </a:endParaRPr>
          </a:p>
        </p:txBody>
      </p:sp>
      <p:sp>
        <p:nvSpPr>
          <p:cNvPr id="109" name="Line 19"/>
          <p:cNvSpPr>
            <a:spLocks noChangeShapeType="1"/>
          </p:cNvSpPr>
          <p:nvPr/>
        </p:nvSpPr>
        <p:spPr bwMode="auto">
          <a:xfrm flipH="1">
            <a:off x="14652088" y="4132711"/>
            <a:ext cx="0" cy="1504291"/>
          </a:xfrm>
          <a:prstGeom prst="line">
            <a:avLst/>
          </a:prstGeom>
          <a:noFill/>
          <a:ln w="28575">
            <a:noFill/>
            <a:round/>
            <a:headEnd/>
            <a:tailEnd/>
          </a:ln>
        </p:spPr>
        <p:txBody>
          <a:bodyPr/>
          <a:lstStyle>
            <a:defPPr>
              <a:defRPr lang="he-IL"/>
            </a:defPPr>
            <a:lvl1pPr algn="r" rtl="1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1pPr>
            <a:lvl2pPr marL="457200" algn="r" rtl="1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2pPr>
            <a:lvl3pPr marL="914400" algn="r" rtl="1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3pPr>
            <a:lvl4pPr marL="1371600" algn="r" rtl="1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4pPr>
            <a:lvl5pPr marL="1828800" algn="r" rtl="1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5pPr>
            <a:lvl6pPr marL="2286000" algn="l" defTabSz="914400" rtl="0" eaLnBrk="1" latinLnBrk="0" hangingPunct="1">
              <a:defRPr sz="3200" kern="120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6pPr>
            <a:lvl7pPr marL="2743200" algn="l" defTabSz="914400" rtl="0" eaLnBrk="1" latinLnBrk="0" hangingPunct="1">
              <a:defRPr sz="3200" kern="120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7pPr>
            <a:lvl8pPr marL="3200400" algn="l" defTabSz="914400" rtl="0" eaLnBrk="1" latinLnBrk="0" hangingPunct="1">
              <a:defRPr sz="3200" kern="120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8pPr>
            <a:lvl9pPr marL="3657600" algn="l" defTabSz="914400" rtl="0" eaLnBrk="1" latinLnBrk="0" hangingPunct="1">
              <a:defRPr sz="3200" kern="120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9pPr>
          </a:lstStyle>
          <a:p>
            <a:pPr algn="ctr"/>
            <a:endParaRPr lang="he-IL">
              <a:latin typeface="Calibri" pitchFamily="34" charset="0"/>
            </a:endParaRPr>
          </a:p>
        </p:txBody>
      </p:sp>
      <p:sp>
        <p:nvSpPr>
          <p:cNvPr id="110" name="Line 20"/>
          <p:cNvSpPr>
            <a:spLocks noChangeShapeType="1"/>
          </p:cNvSpPr>
          <p:nvPr/>
        </p:nvSpPr>
        <p:spPr bwMode="auto">
          <a:xfrm>
            <a:off x="14464763" y="3953061"/>
            <a:ext cx="0" cy="1683942"/>
          </a:xfrm>
          <a:prstGeom prst="line">
            <a:avLst/>
          </a:prstGeom>
          <a:noFill/>
          <a:ln w="28575">
            <a:noFill/>
            <a:round/>
            <a:headEnd/>
            <a:tailEnd/>
          </a:ln>
        </p:spPr>
        <p:txBody>
          <a:bodyPr/>
          <a:lstStyle>
            <a:defPPr>
              <a:defRPr lang="he-IL"/>
            </a:defPPr>
            <a:lvl1pPr algn="r" rtl="1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1pPr>
            <a:lvl2pPr marL="457200" algn="r" rtl="1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2pPr>
            <a:lvl3pPr marL="914400" algn="r" rtl="1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3pPr>
            <a:lvl4pPr marL="1371600" algn="r" rtl="1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4pPr>
            <a:lvl5pPr marL="1828800" algn="r" rtl="1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5pPr>
            <a:lvl6pPr marL="2286000" algn="l" defTabSz="914400" rtl="0" eaLnBrk="1" latinLnBrk="0" hangingPunct="1">
              <a:defRPr sz="3200" kern="120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6pPr>
            <a:lvl7pPr marL="2743200" algn="l" defTabSz="914400" rtl="0" eaLnBrk="1" latinLnBrk="0" hangingPunct="1">
              <a:defRPr sz="3200" kern="120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7pPr>
            <a:lvl8pPr marL="3200400" algn="l" defTabSz="914400" rtl="0" eaLnBrk="1" latinLnBrk="0" hangingPunct="1">
              <a:defRPr sz="3200" kern="120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8pPr>
            <a:lvl9pPr marL="3657600" algn="l" defTabSz="914400" rtl="0" eaLnBrk="1" latinLnBrk="0" hangingPunct="1">
              <a:defRPr sz="3200" kern="120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9pPr>
          </a:lstStyle>
          <a:p>
            <a:pPr algn="ctr"/>
            <a:endParaRPr lang="he-IL">
              <a:latin typeface="Calibri" pitchFamily="34" charset="0"/>
            </a:endParaRPr>
          </a:p>
        </p:txBody>
      </p:sp>
      <p:sp>
        <p:nvSpPr>
          <p:cNvPr id="111" name="Line 27"/>
          <p:cNvSpPr>
            <a:spLocks noChangeShapeType="1"/>
          </p:cNvSpPr>
          <p:nvPr/>
        </p:nvSpPr>
        <p:spPr bwMode="auto">
          <a:xfrm flipH="1">
            <a:off x="15782388" y="4145411"/>
            <a:ext cx="0" cy="1504291"/>
          </a:xfrm>
          <a:prstGeom prst="line">
            <a:avLst/>
          </a:prstGeom>
          <a:noFill/>
          <a:ln w="28575">
            <a:noFill/>
            <a:round/>
            <a:headEnd/>
            <a:tailEnd/>
          </a:ln>
        </p:spPr>
        <p:txBody>
          <a:bodyPr/>
          <a:lstStyle>
            <a:defPPr>
              <a:defRPr lang="he-IL"/>
            </a:defPPr>
            <a:lvl1pPr algn="r" rtl="1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1pPr>
            <a:lvl2pPr marL="457200" algn="r" rtl="1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2pPr>
            <a:lvl3pPr marL="914400" algn="r" rtl="1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3pPr>
            <a:lvl4pPr marL="1371600" algn="r" rtl="1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4pPr>
            <a:lvl5pPr marL="1828800" algn="r" rtl="1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5pPr>
            <a:lvl6pPr marL="2286000" algn="l" defTabSz="914400" rtl="0" eaLnBrk="1" latinLnBrk="0" hangingPunct="1">
              <a:defRPr sz="3200" kern="120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6pPr>
            <a:lvl7pPr marL="2743200" algn="l" defTabSz="914400" rtl="0" eaLnBrk="1" latinLnBrk="0" hangingPunct="1">
              <a:defRPr sz="3200" kern="120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7pPr>
            <a:lvl8pPr marL="3200400" algn="l" defTabSz="914400" rtl="0" eaLnBrk="1" latinLnBrk="0" hangingPunct="1">
              <a:defRPr sz="3200" kern="120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8pPr>
            <a:lvl9pPr marL="3657600" algn="l" defTabSz="914400" rtl="0" eaLnBrk="1" latinLnBrk="0" hangingPunct="1">
              <a:defRPr sz="3200" kern="120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9pPr>
          </a:lstStyle>
          <a:p>
            <a:pPr algn="ctr"/>
            <a:endParaRPr lang="he-IL">
              <a:latin typeface="Calibri" pitchFamily="34" charset="0"/>
            </a:endParaRPr>
          </a:p>
        </p:txBody>
      </p:sp>
      <p:grpSp>
        <p:nvGrpSpPr>
          <p:cNvPr id="112" name="Group 111"/>
          <p:cNvGrpSpPr>
            <a:grpSpLocks/>
          </p:cNvGrpSpPr>
          <p:nvPr/>
        </p:nvGrpSpPr>
        <p:grpSpPr bwMode="auto">
          <a:xfrm>
            <a:off x="4578830" y="3772913"/>
            <a:ext cx="2262188" cy="1970476"/>
            <a:chOff x="152" y="649"/>
            <a:chExt cx="2000" cy="1733"/>
          </a:xfrm>
        </p:grpSpPr>
        <p:sp>
          <p:nvSpPr>
            <p:cNvPr id="172" name="Rectangle 171"/>
            <p:cNvSpPr>
              <a:spLocks noChangeArrowheads="1"/>
            </p:cNvSpPr>
            <p:nvPr/>
          </p:nvSpPr>
          <p:spPr bwMode="auto">
            <a:xfrm>
              <a:off x="241" y="649"/>
              <a:ext cx="1789" cy="1670"/>
            </a:xfrm>
            <a:prstGeom prst="rect">
              <a:avLst/>
            </a:prstGeom>
            <a:solidFill>
              <a:srgbClr val="C0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defPPr>
                <a:defRPr lang="he-IL"/>
              </a:defPPr>
              <a:lvl1pPr algn="r" rtl="1" fontAlgn="base">
                <a:spcBef>
                  <a:spcPct val="0"/>
                </a:spcBef>
                <a:spcAft>
                  <a:spcPct val="0"/>
                </a:spcAft>
                <a:defRPr sz="32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Tahoma" pitchFamily="34" charset="0"/>
                </a:defRPr>
              </a:lvl1pPr>
              <a:lvl2pPr marL="457200" algn="r" rtl="1" fontAlgn="base">
                <a:spcBef>
                  <a:spcPct val="0"/>
                </a:spcBef>
                <a:spcAft>
                  <a:spcPct val="0"/>
                </a:spcAft>
                <a:defRPr sz="32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Tahoma" pitchFamily="34" charset="0"/>
                </a:defRPr>
              </a:lvl2pPr>
              <a:lvl3pPr marL="914400" algn="r" rtl="1" fontAlgn="base">
                <a:spcBef>
                  <a:spcPct val="0"/>
                </a:spcBef>
                <a:spcAft>
                  <a:spcPct val="0"/>
                </a:spcAft>
                <a:defRPr sz="32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Tahoma" pitchFamily="34" charset="0"/>
                </a:defRPr>
              </a:lvl3pPr>
              <a:lvl4pPr marL="1371600" algn="r" rtl="1" fontAlgn="base">
                <a:spcBef>
                  <a:spcPct val="0"/>
                </a:spcBef>
                <a:spcAft>
                  <a:spcPct val="0"/>
                </a:spcAft>
                <a:defRPr sz="32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Tahoma" pitchFamily="34" charset="0"/>
                </a:defRPr>
              </a:lvl4pPr>
              <a:lvl5pPr marL="1828800" algn="r" rtl="1" fontAlgn="base">
                <a:spcBef>
                  <a:spcPct val="0"/>
                </a:spcBef>
                <a:spcAft>
                  <a:spcPct val="0"/>
                </a:spcAft>
                <a:defRPr sz="32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Tahoma" pitchFamily="34" charset="0"/>
                </a:defRPr>
              </a:lvl5pPr>
              <a:lvl6pPr marL="2286000" algn="l" defTabSz="914400" rtl="0" eaLnBrk="1" latinLnBrk="0" hangingPunct="1">
                <a:defRPr sz="32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Tahoma" pitchFamily="34" charset="0"/>
                </a:defRPr>
              </a:lvl6pPr>
              <a:lvl7pPr marL="2743200" algn="l" defTabSz="914400" rtl="0" eaLnBrk="1" latinLnBrk="0" hangingPunct="1">
                <a:defRPr sz="32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Tahoma" pitchFamily="34" charset="0"/>
                </a:defRPr>
              </a:lvl7pPr>
              <a:lvl8pPr marL="3200400" algn="l" defTabSz="914400" rtl="0" eaLnBrk="1" latinLnBrk="0" hangingPunct="1">
                <a:defRPr sz="32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Tahoma" pitchFamily="34" charset="0"/>
                </a:defRPr>
              </a:lvl8pPr>
              <a:lvl9pPr marL="3657600" algn="l" defTabSz="914400" rtl="0" eaLnBrk="1" latinLnBrk="0" hangingPunct="1">
                <a:defRPr sz="32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Tahoma" pitchFamily="34" charset="0"/>
                </a:defRPr>
              </a:lvl9pPr>
            </a:lstStyle>
            <a:p>
              <a:pPr algn="ctr"/>
              <a:endParaRPr lang="he-IL">
                <a:latin typeface="Calibri" pitchFamily="34" charset="0"/>
              </a:endParaRPr>
            </a:p>
          </p:txBody>
        </p:sp>
        <p:grpSp>
          <p:nvGrpSpPr>
            <p:cNvPr id="173" name="Group 172"/>
            <p:cNvGrpSpPr>
              <a:grpSpLocks/>
            </p:cNvGrpSpPr>
            <p:nvPr/>
          </p:nvGrpSpPr>
          <p:grpSpPr bwMode="auto">
            <a:xfrm>
              <a:off x="152" y="735"/>
              <a:ext cx="2000" cy="1647"/>
              <a:chOff x="3760" y="2205"/>
              <a:chExt cx="2000" cy="1647"/>
            </a:xfrm>
          </p:grpSpPr>
          <p:pic>
            <p:nvPicPr>
              <p:cNvPr id="174" name="Picture 173" descr="signal1"/>
              <p:cNvPicPr>
                <a:picLocks noChangeAspect="1" noChangeArrowheads="1"/>
              </p:cNvPicPr>
              <p:nvPr/>
            </p:nvPicPr>
            <p:blipFill>
              <a:blip r:embed="rId8" cstate="print"/>
              <a:srcRect/>
              <a:stretch>
                <a:fillRect/>
              </a:stretch>
            </p:blipFill>
            <p:spPr bwMode="auto">
              <a:xfrm>
                <a:off x="3926" y="2205"/>
                <a:ext cx="1641" cy="135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75" name="Picture 174" descr="womanonphone"/>
              <p:cNvPicPr>
                <a:picLocks noChangeAspect="1" noChangeArrowheads="1"/>
              </p:cNvPicPr>
              <p:nvPr/>
            </p:nvPicPr>
            <p:blipFill>
              <a:blip r:embed="rId9" cstate="print"/>
              <a:srcRect/>
              <a:stretch>
                <a:fillRect/>
              </a:stretch>
            </p:blipFill>
            <p:spPr bwMode="auto">
              <a:xfrm>
                <a:off x="5115" y="2313"/>
                <a:ext cx="382" cy="424"/>
              </a:xfrm>
              <a:prstGeom prst="rect">
                <a:avLst/>
              </a:prstGeom>
              <a:noFill/>
              <a:ln w="9525">
                <a:solidFill>
                  <a:schemeClr val="accent2"/>
                </a:solidFill>
                <a:miter lim="800000"/>
                <a:headEnd/>
                <a:tailEnd/>
              </a:ln>
            </p:spPr>
          </p:pic>
          <p:sp>
            <p:nvSpPr>
              <p:cNvPr id="176" name="Text Box 39"/>
              <p:cNvSpPr txBox="1">
                <a:spLocks noChangeArrowheads="1"/>
              </p:cNvSpPr>
              <p:nvPr/>
            </p:nvSpPr>
            <p:spPr bwMode="auto">
              <a:xfrm>
                <a:off x="3760" y="3527"/>
                <a:ext cx="2000" cy="3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>
                <a:defPPr>
                  <a:defRPr lang="he-IL"/>
                </a:defPPr>
                <a:lvl1pPr algn="r" rtl="1" fontAlgn="base">
                  <a:spcBef>
                    <a:spcPct val="0"/>
                  </a:spcBef>
                  <a:spcAft>
                    <a:spcPct val="0"/>
                  </a:spcAft>
                  <a:defRPr sz="3200" kern="1200">
                    <a:solidFill>
                      <a:schemeClr val="tx1"/>
                    </a:solidFill>
                    <a:latin typeface="Tahoma" pitchFamily="34" charset="0"/>
                    <a:ea typeface="+mn-ea"/>
                    <a:cs typeface="Tahoma" pitchFamily="34" charset="0"/>
                  </a:defRPr>
                </a:lvl1pPr>
                <a:lvl2pPr marL="457200" algn="r" rtl="1" fontAlgn="base">
                  <a:spcBef>
                    <a:spcPct val="0"/>
                  </a:spcBef>
                  <a:spcAft>
                    <a:spcPct val="0"/>
                  </a:spcAft>
                  <a:defRPr sz="3200" kern="1200">
                    <a:solidFill>
                      <a:schemeClr val="tx1"/>
                    </a:solidFill>
                    <a:latin typeface="Tahoma" pitchFamily="34" charset="0"/>
                    <a:ea typeface="+mn-ea"/>
                    <a:cs typeface="Tahoma" pitchFamily="34" charset="0"/>
                  </a:defRPr>
                </a:lvl2pPr>
                <a:lvl3pPr marL="914400" algn="r" rtl="1" fontAlgn="base">
                  <a:spcBef>
                    <a:spcPct val="0"/>
                  </a:spcBef>
                  <a:spcAft>
                    <a:spcPct val="0"/>
                  </a:spcAft>
                  <a:defRPr sz="3200" kern="1200">
                    <a:solidFill>
                      <a:schemeClr val="tx1"/>
                    </a:solidFill>
                    <a:latin typeface="Tahoma" pitchFamily="34" charset="0"/>
                    <a:ea typeface="+mn-ea"/>
                    <a:cs typeface="Tahoma" pitchFamily="34" charset="0"/>
                  </a:defRPr>
                </a:lvl3pPr>
                <a:lvl4pPr marL="1371600" algn="r" rtl="1" fontAlgn="base">
                  <a:spcBef>
                    <a:spcPct val="0"/>
                  </a:spcBef>
                  <a:spcAft>
                    <a:spcPct val="0"/>
                  </a:spcAft>
                  <a:defRPr sz="3200" kern="1200">
                    <a:solidFill>
                      <a:schemeClr val="tx1"/>
                    </a:solidFill>
                    <a:latin typeface="Tahoma" pitchFamily="34" charset="0"/>
                    <a:ea typeface="+mn-ea"/>
                    <a:cs typeface="Tahoma" pitchFamily="34" charset="0"/>
                  </a:defRPr>
                </a:lvl4pPr>
                <a:lvl5pPr marL="1828800" algn="r" rtl="1" fontAlgn="base">
                  <a:spcBef>
                    <a:spcPct val="0"/>
                  </a:spcBef>
                  <a:spcAft>
                    <a:spcPct val="0"/>
                  </a:spcAft>
                  <a:defRPr sz="3200" kern="1200">
                    <a:solidFill>
                      <a:schemeClr val="tx1"/>
                    </a:solidFill>
                    <a:latin typeface="Tahoma" pitchFamily="34" charset="0"/>
                    <a:ea typeface="+mn-ea"/>
                    <a:cs typeface="Tahoma" pitchFamily="34" charset="0"/>
                  </a:defRPr>
                </a:lvl5pPr>
                <a:lvl6pPr marL="2286000" algn="l" defTabSz="914400" rtl="0" eaLnBrk="1" latinLnBrk="0" hangingPunct="1">
                  <a:defRPr sz="3200" kern="1200">
                    <a:solidFill>
                      <a:schemeClr val="tx1"/>
                    </a:solidFill>
                    <a:latin typeface="Tahoma" pitchFamily="34" charset="0"/>
                    <a:ea typeface="+mn-ea"/>
                    <a:cs typeface="Tahoma" pitchFamily="34" charset="0"/>
                  </a:defRPr>
                </a:lvl6pPr>
                <a:lvl7pPr marL="2743200" algn="l" defTabSz="914400" rtl="0" eaLnBrk="1" latinLnBrk="0" hangingPunct="1">
                  <a:defRPr sz="3200" kern="1200">
                    <a:solidFill>
                      <a:schemeClr val="tx1"/>
                    </a:solidFill>
                    <a:latin typeface="Tahoma" pitchFamily="34" charset="0"/>
                    <a:ea typeface="+mn-ea"/>
                    <a:cs typeface="Tahoma" pitchFamily="34" charset="0"/>
                  </a:defRPr>
                </a:lvl7pPr>
                <a:lvl8pPr marL="3200400" algn="l" defTabSz="914400" rtl="0" eaLnBrk="1" latinLnBrk="0" hangingPunct="1">
                  <a:defRPr sz="3200" kern="1200">
                    <a:solidFill>
                      <a:schemeClr val="tx1"/>
                    </a:solidFill>
                    <a:latin typeface="Tahoma" pitchFamily="34" charset="0"/>
                    <a:ea typeface="+mn-ea"/>
                    <a:cs typeface="Tahoma" pitchFamily="34" charset="0"/>
                  </a:defRPr>
                </a:lvl8pPr>
                <a:lvl9pPr marL="3657600" algn="l" defTabSz="914400" rtl="0" eaLnBrk="1" latinLnBrk="0" hangingPunct="1">
                  <a:defRPr sz="3200" kern="1200">
                    <a:solidFill>
                      <a:schemeClr val="tx1"/>
                    </a:solidFill>
                    <a:latin typeface="Tahoma" pitchFamily="34" charset="0"/>
                    <a:ea typeface="+mn-ea"/>
                    <a:cs typeface="Tahoma" pitchFamily="34" charset="0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:r>
                  <a:rPr lang="en-US" sz="1800" b="0" dirty="0">
                    <a:solidFill>
                      <a:schemeClr val="bg1"/>
                    </a:solidFill>
                    <a:latin typeface="Calibri" pitchFamily="34" charset="0"/>
                    <a:cs typeface="Calibri" pitchFamily="34" charset="0"/>
                  </a:rPr>
                  <a:t>Voice Signals</a:t>
                </a:r>
              </a:p>
            </p:txBody>
          </p:sp>
        </p:grpSp>
      </p:grpSp>
      <p:grpSp>
        <p:nvGrpSpPr>
          <p:cNvPr id="113" name="Group 112"/>
          <p:cNvGrpSpPr>
            <a:grpSpLocks/>
          </p:cNvGrpSpPr>
          <p:nvPr/>
        </p:nvGrpSpPr>
        <p:grpSpPr bwMode="auto">
          <a:xfrm>
            <a:off x="-44765" y="965930"/>
            <a:ext cx="2297573" cy="1781726"/>
            <a:chOff x="3044" y="656"/>
            <a:chExt cx="2093" cy="1567"/>
          </a:xfrm>
        </p:grpSpPr>
        <p:sp>
          <p:nvSpPr>
            <p:cNvPr id="168" name="Rectangle 167"/>
            <p:cNvSpPr>
              <a:spLocks noChangeArrowheads="1"/>
            </p:cNvSpPr>
            <p:nvPr/>
          </p:nvSpPr>
          <p:spPr bwMode="auto">
            <a:xfrm>
              <a:off x="3088" y="675"/>
              <a:ext cx="2049" cy="1548"/>
            </a:xfrm>
            <a:prstGeom prst="rect">
              <a:avLst/>
            </a:prstGeom>
            <a:solidFill>
              <a:srgbClr val="3333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defPPr>
                <a:defRPr lang="he-IL"/>
              </a:defPPr>
              <a:lvl1pPr algn="r" rtl="1" fontAlgn="base">
                <a:spcBef>
                  <a:spcPct val="0"/>
                </a:spcBef>
                <a:spcAft>
                  <a:spcPct val="0"/>
                </a:spcAft>
                <a:defRPr sz="32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Tahoma" pitchFamily="34" charset="0"/>
                </a:defRPr>
              </a:lvl1pPr>
              <a:lvl2pPr marL="457200" algn="r" rtl="1" fontAlgn="base">
                <a:spcBef>
                  <a:spcPct val="0"/>
                </a:spcBef>
                <a:spcAft>
                  <a:spcPct val="0"/>
                </a:spcAft>
                <a:defRPr sz="32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Tahoma" pitchFamily="34" charset="0"/>
                </a:defRPr>
              </a:lvl2pPr>
              <a:lvl3pPr marL="914400" algn="r" rtl="1" fontAlgn="base">
                <a:spcBef>
                  <a:spcPct val="0"/>
                </a:spcBef>
                <a:spcAft>
                  <a:spcPct val="0"/>
                </a:spcAft>
                <a:defRPr sz="32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Tahoma" pitchFamily="34" charset="0"/>
                </a:defRPr>
              </a:lvl3pPr>
              <a:lvl4pPr marL="1371600" algn="r" rtl="1" fontAlgn="base">
                <a:spcBef>
                  <a:spcPct val="0"/>
                </a:spcBef>
                <a:spcAft>
                  <a:spcPct val="0"/>
                </a:spcAft>
                <a:defRPr sz="32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Tahoma" pitchFamily="34" charset="0"/>
                </a:defRPr>
              </a:lvl4pPr>
              <a:lvl5pPr marL="1828800" algn="r" rtl="1" fontAlgn="base">
                <a:spcBef>
                  <a:spcPct val="0"/>
                </a:spcBef>
                <a:spcAft>
                  <a:spcPct val="0"/>
                </a:spcAft>
                <a:defRPr sz="32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Tahoma" pitchFamily="34" charset="0"/>
                </a:defRPr>
              </a:lvl5pPr>
              <a:lvl6pPr marL="2286000" algn="l" defTabSz="914400" rtl="0" eaLnBrk="1" latinLnBrk="0" hangingPunct="1">
                <a:defRPr sz="32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Tahoma" pitchFamily="34" charset="0"/>
                </a:defRPr>
              </a:lvl6pPr>
              <a:lvl7pPr marL="2743200" algn="l" defTabSz="914400" rtl="0" eaLnBrk="1" latinLnBrk="0" hangingPunct="1">
                <a:defRPr sz="32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Tahoma" pitchFamily="34" charset="0"/>
                </a:defRPr>
              </a:lvl7pPr>
              <a:lvl8pPr marL="3200400" algn="l" defTabSz="914400" rtl="0" eaLnBrk="1" latinLnBrk="0" hangingPunct="1">
                <a:defRPr sz="32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Tahoma" pitchFamily="34" charset="0"/>
                </a:defRPr>
              </a:lvl8pPr>
              <a:lvl9pPr marL="3657600" algn="l" defTabSz="914400" rtl="0" eaLnBrk="1" latinLnBrk="0" hangingPunct="1">
                <a:defRPr sz="32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Tahoma" pitchFamily="34" charset="0"/>
                </a:defRPr>
              </a:lvl9pPr>
            </a:lstStyle>
            <a:p>
              <a:pPr algn="ctr"/>
              <a:endParaRPr lang="he-IL">
                <a:latin typeface="Calibri" pitchFamily="34" charset="0"/>
              </a:endParaRPr>
            </a:p>
          </p:txBody>
        </p:sp>
        <p:grpSp>
          <p:nvGrpSpPr>
            <p:cNvPr id="169" name="Group 168"/>
            <p:cNvGrpSpPr>
              <a:grpSpLocks/>
            </p:cNvGrpSpPr>
            <p:nvPr/>
          </p:nvGrpSpPr>
          <p:grpSpPr bwMode="auto">
            <a:xfrm>
              <a:off x="3044" y="656"/>
              <a:ext cx="2054" cy="1527"/>
              <a:chOff x="3044" y="656"/>
              <a:chExt cx="2054" cy="1527"/>
            </a:xfrm>
          </p:grpSpPr>
          <p:pic>
            <p:nvPicPr>
              <p:cNvPr id="170" name="Picture 169" descr="MKTFIG2"/>
              <p:cNvPicPr>
                <a:picLocks noChangeAspect="1" noChangeArrowheads="1"/>
              </p:cNvPicPr>
              <p:nvPr/>
            </p:nvPicPr>
            <p:blipFill>
              <a:blip r:embed="rId10" cstate="print"/>
              <a:srcRect/>
              <a:stretch>
                <a:fillRect/>
              </a:stretch>
            </p:blipFill>
            <p:spPr bwMode="auto">
              <a:xfrm>
                <a:off x="3120" y="947"/>
                <a:ext cx="1978" cy="123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71" name="Text Box 54"/>
              <p:cNvSpPr txBox="1">
                <a:spLocks noChangeArrowheads="1"/>
              </p:cNvSpPr>
              <p:nvPr/>
            </p:nvSpPr>
            <p:spPr bwMode="auto">
              <a:xfrm>
                <a:off x="3044" y="656"/>
                <a:ext cx="2000" cy="3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>
                <a:defPPr>
                  <a:defRPr lang="he-IL"/>
                </a:defPPr>
                <a:lvl1pPr algn="r" rtl="1" fontAlgn="base">
                  <a:spcBef>
                    <a:spcPct val="0"/>
                  </a:spcBef>
                  <a:spcAft>
                    <a:spcPct val="0"/>
                  </a:spcAft>
                  <a:defRPr sz="3200" kern="1200">
                    <a:solidFill>
                      <a:schemeClr val="tx1"/>
                    </a:solidFill>
                    <a:latin typeface="Tahoma" pitchFamily="34" charset="0"/>
                    <a:ea typeface="+mn-ea"/>
                    <a:cs typeface="Tahoma" pitchFamily="34" charset="0"/>
                  </a:defRPr>
                </a:lvl1pPr>
                <a:lvl2pPr marL="457200" algn="r" rtl="1" fontAlgn="base">
                  <a:spcBef>
                    <a:spcPct val="0"/>
                  </a:spcBef>
                  <a:spcAft>
                    <a:spcPct val="0"/>
                  </a:spcAft>
                  <a:defRPr sz="3200" kern="1200">
                    <a:solidFill>
                      <a:schemeClr val="tx1"/>
                    </a:solidFill>
                    <a:latin typeface="Tahoma" pitchFamily="34" charset="0"/>
                    <a:ea typeface="+mn-ea"/>
                    <a:cs typeface="Tahoma" pitchFamily="34" charset="0"/>
                  </a:defRPr>
                </a:lvl2pPr>
                <a:lvl3pPr marL="914400" algn="r" rtl="1" fontAlgn="base">
                  <a:spcBef>
                    <a:spcPct val="0"/>
                  </a:spcBef>
                  <a:spcAft>
                    <a:spcPct val="0"/>
                  </a:spcAft>
                  <a:defRPr sz="3200" kern="1200">
                    <a:solidFill>
                      <a:schemeClr val="tx1"/>
                    </a:solidFill>
                    <a:latin typeface="Tahoma" pitchFamily="34" charset="0"/>
                    <a:ea typeface="+mn-ea"/>
                    <a:cs typeface="Tahoma" pitchFamily="34" charset="0"/>
                  </a:defRPr>
                </a:lvl3pPr>
                <a:lvl4pPr marL="1371600" algn="r" rtl="1" fontAlgn="base">
                  <a:spcBef>
                    <a:spcPct val="0"/>
                  </a:spcBef>
                  <a:spcAft>
                    <a:spcPct val="0"/>
                  </a:spcAft>
                  <a:defRPr sz="3200" kern="1200">
                    <a:solidFill>
                      <a:schemeClr val="tx1"/>
                    </a:solidFill>
                    <a:latin typeface="Tahoma" pitchFamily="34" charset="0"/>
                    <a:ea typeface="+mn-ea"/>
                    <a:cs typeface="Tahoma" pitchFamily="34" charset="0"/>
                  </a:defRPr>
                </a:lvl4pPr>
                <a:lvl5pPr marL="1828800" algn="r" rtl="1" fontAlgn="base">
                  <a:spcBef>
                    <a:spcPct val="0"/>
                  </a:spcBef>
                  <a:spcAft>
                    <a:spcPct val="0"/>
                  </a:spcAft>
                  <a:defRPr sz="3200" kern="1200">
                    <a:solidFill>
                      <a:schemeClr val="tx1"/>
                    </a:solidFill>
                    <a:latin typeface="Tahoma" pitchFamily="34" charset="0"/>
                    <a:ea typeface="+mn-ea"/>
                    <a:cs typeface="Tahoma" pitchFamily="34" charset="0"/>
                  </a:defRPr>
                </a:lvl5pPr>
                <a:lvl6pPr marL="2286000" algn="l" defTabSz="914400" rtl="0" eaLnBrk="1" latinLnBrk="0" hangingPunct="1">
                  <a:defRPr sz="3200" kern="1200">
                    <a:solidFill>
                      <a:schemeClr val="tx1"/>
                    </a:solidFill>
                    <a:latin typeface="Tahoma" pitchFamily="34" charset="0"/>
                    <a:ea typeface="+mn-ea"/>
                    <a:cs typeface="Tahoma" pitchFamily="34" charset="0"/>
                  </a:defRPr>
                </a:lvl6pPr>
                <a:lvl7pPr marL="2743200" algn="l" defTabSz="914400" rtl="0" eaLnBrk="1" latinLnBrk="0" hangingPunct="1">
                  <a:defRPr sz="3200" kern="1200">
                    <a:solidFill>
                      <a:schemeClr val="tx1"/>
                    </a:solidFill>
                    <a:latin typeface="Tahoma" pitchFamily="34" charset="0"/>
                    <a:ea typeface="+mn-ea"/>
                    <a:cs typeface="Tahoma" pitchFamily="34" charset="0"/>
                  </a:defRPr>
                </a:lvl7pPr>
                <a:lvl8pPr marL="3200400" algn="l" defTabSz="914400" rtl="0" eaLnBrk="1" latinLnBrk="0" hangingPunct="1">
                  <a:defRPr sz="3200" kern="1200">
                    <a:solidFill>
                      <a:schemeClr val="tx1"/>
                    </a:solidFill>
                    <a:latin typeface="Tahoma" pitchFamily="34" charset="0"/>
                    <a:ea typeface="+mn-ea"/>
                    <a:cs typeface="Tahoma" pitchFamily="34" charset="0"/>
                  </a:defRPr>
                </a:lvl8pPr>
                <a:lvl9pPr marL="3657600" algn="l" defTabSz="914400" rtl="0" eaLnBrk="1" latinLnBrk="0" hangingPunct="1">
                  <a:defRPr sz="3200" kern="1200">
                    <a:solidFill>
                      <a:schemeClr val="tx1"/>
                    </a:solidFill>
                    <a:latin typeface="Tahoma" pitchFamily="34" charset="0"/>
                    <a:ea typeface="+mn-ea"/>
                    <a:cs typeface="Tahoma" pitchFamily="34" charset="0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:r>
                  <a:rPr lang="en-US" sz="1800" b="0" dirty="0">
                    <a:solidFill>
                      <a:schemeClr val="bg1"/>
                    </a:solidFill>
                    <a:latin typeface="Calibri" pitchFamily="34" charset="0"/>
                    <a:cs typeface="Calibri" pitchFamily="34" charset="0"/>
                  </a:rPr>
                  <a:t>Stock Market</a:t>
                </a:r>
              </a:p>
            </p:txBody>
          </p:sp>
        </p:grpSp>
      </p:grpSp>
      <p:grpSp>
        <p:nvGrpSpPr>
          <p:cNvPr id="116" name="Group 115"/>
          <p:cNvGrpSpPr>
            <a:grpSpLocks/>
          </p:cNvGrpSpPr>
          <p:nvPr/>
        </p:nvGrpSpPr>
        <p:grpSpPr bwMode="auto">
          <a:xfrm>
            <a:off x="3448018" y="990926"/>
            <a:ext cx="2382412" cy="1910211"/>
            <a:chOff x="3625" y="1022"/>
            <a:chExt cx="2000" cy="1680"/>
          </a:xfrm>
        </p:grpSpPr>
        <p:sp>
          <p:nvSpPr>
            <p:cNvPr id="160" name="Rectangle 159"/>
            <p:cNvSpPr>
              <a:spLocks noChangeArrowheads="1"/>
            </p:cNvSpPr>
            <p:nvPr/>
          </p:nvSpPr>
          <p:spPr bwMode="auto">
            <a:xfrm>
              <a:off x="3693" y="1058"/>
              <a:ext cx="1791" cy="1644"/>
            </a:xfrm>
            <a:prstGeom prst="rect">
              <a:avLst/>
            </a:prstGeom>
            <a:solidFill>
              <a:srgbClr val="3333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defPPr>
                <a:defRPr lang="he-IL"/>
              </a:defPPr>
              <a:lvl1pPr algn="r" rtl="1" fontAlgn="base">
                <a:spcBef>
                  <a:spcPct val="0"/>
                </a:spcBef>
                <a:spcAft>
                  <a:spcPct val="0"/>
                </a:spcAft>
                <a:defRPr sz="32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Tahoma" pitchFamily="34" charset="0"/>
                </a:defRPr>
              </a:lvl1pPr>
              <a:lvl2pPr marL="457200" algn="r" rtl="1" fontAlgn="base">
                <a:spcBef>
                  <a:spcPct val="0"/>
                </a:spcBef>
                <a:spcAft>
                  <a:spcPct val="0"/>
                </a:spcAft>
                <a:defRPr sz="32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Tahoma" pitchFamily="34" charset="0"/>
                </a:defRPr>
              </a:lvl2pPr>
              <a:lvl3pPr marL="914400" algn="r" rtl="1" fontAlgn="base">
                <a:spcBef>
                  <a:spcPct val="0"/>
                </a:spcBef>
                <a:spcAft>
                  <a:spcPct val="0"/>
                </a:spcAft>
                <a:defRPr sz="32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Tahoma" pitchFamily="34" charset="0"/>
                </a:defRPr>
              </a:lvl3pPr>
              <a:lvl4pPr marL="1371600" algn="r" rtl="1" fontAlgn="base">
                <a:spcBef>
                  <a:spcPct val="0"/>
                </a:spcBef>
                <a:spcAft>
                  <a:spcPct val="0"/>
                </a:spcAft>
                <a:defRPr sz="32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Tahoma" pitchFamily="34" charset="0"/>
                </a:defRPr>
              </a:lvl4pPr>
              <a:lvl5pPr marL="1828800" algn="r" rtl="1" fontAlgn="base">
                <a:spcBef>
                  <a:spcPct val="0"/>
                </a:spcBef>
                <a:spcAft>
                  <a:spcPct val="0"/>
                </a:spcAft>
                <a:defRPr sz="32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Tahoma" pitchFamily="34" charset="0"/>
                </a:defRPr>
              </a:lvl5pPr>
              <a:lvl6pPr marL="2286000" algn="l" defTabSz="914400" rtl="0" eaLnBrk="1" latinLnBrk="0" hangingPunct="1">
                <a:defRPr sz="32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Tahoma" pitchFamily="34" charset="0"/>
                </a:defRPr>
              </a:lvl6pPr>
              <a:lvl7pPr marL="2743200" algn="l" defTabSz="914400" rtl="0" eaLnBrk="1" latinLnBrk="0" hangingPunct="1">
                <a:defRPr sz="32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Tahoma" pitchFamily="34" charset="0"/>
                </a:defRPr>
              </a:lvl7pPr>
              <a:lvl8pPr marL="3200400" algn="l" defTabSz="914400" rtl="0" eaLnBrk="1" latinLnBrk="0" hangingPunct="1">
                <a:defRPr sz="32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Tahoma" pitchFamily="34" charset="0"/>
                </a:defRPr>
              </a:lvl8pPr>
              <a:lvl9pPr marL="3657600" algn="l" defTabSz="914400" rtl="0" eaLnBrk="1" latinLnBrk="0" hangingPunct="1">
                <a:defRPr sz="32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Tahoma" pitchFamily="34" charset="0"/>
                </a:defRPr>
              </a:lvl9pPr>
            </a:lstStyle>
            <a:p>
              <a:pPr algn="ctr"/>
              <a:endParaRPr lang="he-IL">
                <a:latin typeface="Calibri" pitchFamily="34" charset="0"/>
              </a:endParaRPr>
            </a:p>
          </p:txBody>
        </p:sp>
        <p:grpSp>
          <p:nvGrpSpPr>
            <p:cNvPr id="161" name="Group 160"/>
            <p:cNvGrpSpPr>
              <a:grpSpLocks/>
            </p:cNvGrpSpPr>
            <p:nvPr/>
          </p:nvGrpSpPr>
          <p:grpSpPr bwMode="auto">
            <a:xfrm>
              <a:off x="3625" y="1022"/>
              <a:ext cx="2000" cy="1639"/>
              <a:chOff x="3625" y="1022"/>
              <a:chExt cx="2000" cy="1639"/>
            </a:xfrm>
          </p:grpSpPr>
          <p:pic>
            <p:nvPicPr>
              <p:cNvPr id="162" name="Picture 161" descr="heart_rate"/>
              <p:cNvPicPr>
                <a:picLocks noChangeAspect="1" noChangeArrowheads="1"/>
              </p:cNvPicPr>
              <p:nvPr/>
            </p:nvPicPr>
            <p:blipFill>
              <a:blip r:embed="rId11" cstate="print"/>
              <a:srcRect/>
              <a:stretch>
                <a:fillRect/>
              </a:stretch>
            </p:blipFill>
            <p:spPr bwMode="auto">
              <a:xfrm>
                <a:off x="3738" y="1306"/>
                <a:ext cx="1702" cy="135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63" name="Text Box 59"/>
              <p:cNvSpPr txBox="1">
                <a:spLocks noChangeArrowheads="1"/>
              </p:cNvSpPr>
              <p:nvPr/>
            </p:nvSpPr>
            <p:spPr bwMode="auto">
              <a:xfrm>
                <a:off x="3625" y="1022"/>
                <a:ext cx="2000" cy="3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>
                <a:defPPr>
                  <a:defRPr lang="he-IL"/>
                </a:defPPr>
                <a:lvl1pPr algn="r" rtl="1" fontAlgn="base">
                  <a:spcBef>
                    <a:spcPct val="0"/>
                  </a:spcBef>
                  <a:spcAft>
                    <a:spcPct val="0"/>
                  </a:spcAft>
                  <a:defRPr sz="3200" kern="1200">
                    <a:solidFill>
                      <a:schemeClr val="tx1"/>
                    </a:solidFill>
                    <a:latin typeface="Tahoma" pitchFamily="34" charset="0"/>
                    <a:ea typeface="+mn-ea"/>
                    <a:cs typeface="Tahoma" pitchFamily="34" charset="0"/>
                  </a:defRPr>
                </a:lvl1pPr>
                <a:lvl2pPr marL="457200" algn="r" rtl="1" fontAlgn="base">
                  <a:spcBef>
                    <a:spcPct val="0"/>
                  </a:spcBef>
                  <a:spcAft>
                    <a:spcPct val="0"/>
                  </a:spcAft>
                  <a:defRPr sz="3200" kern="1200">
                    <a:solidFill>
                      <a:schemeClr val="tx1"/>
                    </a:solidFill>
                    <a:latin typeface="Tahoma" pitchFamily="34" charset="0"/>
                    <a:ea typeface="+mn-ea"/>
                    <a:cs typeface="Tahoma" pitchFamily="34" charset="0"/>
                  </a:defRPr>
                </a:lvl2pPr>
                <a:lvl3pPr marL="914400" algn="r" rtl="1" fontAlgn="base">
                  <a:spcBef>
                    <a:spcPct val="0"/>
                  </a:spcBef>
                  <a:spcAft>
                    <a:spcPct val="0"/>
                  </a:spcAft>
                  <a:defRPr sz="3200" kern="1200">
                    <a:solidFill>
                      <a:schemeClr val="tx1"/>
                    </a:solidFill>
                    <a:latin typeface="Tahoma" pitchFamily="34" charset="0"/>
                    <a:ea typeface="+mn-ea"/>
                    <a:cs typeface="Tahoma" pitchFamily="34" charset="0"/>
                  </a:defRPr>
                </a:lvl3pPr>
                <a:lvl4pPr marL="1371600" algn="r" rtl="1" fontAlgn="base">
                  <a:spcBef>
                    <a:spcPct val="0"/>
                  </a:spcBef>
                  <a:spcAft>
                    <a:spcPct val="0"/>
                  </a:spcAft>
                  <a:defRPr sz="3200" kern="1200">
                    <a:solidFill>
                      <a:schemeClr val="tx1"/>
                    </a:solidFill>
                    <a:latin typeface="Tahoma" pitchFamily="34" charset="0"/>
                    <a:ea typeface="+mn-ea"/>
                    <a:cs typeface="Tahoma" pitchFamily="34" charset="0"/>
                  </a:defRPr>
                </a:lvl4pPr>
                <a:lvl5pPr marL="1828800" algn="r" rtl="1" fontAlgn="base">
                  <a:spcBef>
                    <a:spcPct val="0"/>
                  </a:spcBef>
                  <a:spcAft>
                    <a:spcPct val="0"/>
                  </a:spcAft>
                  <a:defRPr sz="3200" kern="1200">
                    <a:solidFill>
                      <a:schemeClr val="tx1"/>
                    </a:solidFill>
                    <a:latin typeface="Tahoma" pitchFamily="34" charset="0"/>
                    <a:ea typeface="+mn-ea"/>
                    <a:cs typeface="Tahoma" pitchFamily="34" charset="0"/>
                  </a:defRPr>
                </a:lvl5pPr>
                <a:lvl6pPr marL="2286000" algn="l" defTabSz="914400" rtl="0" eaLnBrk="1" latinLnBrk="0" hangingPunct="1">
                  <a:defRPr sz="3200" kern="1200">
                    <a:solidFill>
                      <a:schemeClr val="tx1"/>
                    </a:solidFill>
                    <a:latin typeface="Tahoma" pitchFamily="34" charset="0"/>
                    <a:ea typeface="+mn-ea"/>
                    <a:cs typeface="Tahoma" pitchFamily="34" charset="0"/>
                  </a:defRPr>
                </a:lvl6pPr>
                <a:lvl7pPr marL="2743200" algn="l" defTabSz="914400" rtl="0" eaLnBrk="1" latinLnBrk="0" hangingPunct="1">
                  <a:defRPr sz="3200" kern="1200">
                    <a:solidFill>
                      <a:schemeClr val="tx1"/>
                    </a:solidFill>
                    <a:latin typeface="Tahoma" pitchFamily="34" charset="0"/>
                    <a:ea typeface="+mn-ea"/>
                    <a:cs typeface="Tahoma" pitchFamily="34" charset="0"/>
                  </a:defRPr>
                </a:lvl7pPr>
                <a:lvl8pPr marL="3200400" algn="l" defTabSz="914400" rtl="0" eaLnBrk="1" latinLnBrk="0" hangingPunct="1">
                  <a:defRPr sz="3200" kern="1200">
                    <a:solidFill>
                      <a:schemeClr val="tx1"/>
                    </a:solidFill>
                    <a:latin typeface="Tahoma" pitchFamily="34" charset="0"/>
                    <a:ea typeface="+mn-ea"/>
                    <a:cs typeface="Tahoma" pitchFamily="34" charset="0"/>
                  </a:defRPr>
                </a:lvl8pPr>
                <a:lvl9pPr marL="3657600" algn="l" defTabSz="914400" rtl="0" eaLnBrk="1" latinLnBrk="0" hangingPunct="1">
                  <a:defRPr sz="3200" kern="1200">
                    <a:solidFill>
                      <a:schemeClr val="tx1"/>
                    </a:solidFill>
                    <a:latin typeface="Tahoma" pitchFamily="34" charset="0"/>
                    <a:ea typeface="+mn-ea"/>
                    <a:cs typeface="Tahoma" pitchFamily="34" charset="0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:r>
                  <a:rPr lang="en-US" sz="1800" b="0" dirty="0">
                    <a:solidFill>
                      <a:schemeClr val="bg1"/>
                    </a:solidFill>
                    <a:latin typeface="Calibri" pitchFamily="34" charset="0"/>
                    <a:cs typeface="Calibri" pitchFamily="34" charset="0"/>
                  </a:rPr>
                  <a:t>Biological Signals</a:t>
                </a:r>
              </a:p>
            </p:txBody>
          </p:sp>
        </p:grpSp>
      </p:grpSp>
      <p:grpSp>
        <p:nvGrpSpPr>
          <p:cNvPr id="117" name="Group 116"/>
          <p:cNvGrpSpPr/>
          <p:nvPr/>
        </p:nvGrpSpPr>
        <p:grpSpPr>
          <a:xfrm>
            <a:off x="104656" y="1845732"/>
            <a:ext cx="2947983" cy="1935657"/>
            <a:chOff x="-1262236" y="3806834"/>
            <a:chExt cx="2262188" cy="1538104"/>
          </a:xfrm>
        </p:grpSpPr>
        <p:sp>
          <p:nvSpPr>
            <p:cNvPr id="157" name="Rectangle 156"/>
            <p:cNvSpPr>
              <a:spLocks noChangeArrowheads="1"/>
            </p:cNvSpPr>
            <p:nvPr/>
          </p:nvSpPr>
          <p:spPr bwMode="auto">
            <a:xfrm>
              <a:off x="-989937" y="3806834"/>
              <a:ext cx="1618046" cy="1441028"/>
            </a:xfrm>
            <a:prstGeom prst="rect">
              <a:avLst/>
            </a:prstGeom>
            <a:solidFill>
              <a:srgbClr val="C0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defPPr>
                <a:defRPr lang="he-IL"/>
              </a:defPPr>
              <a:lvl1pPr algn="r" rtl="1" fontAlgn="base">
                <a:spcBef>
                  <a:spcPct val="0"/>
                </a:spcBef>
                <a:spcAft>
                  <a:spcPct val="0"/>
                </a:spcAft>
                <a:defRPr sz="32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Tahoma" pitchFamily="34" charset="0"/>
                </a:defRPr>
              </a:lvl1pPr>
              <a:lvl2pPr marL="457200" algn="r" rtl="1" fontAlgn="base">
                <a:spcBef>
                  <a:spcPct val="0"/>
                </a:spcBef>
                <a:spcAft>
                  <a:spcPct val="0"/>
                </a:spcAft>
                <a:defRPr sz="32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Tahoma" pitchFamily="34" charset="0"/>
                </a:defRPr>
              </a:lvl2pPr>
              <a:lvl3pPr marL="914400" algn="r" rtl="1" fontAlgn="base">
                <a:spcBef>
                  <a:spcPct val="0"/>
                </a:spcBef>
                <a:spcAft>
                  <a:spcPct val="0"/>
                </a:spcAft>
                <a:defRPr sz="32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Tahoma" pitchFamily="34" charset="0"/>
                </a:defRPr>
              </a:lvl3pPr>
              <a:lvl4pPr marL="1371600" algn="r" rtl="1" fontAlgn="base">
                <a:spcBef>
                  <a:spcPct val="0"/>
                </a:spcBef>
                <a:spcAft>
                  <a:spcPct val="0"/>
                </a:spcAft>
                <a:defRPr sz="32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Tahoma" pitchFamily="34" charset="0"/>
                </a:defRPr>
              </a:lvl4pPr>
              <a:lvl5pPr marL="1828800" algn="r" rtl="1" fontAlgn="base">
                <a:spcBef>
                  <a:spcPct val="0"/>
                </a:spcBef>
                <a:spcAft>
                  <a:spcPct val="0"/>
                </a:spcAft>
                <a:defRPr sz="32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Tahoma" pitchFamily="34" charset="0"/>
                </a:defRPr>
              </a:lvl5pPr>
              <a:lvl6pPr marL="2286000" algn="l" defTabSz="914400" rtl="0" eaLnBrk="1" latinLnBrk="0" hangingPunct="1">
                <a:defRPr sz="32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Tahoma" pitchFamily="34" charset="0"/>
                </a:defRPr>
              </a:lvl6pPr>
              <a:lvl7pPr marL="2743200" algn="l" defTabSz="914400" rtl="0" eaLnBrk="1" latinLnBrk="0" hangingPunct="1">
                <a:defRPr sz="32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Tahoma" pitchFamily="34" charset="0"/>
                </a:defRPr>
              </a:lvl7pPr>
              <a:lvl8pPr marL="3200400" algn="l" defTabSz="914400" rtl="0" eaLnBrk="1" latinLnBrk="0" hangingPunct="1">
                <a:defRPr sz="32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Tahoma" pitchFamily="34" charset="0"/>
                </a:defRPr>
              </a:lvl8pPr>
              <a:lvl9pPr marL="3657600" algn="l" defTabSz="914400" rtl="0" eaLnBrk="1" latinLnBrk="0" hangingPunct="1">
                <a:defRPr sz="32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Tahoma" pitchFamily="34" charset="0"/>
                </a:defRPr>
              </a:lvl9pPr>
            </a:lstStyle>
            <a:p>
              <a:pPr algn="ctr"/>
              <a:endParaRPr lang="he-IL">
                <a:latin typeface="Calibri" pitchFamily="34" charset="0"/>
              </a:endParaRPr>
            </a:p>
          </p:txBody>
        </p:sp>
        <p:sp>
          <p:nvSpPr>
            <p:cNvPr id="158" name="Text Box 39"/>
            <p:cNvSpPr txBox="1">
              <a:spLocks noChangeArrowheads="1"/>
            </p:cNvSpPr>
            <p:nvPr/>
          </p:nvSpPr>
          <p:spPr bwMode="auto">
            <a:xfrm>
              <a:off x="-1262236" y="4975403"/>
              <a:ext cx="2262188" cy="36953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>
              <a:defPPr>
                <a:defRPr lang="he-IL"/>
              </a:defPPr>
              <a:lvl1pPr algn="r" rtl="1" fontAlgn="base">
                <a:spcBef>
                  <a:spcPct val="0"/>
                </a:spcBef>
                <a:spcAft>
                  <a:spcPct val="0"/>
                </a:spcAft>
                <a:defRPr sz="32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Tahoma" pitchFamily="34" charset="0"/>
                </a:defRPr>
              </a:lvl1pPr>
              <a:lvl2pPr marL="457200" algn="r" rtl="1" fontAlgn="base">
                <a:spcBef>
                  <a:spcPct val="0"/>
                </a:spcBef>
                <a:spcAft>
                  <a:spcPct val="0"/>
                </a:spcAft>
                <a:defRPr sz="32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Tahoma" pitchFamily="34" charset="0"/>
                </a:defRPr>
              </a:lvl2pPr>
              <a:lvl3pPr marL="914400" algn="r" rtl="1" fontAlgn="base">
                <a:spcBef>
                  <a:spcPct val="0"/>
                </a:spcBef>
                <a:spcAft>
                  <a:spcPct val="0"/>
                </a:spcAft>
                <a:defRPr sz="32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Tahoma" pitchFamily="34" charset="0"/>
                </a:defRPr>
              </a:lvl3pPr>
              <a:lvl4pPr marL="1371600" algn="r" rtl="1" fontAlgn="base">
                <a:spcBef>
                  <a:spcPct val="0"/>
                </a:spcBef>
                <a:spcAft>
                  <a:spcPct val="0"/>
                </a:spcAft>
                <a:defRPr sz="32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Tahoma" pitchFamily="34" charset="0"/>
                </a:defRPr>
              </a:lvl4pPr>
              <a:lvl5pPr marL="1828800" algn="r" rtl="1" fontAlgn="base">
                <a:spcBef>
                  <a:spcPct val="0"/>
                </a:spcBef>
                <a:spcAft>
                  <a:spcPct val="0"/>
                </a:spcAft>
                <a:defRPr sz="32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Tahoma" pitchFamily="34" charset="0"/>
                </a:defRPr>
              </a:lvl5pPr>
              <a:lvl6pPr marL="2286000" algn="l" defTabSz="914400" rtl="0" eaLnBrk="1" latinLnBrk="0" hangingPunct="1">
                <a:defRPr sz="32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Tahoma" pitchFamily="34" charset="0"/>
                </a:defRPr>
              </a:lvl6pPr>
              <a:lvl7pPr marL="2743200" algn="l" defTabSz="914400" rtl="0" eaLnBrk="1" latinLnBrk="0" hangingPunct="1">
                <a:defRPr sz="32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Tahoma" pitchFamily="34" charset="0"/>
                </a:defRPr>
              </a:lvl7pPr>
              <a:lvl8pPr marL="3200400" algn="l" defTabSz="914400" rtl="0" eaLnBrk="1" latinLnBrk="0" hangingPunct="1">
                <a:defRPr sz="32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Tahoma" pitchFamily="34" charset="0"/>
                </a:defRPr>
              </a:lvl8pPr>
              <a:lvl9pPr marL="3657600" algn="l" defTabSz="914400" rtl="0" eaLnBrk="1" latinLnBrk="0" hangingPunct="1">
                <a:defRPr sz="32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Tahoma" pitchFamily="34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1800" b="0" dirty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Videos</a:t>
              </a:r>
            </a:p>
          </p:txBody>
        </p:sp>
        <p:pic>
          <p:nvPicPr>
            <p:cNvPr id="159" name="Picture 158" descr="http://msnbcmedia.msn.com/j/MSNBC/Components/Video/__NEW/nbc_obama_syria_130430.video_620x362.jpg"/>
            <p:cNvPicPr>
              <a:picLocks noChangeAspect="1" noChangeArrowheads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65" r="11443"/>
            <a:stretch/>
          </p:blipFill>
          <p:spPr bwMode="auto">
            <a:xfrm>
              <a:off x="-958131" y="3844900"/>
              <a:ext cx="1557655" cy="11706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8" name="Group 117"/>
          <p:cNvGrpSpPr/>
          <p:nvPr/>
        </p:nvGrpSpPr>
        <p:grpSpPr>
          <a:xfrm>
            <a:off x="1759944" y="866858"/>
            <a:ext cx="2170706" cy="2366933"/>
            <a:chOff x="7076005" y="3015397"/>
            <a:chExt cx="2170706" cy="1986096"/>
          </a:xfrm>
        </p:grpSpPr>
        <p:sp>
          <p:nvSpPr>
            <p:cNvPr id="149" name="Line 29"/>
            <p:cNvSpPr>
              <a:spLocks noChangeShapeType="1"/>
            </p:cNvSpPr>
            <p:nvPr/>
          </p:nvSpPr>
          <p:spPr bwMode="auto">
            <a:xfrm flipH="1">
              <a:off x="8058150" y="3028162"/>
              <a:ext cx="0" cy="1785138"/>
            </a:xfrm>
            <a:prstGeom prst="line">
              <a:avLst/>
            </a:prstGeom>
            <a:noFill/>
            <a:ln w="28575">
              <a:noFill/>
              <a:round/>
              <a:headEnd/>
              <a:tailEnd/>
            </a:ln>
          </p:spPr>
          <p:txBody>
            <a:bodyPr/>
            <a:lstStyle>
              <a:defPPr>
                <a:defRPr lang="he-IL"/>
              </a:defPPr>
              <a:lvl1pPr algn="r" rtl="1" fontAlgn="base">
                <a:spcBef>
                  <a:spcPct val="0"/>
                </a:spcBef>
                <a:spcAft>
                  <a:spcPct val="0"/>
                </a:spcAft>
                <a:defRPr sz="32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Tahoma" pitchFamily="34" charset="0"/>
                </a:defRPr>
              </a:lvl1pPr>
              <a:lvl2pPr marL="457200" algn="r" rtl="1" fontAlgn="base">
                <a:spcBef>
                  <a:spcPct val="0"/>
                </a:spcBef>
                <a:spcAft>
                  <a:spcPct val="0"/>
                </a:spcAft>
                <a:defRPr sz="32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Tahoma" pitchFamily="34" charset="0"/>
                </a:defRPr>
              </a:lvl2pPr>
              <a:lvl3pPr marL="914400" algn="r" rtl="1" fontAlgn="base">
                <a:spcBef>
                  <a:spcPct val="0"/>
                </a:spcBef>
                <a:spcAft>
                  <a:spcPct val="0"/>
                </a:spcAft>
                <a:defRPr sz="32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Tahoma" pitchFamily="34" charset="0"/>
                </a:defRPr>
              </a:lvl3pPr>
              <a:lvl4pPr marL="1371600" algn="r" rtl="1" fontAlgn="base">
                <a:spcBef>
                  <a:spcPct val="0"/>
                </a:spcBef>
                <a:spcAft>
                  <a:spcPct val="0"/>
                </a:spcAft>
                <a:defRPr sz="32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Tahoma" pitchFamily="34" charset="0"/>
                </a:defRPr>
              </a:lvl4pPr>
              <a:lvl5pPr marL="1828800" algn="r" rtl="1" fontAlgn="base">
                <a:spcBef>
                  <a:spcPct val="0"/>
                </a:spcBef>
                <a:spcAft>
                  <a:spcPct val="0"/>
                </a:spcAft>
                <a:defRPr sz="32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Tahoma" pitchFamily="34" charset="0"/>
                </a:defRPr>
              </a:lvl5pPr>
              <a:lvl6pPr marL="2286000" algn="l" defTabSz="914400" rtl="0" eaLnBrk="1" latinLnBrk="0" hangingPunct="1">
                <a:defRPr sz="32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Tahoma" pitchFamily="34" charset="0"/>
                </a:defRPr>
              </a:lvl6pPr>
              <a:lvl7pPr marL="2743200" algn="l" defTabSz="914400" rtl="0" eaLnBrk="1" latinLnBrk="0" hangingPunct="1">
                <a:defRPr sz="32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Tahoma" pitchFamily="34" charset="0"/>
                </a:defRPr>
              </a:lvl7pPr>
              <a:lvl8pPr marL="3200400" algn="l" defTabSz="914400" rtl="0" eaLnBrk="1" latinLnBrk="0" hangingPunct="1">
                <a:defRPr sz="32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Tahoma" pitchFamily="34" charset="0"/>
                </a:defRPr>
              </a:lvl8pPr>
              <a:lvl9pPr marL="3657600" algn="l" defTabSz="914400" rtl="0" eaLnBrk="1" latinLnBrk="0" hangingPunct="1">
                <a:defRPr sz="32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Tahoma" pitchFamily="34" charset="0"/>
                </a:defRPr>
              </a:lvl9pPr>
            </a:lstStyle>
            <a:p>
              <a:pPr algn="ctr"/>
              <a:endParaRPr lang="he-IL">
                <a:latin typeface="Calibri" pitchFamily="34" charset="0"/>
              </a:endParaRPr>
            </a:p>
          </p:txBody>
        </p:sp>
        <p:sp>
          <p:nvSpPr>
            <p:cNvPr id="150" name="Line 31"/>
            <p:cNvSpPr>
              <a:spLocks noChangeShapeType="1"/>
            </p:cNvSpPr>
            <p:nvPr/>
          </p:nvSpPr>
          <p:spPr bwMode="auto">
            <a:xfrm flipH="1">
              <a:off x="7691438" y="3213927"/>
              <a:ext cx="0" cy="1608898"/>
            </a:xfrm>
            <a:prstGeom prst="line">
              <a:avLst/>
            </a:prstGeom>
            <a:noFill/>
            <a:ln w="28575">
              <a:noFill/>
              <a:round/>
              <a:headEnd/>
              <a:tailEnd/>
            </a:ln>
          </p:spPr>
          <p:txBody>
            <a:bodyPr/>
            <a:lstStyle>
              <a:defPPr>
                <a:defRPr lang="he-IL"/>
              </a:defPPr>
              <a:lvl1pPr algn="r" rtl="1" fontAlgn="base">
                <a:spcBef>
                  <a:spcPct val="0"/>
                </a:spcBef>
                <a:spcAft>
                  <a:spcPct val="0"/>
                </a:spcAft>
                <a:defRPr sz="32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Tahoma" pitchFamily="34" charset="0"/>
                </a:defRPr>
              </a:lvl1pPr>
              <a:lvl2pPr marL="457200" algn="r" rtl="1" fontAlgn="base">
                <a:spcBef>
                  <a:spcPct val="0"/>
                </a:spcBef>
                <a:spcAft>
                  <a:spcPct val="0"/>
                </a:spcAft>
                <a:defRPr sz="32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Tahoma" pitchFamily="34" charset="0"/>
                </a:defRPr>
              </a:lvl2pPr>
              <a:lvl3pPr marL="914400" algn="r" rtl="1" fontAlgn="base">
                <a:spcBef>
                  <a:spcPct val="0"/>
                </a:spcBef>
                <a:spcAft>
                  <a:spcPct val="0"/>
                </a:spcAft>
                <a:defRPr sz="32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Tahoma" pitchFamily="34" charset="0"/>
                </a:defRPr>
              </a:lvl3pPr>
              <a:lvl4pPr marL="1371600" algn="r" rtl="1" fontAlgn="base">
                <a:spcBef>
                  <a:spcPct val="0"/>
                </a:spcBef>
                <a:spcAft>
                  <a:spcPct val="0"/>
                </a:spcAft>
                <a:defRPr sz="32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Tahoma" pitchFamily="34" charset="0"/>
                </a:defRPr>
              </a:lvl4pPr>
              <a:lvl5pPr marL="1828800" algn="r" rtl="1" fontAlgn="base">
                <a:spcBef>
                  <a:spcPct val="0"/>
                </a:spcBef>
                <a:spcAft>
                  <a:spcPct val="0"/>
                </a:spcAft>
                <a:defRPr sz="32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Tahoma" pitchFamily="34" charset="0"/>
                </a:defRPr>
              </a:lvl5pPr>
              <a:lvl6pPr marL="2286000" algn="l" defTabSz="914400" rtl="0" eaLnBrk="1" latinLnBrk="0" hangingPunct="1">
                <a:defRPr sz="32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Tahoma" pitchFamily="34" charset="0"/>
                </a:defRPr>
              </a:lvl6pPr>
              <a:lvl7pPr marL="2743200" algn="l" defTabSz="914400" rtl="0" eaLnBrk="1" latinLnBrk="0" hangingPunct="1">
                <a:defRPr sz="32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Tahoma" pitchFamily="34" charset="0"/>
                </a:defRPr>
              </a:lvl7pPr>
              <a:lvl8pPr marL="3200400" algn="l" defTabSz="914400" rtl="0" eaLnBrk="1" latinLnBrk="0" hangingPunct="1">
                <a:defRPr sz="32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Tahoma" pitchFamily="34" charset="0"/>
                </a:defRPr>
              </a:lvl8pPr>
              <a:lvl9pPr marL="3657600" algn="l" defTabSz="914400" rtl="0" eaLnBrk="1" latinLnBrk="0" hangingPunct="1">
                <a:defRPr sz="32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Tahoma" pitchFamily="34" charset="0"/>
                </a:defRPr>
              </a:lvl9pPr>
            </a:lstStyle>
            <a:p>
              <a:pPr algn="ctr"/>
              <a:endParaRPr lang="he-IL">
                <a:latin typeface="Calibri" pitchFamily="34" charset="0"/>
              </a:endParaRPr>
            </a:p>
          </p:txBody>
        </p:sp>
        <p:sp>
          <p:nvSpPr>
            <p:cNvPr id="151" name="Line 32"/>
            <p:cNvSpPr>
              <a:spLocks noChangeShapeType="1"/>
            </p:cNvSpPr>
            <p:nvPr/>
          </p:nvSpPr>
          <p:spPr bwMode="auto">
            <a:xfrm flipH="1">
              <a:off x="7502525" y="3015397"/>
              <a:ext cx="0" cy="1809016"/>
            </a:xfrm>
            <a:prstGeom prst="line">
              <a:avLst/>
            </a:prstGeom>
            <a:noFill/>
            <a:ln w="28575">
              <a:noFill/>
              <a:round/>
              <a:headEnd/>
              <a:tailEnd/>
            </a:ln>
          </p:spPr>
          <p:txBody>
            <a:bodyPr/>
            <a:lstStyle>
              <a:defPPr>
                <a:defRPr lang="he-IL"/>
              </a:defPPr>
              <a:lvl1pPr algn="r" rtl="1" fontAlgn="base">
                <a:spcBef>
                  <a:spcPct val="0"/>
                </a:spcBef>
                <a:spcAft>
                  <a:spcPct val="0"/>
                </a:spcAft>
                <a:defRPr sz="32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Tahoma" pitchFamily="34" charset="0"/>
                </a:defRPr>
              </a:lvl1pPr>
              <a:lvl2pPr marL="457200" algn="r" rtl="1" fontAlgn="base">
                <a:spcBef>
                  <a:spcPct val="0"/>
                </a:spcBef>
                <a:spcAft>
                  <a:spcPct val="0"/>
                </a:spcAft>
                <a:defRPr sz="32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Tahoma" pitchFamily="34" charset="0"/>
                </a:defRPr>
              </a:lvl2pPr>
              <a:lvl3pPr marL="914400" algn="r" rtl="1" fontAlgn="base">
                <a:spcBef>
                  <a:spcPct val="0"/>
                </a:spcBef>
                <a:spcAft>
                  <a:spcPct val="0"/>
                </a:spcAft>
                <a:defRPr sz="32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Tahoma" pitchFamily="34" charset="0"/>
                </a:defRPr>
              </a:lvl3pPr>
              <a:lvl4pPr marL="1371600" algn="r" rtl="1" fontAlgn="base">
                <a:spcBef>
                  <a:spcPct val="0"/>
                </a:spcBef>
                <a:spcAft>
                  <a:spcPct val="0"/>
                </a:spcAft>
                <a:defRPr sz="32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Tahoma" pitchFamily="34" charset="0"/>
                </a:defRPr>
              </a:lvl4pPr>
              <a:lvl5pPr marL="1828800" algn="r" rtl="1" fontAlgn="base">
                <a:spcBef>
                  <a:spcPct val="0"/>
                </a:spcBef>
                <a:spcAft>
                  <a:spcPct val="0"/>
                </a:spcAft>
                <a:defRPr sz="32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Tahoma" pitchFamily="34" charset="0"/>
                </a:defRPr>
              </a:lvl5pPr>
              <a:lvl6pPr marL="2286000" algn="l" defTabSz="914400" rtl="0" eaLnBrk="1" latinLnBrk="0" hangingPunct="1">
                <a:defRPr sz="32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Tahoma" pitchFamily="34" charset="0"/>
                </a:defRPr>
              </a:lvl6pPr>
              <a:lvl7pPr marL="2743200" algn="l" defTabSz="914400" rtl="0" eaLnBrk="1" latinLnBrk="0" hangingPunct="1">
                <a:defRPr sz="32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Tahoma" pitchFamily="34" charset="0"/>
                </a:defRPr>
              </a:lvl7pPr>
              <a:lvl8pPr marL="3200400" algn="l" defTabSz="914400" rtl="0" eaLnBrk="1" latinLnBrk="0" hangingPunct="1">
                <a:defRPr sz="32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Tahoma" pitchFamily="34" charset="0"/>
                </a:defRPr>
              </a:lvl8pPr>
              <a:lvl9pPr marL="3657600" algn="l" defTabSz="914400" rtl="0" eaLnBrk="1" latinLnBrk="0" hangingPunct="1">
                <a:defRPr sz="32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Tahoma" pitchFamily="34" charset="0"/>
                </a:defRPr>
              </a:lvl9pPr>
            </a:lstStyle>
            <a:p>
              <a:pPr algn="ctr"/>
              <a:endParaRPr lang="he-IL">
                <a:latin typeface="Calibri" pitchFamily="34" charset="0"/>
              </a:endParaRPr>
            </a:p>
          </p:txBody>
        </p:sp>
        <p:sp>
          <p:nvSpPr>
            <p:cNvPr id="152" name="Line 33"/>
            <p:cNvSpPr>
              <a:spLocks noChangeShapeType="1"/>
            </p:cNvSpPr>
            <p:nvPr/>
          </p:nvSpPr>
          <p:spPr bwMode="auto">
            <a:xfrm>
              <a:off x="7129463" y="3126183"/>
              <a:ext cx="0" cy="1683942"/>
            </a:xfrm>
            <a:prstGeom prst="line">
              <a:avLst/>
            </a:prstGeom>
            <a:noFill/>
            <a:ln w="28575">
              <a:noFill/>
              <a:round/>
              <a:headEnd/>
              <a:tailEnd/>
            </a:ln>
          </p:spPr>
          <p:txBody>
            <a:bodyPr/>
            <a:lstStyle>
              <a:defPPr>
                <a:defRPr lang="he-IL"/>
              </a:defPPr>
              <a:lvl1pPr algn="r" rtl="1" fontAlgn="base">
                <a:spcBef>
                  <a:spcPct val="0"/>
                </a:spcBef>
                <a:spcAft>
                  <a:spcPct val="0"/>
                </a:spcAft>
                <a:defRPr sz="32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Tahoma" pitchFamily="34" charset="0"/>
                </a:defRPr>
              </a:lvl1pPr>
              <a:lvl2pPr marL="457200" algn="r" rtl="1" fontAlgn="base">
                <a:spcBef>
                  <a:spcPct val="0"/>
                </a:spcBef>
                <a:spcAft>
                  <a:spcPct val="0"/>
                </a:spcAft>
                <a:defRPr sz="32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Tahoma" pitchFamily="34" charset="0"/>
                </a:defRPr>
              </a:lvl2pPr>
              <a:lvl3pPr marL="914400" algn="r" rtl="1" fontAlgn="base">
                <a:spcBef>
                  <a:spcPct val="0"/>
                </a:spcBef>
                <a:spcAft>
                  <a:spcPct val="0"/>
                </a:spcAft>
                <a:defRPr sz="32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Tahoma" pitchFamily="34" charset="0"/>
                </a:defRPr>
              </a:lvl3pPr>
              <a:lvl4pPr marL="1371600" algn="r" rtl="1" fontAlgn="base">
                <a:spcBef>
                  <a:spcPct val="0"/>
                </a:spcBef>
                <a:spcAft>
                  <a:spcPct val="0"/>
                </a:spcAft>
                <a:defRPr sz="32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Tahoma" pitchFamily="34" charset="0"/>
                </a:defRPr>
              </a:lvl4pPr>
              <a:lvl5pPr marL="1828800" algn="r" rtl="1" fontAlgn="base">
                <a:spcBef>
                  <a:spcPct val="0"/>
                </a:spcBef>
                <a:spcAft>
                  <a:spcPct val="0"/>
                </a:spcAft>
                <a:defRPr sz="32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Tahoma" pitchFamily="34" charset="0"/>
                </a:defRPr>
              </a:lvl5pPr>
              <a:lvl6pPr marL="2286000" algn="l" defTabSz="914400" rtl="0" eaLnBrk="1" latinLnBrk="0" hangingPunct="1">
                <a:defRPr sz="32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Tahoma" pitchFamily="34" charset="0"/>
                </a:defRPr>
              </a:lvl6pPr>
              <a:lvl7pPr marL="2743200" algn="l" defTabSz="914400" rtl="0" eaLnBrk="1" latinLnBrk="0" hangingPunct="1">
                <a:defRPr sz="32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Tahoma" pitchFamily="34" charset="0"/>
                </a:defRPr>
              </a:lvl7pPr>
              <a:lvl8pPr marL="3200400" algn="l" defTabSz="914400" rtl="0" eaLnBrk="1" latinLnBrk="0" hangingPunct="1">
                <a:defRPr sz="32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Tahoma" pitchFamily="34" charset="0"/>
                </a:defRPr>
              </a:lvl8pPr>
              <a:lvl9pPr marL="3657600" algn="l" defTabSz="914400" rtl="0" eaLnBrk="1" latinLnBrk="0" hangingPunct="1">
                <a:defRPr sz="32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Tahoma" pitchFamily="34" charset="0"/>
                </a:defRPr>
              </a:lvl9pPr>
            </a:lstStyle>
            <a:p>
              <a:pPr algn="ctr"/>
              <a:endParaRPr lang="he-IL">
                <a:latin typeface="Calibri" pitchFamily="34" charset="0"/>
              </a:endParaRPr>
            </a:p>
          </p:txBody>
        </p:sp>
        <p:grpSp>
          <p:nvGrpSpPr>
            <p:cNvPr id="153" name="Group 152"/>
            <p:cNvGrpSpPr/>
            <p:nvPr/>
          </p:nvGrpSpPr>
          <p:grpSpPr>
            <a:xfrm>
              <a:off x="7076005" y="3033148"/>
              <a:ext cx="2170706" cy="1968345"/>
              <a:chOff x="9144000" y="5414566"/>
              <a:chExt cx="2170706" cy="1968345"/>
            </a:xfrm>
          </p:grpSpPr>
          <p:sp>
            <p:nvSpPr>
              <p:cNvPr id="155" name="Rectangle 154"/>
              <p:cNvSpPr>
                <a:spLocks noChangeArrowheads="1"/>
              </p:cNvSpPr>
              <p:nvPr/>
            </p:nvSpPr>
            <p:spPr bwMode="auto">
              <a:xfrm>
                <a:off x="9235902" y="5442490"/>
                <a:ext cx="1943219" cy="1940421"/>
              </a:xfrm>
              <a:prstGeom prst="rect">
                <a:avLst/>
              </a:prstGeom>
              <a:solidFill>
                <a:srgbClr val="3333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defPPr>
                  <a:defRPr lang="he-IL"/>
                </a:defPPr>
                <a:lvl1pPr algn="r" rtl="1" fontAlgn="base">
                  <a:spcBef>
                    <a:spcPct val="0"/>
                  </a:spcBef>
                  <a:spcAft>
                    <a:spcPct val="0"/>
                  </a:spcAft>
                  <a:defRPr sz="3200" kern="1200">
                    <a:solidFill>
                      <a:schemeClr val="tx1"/>
                    </a:solidFill>
                    <a:latin typeface="Tahoma" pitchFamily="34" charset="0"/>
                    <a:ea typeface="+mn-ea"/>
                    <a:cs typeface="Tahoma" pitchFamily="34" charset="0"/>
                  </a:defRPr>
                </a:lvl1pPr>
                <a:lvl2pPr marL="457200" algn="r" rtl="1" fontAlgn="base">
                  <a:spcBef>
                    <a:spcPct val="0"/>
                  </a:spcBef>
                  <a:spcAft>
                    <a:spcPct val="0"/>
                  </a:spcAft>
                  <a:defRPr sz="3200" kern="1200">
                    <a:solidFill>
                      <a:schemeClr val="tx1"/>
                    </a:solidFill>
                    <a:latin typeface="Tahoma" pitchFamily="34" charset="0"/>
                    <a:ea typeface="+mn-ea"/>
                    <a:cs typeface="Tahoma" pitchFamily="34" charset="0"/>
                  </a:defRPr>
                </a:lvl2pPr>
                <a:lvl3pPr marL="914400" algn="r" rtl="1" fontAlgn="base">
                  <a:spcBef>
                    <a:spcPct val="0"/>
                  </a:spcBef>
                  <a:spcAft>
                    <a:spcPct val="0"/>
                  </a:spcAft>
                  <a:defRPr sz="3200" kern="1200">
                    <a:solidFill>
                      <a:schemeClr val="tx1"/>
                    </a:solidFill>
                    <a:latin typeface="Tahoma" pitchFamily="34" charset="0"/>
                    <a:ea typeface="+mn-ea"/>
                    <a:cs typeface="Tahoma" pitchFamily="34" charset="0"/>
                  </a:defRPr>
                </a:lvl3pPr>
                <a:lvl4pPr marL="1371600" algn="r" rtl="1" fontAlgn="base">
                  <a:spcBef>
                    <a:spcPct val="0"/>
                  </a:spcBef>
                  <a:spcAft>
                    <a:spcPct val="0"/>
                  </a:spcAft>
                  <a:defRPr sz="3200" kern="1200">
                    <a:solidFill>
                      <a:schemeClr val="tx1"/>
                    </a:solidFill>
                    <a:latin typeface="Tahoma" pitchFamily="34" charset="0"/>
                    <a:ea typeface="+mn-ea"/>
                    <a:cs typeface="Tahoma" pitchFamily="34" charset="0"/>
                  </a:defRPr>
                </a:lvl4pPr>
                <a:lvl5pPr marL="1828800" algn="r" rtl="1" fontAlgn="base">
                  <a:spcBef>
                    <a:spcPct val="0"/>
                  </a:spcBef>
                  <a:spcAft>
                    <a:spcPct val="0"/>
                  </a:spcAft>
                  <a:defRPr sz="3200" kern="1200">
                    <a:solidFill>
                      <a:schemeClr val="tx1"/>
                    </a:solidFill>
                    <a:latin typeface="Tahoma" pitchFamily="34" charset="0"/>
                    <a:ea typeface="+mn-ea"/>
                    <a:cs typeface="Tahoma" pitchFamily="34" charset="0"/>
                  </a:defRPr>
                </a:lvl5pPr>
                <a:lvl6pPr marL="2286000" algn="l" defTabSz="914400" rtl="0" eaLnBrk="1" latinLnBrk="0" hangingPunct="1">
                  <a:defRPr sz="3200" kern="1200">
                    <a:solidFill>
                      <a:schemeClr val="tx1"/>
                    </a:solidFill>
                    <a:latin typeface="Tahoma" pitchFamily="34" charset="0"/>
                    <a:ea typeface="+mn-ea"/>
                    <a:cs typeface="Tahoma" pitchFamily="34" charset="0"/>
                  </a:defRPr>
                </a:lvl6pPr>
                <a:lvl7pPr marL="2743200" algn="l" defTabSz="914400" rtl="0" eaLnBrk="1" latinLnBrk="0" hangingPunct="1">
                  <a:defRPr sz="3200" kern="1200">
                    <a:solidFill>
                      <a:schemeClr val="tx1"/>
                    </a:solidFill>
                    <a:latin typeface="Tahoma" pitchFamily="34" charset="0"/>
                    <a:ea typeface="+mn-ea"/>
                    <a:cs typeface="Tahoma" pitchFamily="34" charset="0"/>
                  </a:defRPr>
                </a:lvl7pPr>
                <a:lvl8pPr marL="3200400" algn="l" defTabSz="914400" rtl="0" eaLnBrk="1" latinLnBrk="0" hangingPunct="1">
                  <a:defRPr sz="3200" kern="1200">
                    <a:solidFill>
                      <a:schemeClr val="tx1"/>
                    </a:solidFill>
                    <a:latin typeface="Tahoma" pitchFamily="34" charset="0"/>
                    <a:ea typeface="+mn-ea"/>
                    <a:cs typeface="Tahoma" pitchFamily="34" charset="0"/>
                  </a:defRPr>
                </a:lvl8pPr>
                <a:lvl9pPr marL="3657600" algn="l" defTabSz="914400" rtl="0" eaLnBrk="1" latinLnBrk="0" hangingPunct="1">
                  <a:defRPr sz="3200" kern="1200">
                    <a:solidFill>
                      <a:schemeClr val="tx1"/>
                    </a:solidFill>
                    <a:latin typeface="Tahoma" pitchFamily="34" charset="0"/>
                    <a:ea typeface="+mn-ea"/>
                    <a:cs typeface="Tahoma" pitchFamily="34" charset="0"/>
                  </a:defRPr>
                </a:lvl9pPr>
              </a:lstStyle>
              <a:p>
                <a:pPr algn="ctr"/>
                <a:endParaRPr lang="he-IL">
                  <a:latin typeface="Calibri" pitchFamily="34" charset="0"/>
                </a:endParaRPr>
              </a:p>
            </p:txBody>
          </p:sp>
          <p:sp>
            <p:nvSpPr>
              <p:cNvPr id="156" name="Text Box 39"/>
              <p:cNvSpPr txBox="1">
                <a:spLocks noChangeArrowheads="1"/>
              </p:cNvSpPr>
              <p:nvPr/>
            </p:nvSpPr>
            <p:spPr bwMode="auto">
              <a:xfrm>
                <a:off x="9144000" y="5414566"/>
                <a:ext cx="2170706" cy="36953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>
                <a:defPPr>
                  <a:defRPr lang="he-IL"/>
                </a:defPPr>
                <a:lvl1pPr algn="r" rtl="1" fontAlgn="base">
                  <a:spcBef>
                    <a:spcPct val="0"/>
                  </a:spcBef>
                  <a:spcAft>
                    <a:spcPct val="0"/>
                  </a:spcAft>
                  <a:defRPr sz="3200" kern="1200">
                    <a:solidFill>
                      <a:schemeClr val="tx1"/>
                    </a:solidFill>
                    <a:latin typeface="Tahoma" pitchFamily="34" charset="0"/>
                    <a:ea typeface="+mn-ea"/>
                    <a:cs typeface="Tahoma" pitchFamily="34" charset="0"/>
                  </a:defRPr>
                </a:lvl1pPr>
                <a:lvl2pPr marL="457200" algn="r" rtl="1" fontAlgn="base">
                  <a:spcBef>
                    <a:spcPct val="0"/>
                  </a:spcBef>
                  <a:spcAft>
                    <a:spcPct val="0"/>
                  </a:spcAft>
                  <a:defRPr sz="3200" kern="1200">
                    <a:solidFill>
                      <a:schemeClr val="tx1"/>
                    </a:solidFill>
                    <a:latin typeface="Tahoma" pitchFamily="34" charset="0"/>
                    <a:ea typeface="+mn-ea"/>
                    <a:cs typeface="Tahoma" pitchFamily="34" charset="0"/>
                  </a:defRPr>
                </a:lvl2pPr>
                <a:lvl3pPr marL="914400" algn="r" rtl="1" fontAlgn="base">
                  <a:spcBef>
                    <a:spcPct val="0"/>
                  </a:spcBef>
                  <a:spcAft>
                    <a:spcPct val="0"/>
                  </a:spcAft>
                  <a:defRPr sz="3200" kern="1200">
                    <a:solidFill>
                      <a:schemeClr val="tx1"/>
                    </a:solidFill>
                    <a:latin typeface="Tahoma" pitchFamily="34" charset="0"/>
                    <a:ea typeface="+mn-ea"/>
                    <a:cs typeface="Tahoma" pitchFamily="34" charset="0"/>
                  </a:defRPr>
                </a:lvl3pPr>
                <a:lvl4pPr marL="1371600" algn="r" rtl="1" fontAlgn="base">
                  <a:spcBef>
                    <a:spcPct val="0"/>
                  </a:spcBef>
                  <a:spcAft>
                    <a:spcPct val="0"/>
                  </a:spcAft>
                  <a:defRPr sz="3200" kern="1200">
                    <a:solidFill>
                      <a:schemeClr val="tx1"/>
                    </a:solidFill>
                    <a:latin typeface="Tahoma" pitchFamily="34" charset="0"/>
                    <a:ea typeface="+mn-ea"/>
                    <a:cs typeface="Tahoma" pitchFamily="34" charset="0"/>
                  </a:defRPr>
                </a:lvl4pPr>
                <a:lvl5pPr marL="1828800" algn="r" rtl="1" fontAlgn="base">
                  <a:spcBef>
                    <a:spcPct val="0"/>
                  </a:spcBef>
                  <a:spcAft>
                    <a:spcPct val="0"/>
                  </a:spcAft>
                  <a:defRPr sz="3200" kern="1200">
                    <a:solidFill>
                      <a:schemeClr val="tx1"/>
                    </a:solidFill>
                    <a:latin typeface="Tahoma" pitchFamily="34" charset="0"/>
                    <a:ea typeface="+mn-ea"/>
                    <a:cs typeface="Tahoma" pitchFamily="34" charset="0"/>
                  </a:defRPr>
                </a:lvl5pPr>
                <a:lvl6pPr marL="2286000" algn="l" defTabSz="914400" rtl="0" eaLnBrk="1" latinLnBrk="0" hangingPunct="1">
                  <a:defRPr sz="3200" kern="1200">
                    <a:solidFill>
                      <a:schemeClr val="tx1"/>
                    </a:solidFill>
                    <a:latin typeface="Tahoma" pitchFamily="34" charset="0"/>
                    <a:ea typeface="+mn-ea"/>
                    <a:cs typeface="Tahoma" pitchFamily="34" charset="0"/>
                  </a:defRPr>
                </a:lvl6pPr>
                <a:lvl7pPr marL="2743200" algn="l" defTabSz="914400" rtl="0" eaLnBrk="1" latinLnBrk="0" hangingPunct="1">
                  <a:defRPr sz="3200" kern="1200">
                    <a:solidFill>
                      <a:schemeClr val="tx1"/>
                    </a:solidFill>
                    <a:latin typeface="Tahoma" pitchFamily="34" charset="0"/>
                    <a:ea typeface="+mn-ea"/>
                    <a:cs typeface="Tahoma" pitchFamily="34" charset="0"/>
                  </a:defRPr>
                </a:lvl7pPr>
                <a:lvl8pPr marL="3200400" algn="l" defTabSz="914400" rtl="0" eaLnBrk="1" latinLnBrk="0" hangingPunct="1">
                  <a:defRPr sz="3200" kern="1200">
                    <a:solidFill>
                      <a:schemeClr val="tx1"/>
                    </a:solidFill>
                    <a:latin typeface="Tahoma" pitchFamily="34" charset="0"/>
                    <a:ea typeface="+mn-ea"/>
                    <a:cs typeface="Tahoma" pitchFamily="34" charset="0"/>
                  </a:defRPr>
                </a:lvl8pPr>
                <a:lvl9pPr marL="3657600" algn="l" defTabSz="914400" rtl="0" eaLnBrk="1" latinLnBrk="0" hangingPunct="1">
                  <a:defRPr sz="3200" kern="1200">
                    <a:solidFill>
                      <a:schemeClr val="tx1"/>
                    </a:solidFill>
                    <a:latin typeface="Tahoma" pitchFamily="34" charset="0"/>
                    <a:ea typeface="+mn-ea"/>
                    <a:cs typeface="Tahoma" pitchFamily="34" charset="0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:r>
                  <a:rPr lang="en-US" sz="1800" b="0" dirty="0">
                    <a:solidFill>
                      <a:schemeClr val="bg1"/>
                    </a:solidFill>
                    <a:latin typeface="Calibri" pitchFamily="34" charset="0"/>
                    <a:cs typeface="Calibri" pitchFamily="34" charset="0"/>
                  </a:rPr>
                  <a:t>Text Documents</a:t>
                </a:r>
              </a:p>
            </p:txBody>
          </p:sp>
        </p:grpSp>
        <p:pic>
          <p:nvPicPr>
            <p:cNvPr id="154" name="Picture 153" descr="http://ist.uwaterloo.ca/security/howto/2005-12-20/ldapbrowser.gif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21269" y="3382454"/>
              <a:ext cx="1861461" cy="15694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0" name="Group 119"/>
          <p:cNvGrpSpPr>
            <a:grpSpLocks/>
          </p:cNvGrpSpPr>
          <p:nvPr/>
        </p:nvGrpSpPr>
        <p:grpSpPr bwMode="auto">
          <a:xfrm>
            <a:off x="2061325" y="1805385"/>
            <a:ext cx="2203386" cy="1778316"/>
            <a:chOff x="2257" y="1065"/>
            <a:chExt cx="2000" cy="1564"/>
          </a:xfrm>
        </p:grpSpPr>
        <p:sp>
          <p:nvSpPr>
            <p:cNvPr id="141" name="Rectangle 140"/>
            <p:cNvSpPr>
              <a:spLocks noChangeArrowheads="1"/>
            </p:cNvSpPr>
            <p:nvPr/>
          </p:nvSpPr>
          <p:spPr bwMode="auto">
            <a:xfrm>
              <a:off x="2394" y="1065"/>
              <a:ext cx="1718" cy="1540"/>
            </a:xfrm>
            <a:prstGeom prst="rect">
              <a:avLst/>
            </a:prstGeom>
            <a:solidFill>
              <a:schemeClr val="bg2">
                <a:lumMod val="60000"/>
                <a:lumOff val="4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defPPr>
                <a:defRPr lang="he-IL"/>
              </a:defPPr>
              <a:lvl1pPr algn="r" rtl="1" fontAlgn="base">
                <a:spcBef>
                  <a:spcPct val="0"/>
                </a:spcBef>
                <a:spcAft>
                  <a:spcPct val="0"/>
                </a:spcAft>
                <a:defRPr sz="32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Tahoma" pitchFamily="34" charset="0"/>
                </a:defRPr>
              </a:lvl1pPr>
              <a:lvl2pPr marL="457200" algn="r" rtl="1" fontAlgn="base">
                <a:spcBef>
                  <a:spcPct val="0"/>
                </a:spcBef>
                <a:spcAft>
                  <a:spcPct val="0"/>
                </a:spcAft>
                <a:defRPr sz="32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Tahoma" pitchFamily="34" charset="0"/>
                </a:defRPr>
              </a:lvl2pPr>
              <a:lvl3pPr marL="914400" algn="r" rtl="1" fontAlgn="base">
                <a:spcBef>
                  <a:spcPct val="0"/>
                </a:spcBef>
                <a:spcAft>
                  <a:spcPct val="0"/>
                </a:spcAft>
                <a:defRPr sz="32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Tahoma" pitchFamily="34" charset="0"/>
                </a:defRPr>
              </a:lvl3pPr>
              <a:lvl4pPr marL="1371600" algn="r" rtl="1" fontAlgn="base">
                <a:spcBef>
                  <a:spcPct val="0"/>
                </a:spcBef>
                <a:spcAft>
                  <a:spcPct val="0"/>
                </a:spcAft>
                <a:defRPr sz="32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Tahoma" pitchFamily="34" charset="0"/>
                </a:defRPr>
              </a:lvl4pPr>
              <a:lvl5pPr marL="1828800" algn="r" rtl="1" fontAlgn="base">
                <a:spcBef>
                  <a:spcPct val="0"/>
                </a:spcBef>
                <a:spcAft>
                  <a:spcPct val="0"/>
                </a:spcAft>
                <a:defRPr sz="32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Tahoma" pitchFamily="34" charset="0"/>
                </a:defRPr>
              </a:lvl5pPr>
              <a:lvl6pPr marL="2286000" algn="l" defTabSz="914400" rtl="0" eaLnBrk="1" latinLnBrk="0" hangingPunct="1">
                <a:defRPr sz="32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Tahoma" pitchFamily="34" charset="0"/>
                </a:defRPr>
              </a:lvl6pPr>
              <a:lvl7pPr marL="2743200" algn="l" defTabSz="914400" rtl="0" eaLnBrk="1" latinLnBrk="0" hangingPunct="1">
                <a:defRPr sz="32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Tahoma" pitchFamily="34" charset="0"/>
                </a:defRPr>
              </a:lvl7pPr>
              <a:lvl8pPr marL="3200400" algn="l" defTabSz="914400" rtl="0" eaLnBrk="1" latinLnBrk="0" hangingPunct="1">
                <a:defRPr sz="32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Tahoma" pitchFamily="34" charset="0"/>
                </a:defRPr>
              </a:lvl8pPr>
              <a:lvl9pPr marL="3657600" algn="l" defTabSz="914400" rtl="0" eaLnBrk="1" latinLnBrk="0" hangingPunct="1">
                <a:defRPr sz="32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Tahoma" pitchFamily="34" charset="0"/>
                </a:defRPr>
              </a:lvl9pPr>
            </a:lstStyle>
            <a:p>
              <a:pPr algn="ctr"/>
              <a:endParaRPr lang="he-IL">
                <a:latin typeface="Calibri" pitchFamily="34" charset="0"/>
              </a:endParaRPr>
            </a:p>
          </p:txBody>
        </p:sp>
        <p:grpSp>
          <p:nvGrpSpPr>
            <p:cNvPr id="142" name="Group 141"/>
            <p:cNvGrpSpPr>
              <a:grpSpLocks/>
            </p:cNvGrpSpPr>
            <p:nvPr/>
          </p:nvGrpSpPr>
          <p:grpSpPr bwMode="auto">
            <a:xfrm>
              <a:off x="2257" y="1101"/>
              <a:ext cx="2000" cy="1528"/>
              <a:chOff x="3788" y="784"/>
              <a:chExt cx="2000" cy="1528"/>
            </a:xfrm>
          </p:grpSpPr>
          <p:pic>
            <p:nvPicPr>
              <p:cNvPr id="143" name="Picture 142" descr="titan_flow_500"/>
              <p:cNvPicPr>
                <a:picLocks noChangeAspect="1" noChangeArrowheads="1"/>
              </p:cNvPicPr>
              <p:nvPr/>
            </p:nvPicPr>
            <p:blipFill>
              <a:blip r:embed="rId14" cstate="print"/>
              <a:srcRect/>
              <a:stretch>
                <a:fillRect/>
              </a:stretch>
            </p:blipFill>
            <p:spPr bwMode="auto">
              <a:xfrm>
                <a:off x="3960" y="784"/>
                <a:ext cx="1642" cy="12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44" name="Text Box 44"/>
              <p:cNvSpPr txBox="1">
                <a:spLocks noChangeArrowheads="1"/>
              </p:cNvSpPr>
              <p:nvPr/>
            </p:nvSpPr>
            <p:spPr bwMode="auto">
              <a:xfrm>
                <a:off x="3788" y="1987"/>
                <a:ext cx="2000" cy="3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>
                <a:defPPr>
                  <a:defRPr lang="he-IL"/>
                </a:defPPr>
                <a:lvl1pPr algn="r" rtl="1" fontAlgn="base">
                  <a:spcBef>
                    <a:spcPct val="0"/>
                  </a:spcBef>
                  <a:spcAft>
                    <a:spcPct val="0"/>
                  </a:spcAft>
                  <a:defRPr sz="3200" kern="1200">
                    <a:solidFill>
                      <a:schemeClr val="tx1"/>
                    </a:solidFill>
                    <a:latin typeface="Tahoma" pitchFamily="34" charset="0"/>
                    <a:ea typeface="+mn-ea"/>
                    <a:cs typeface="Tahoma" pitchFamily="34" charset="0"/>
                  </a:defRPr>
                </a:lvl1pPr>
                <a:lvl2pPr marL="457200" algn="r" rtl="1" fontAlgn="base">
                  <a:spcBef>
                    <a:spcPct val="0"/>
                  </a:spcBef>
                  <a:spcAft>
                    <a:spcPct val="0"/>
                  </a:spcAft>
                  <a:defRPr sz="3200" kern="1200">
                    <a:solidFill>
                      <a:schemeClr val="tx1"/>
                    </a:solidFill>
                    <a:latin typeface="Tahoma" pitchFamily="34" charset="0"/>
                    <a:ea typeface="+mn-ea"/>
                    <a:cs typeface="Tahoma" pitchFamily="34" charset="0"/>
                  </a:defRPr>
                </a:lvl2pPr>
                <a:lvl3pPr marL="914400" algn="r" rtl="1" fontAlgn="base">
                  <a:spcBef>
                    <a:spcPct val="0"/>
                  </a:spcBef>
                  <a:spcAft>
                    <a:spcPct val="0"/>
                  </a:spcAft>
                  <a:defRPr sz="3200" kern="1200">
                    <a:solidFill>
                      <a:schemeClr val="tx1"/>
                    </a:solidFill>
                    <a:latin typeface="Tahoma" pitchFamily="34" charset="0"/>
                    <a:ea typeface="+mn-ea"/>
                    <a:cs typeface="Tahoma" pitchFamily="34" charset="0"/>
                  </a:defRPr>
                </a:lvl3pPr>
                <a:lvl4pPr marL="1371600" algn="r" rtl="1" fontAlgn="base">
                  <a:spcBef>
                    <a:spcPct val="0"/>
                  </a:spcBef>
                  <a:spcAft>
                    <a:spcPct val="0"/>
                  </a:spcAft>
                  <a:defRPr sz="3200" kern="1200">
                    <a:solidFill>
                      <a:schemeClr val="tx1"/>
                    </a:solidFill>
                    <a:latin typeface="Tahoma" pitchFamily="34" charset="0"/>
                    <a:ea typeface="+mn-ea"/>
                    <a:cs typeface="Tahoma" pitchFamily="34" charset="0"/>
                  </a:defRPr>
                </a:lvl4pPr>
                <a:lvl5pPr marL="1828800" algn="r" rtl="1" fontAlgn="base">
                  <a:spcBef>
                    <a:spcPct val="0"/>
                  </a:spcBef>
                  <a:spcAft>
                    <a:spcPct val="0"/>
                  </a:spcAft>
                  <a:defRPr sz="3200" kern="1200">
                    <a:solidFill>
                      <a:schemeClr val="tx1"/>
                    </a:solidFill>
                    <a:latin typeface="Tahoma" pitchFamily="34" charset="0"/>
                    <a:ea typeface="+mn-ea"/>
                    <a:cs typeface="Tahoma" pitchFamily="34" charset="0"/>
                  </a:defRPr>
                </a:lvl5pPr>
                <a:lvl6pPr marL="2286000" algn="l" defTabSz="914400" rtl="0" eaLnBrk="1" latinLnBrk="0" hangingPunct="1">
                  <a:defRPr sz="3200" kern="1200">
                    <a:solidFill>
                      <a:schemeClr val="tx1"/>
                    </a:solidFill>
                    <a:latin typeface="Tahoma" pitchFamily="34" charset="0"/>
                    <a:ea typeface="+mn-ea"/>
                    <a:cs typeface="Tahoma" pitchFamily="34" charset="0"/>
                  </a:defRPr>
                </a:lvl6pPr>
                <a:lvl7pPr marL="2743200" algn="l" defTabSz="914400" rtl="0" eaLnBrk="1" latinLnBrk="0" hangingPunct="1">
                  <a:defRPr sz="3200" kern="1200">
                    <a:solidFill>
                      <a:schemeClr val="tx1"/>
                    </a:solidFill>
                    <a:latin typeface="Tahoma" pitchFamily="34" charset="0"/>
                    <a:ea typeface="+mn-ea"/>
                    <a:cs typeface="Tahoma" pitchFamily="34" charset="0"/>
                  </a:defRPr>
                </a:lvl7pPr>
                <a:lvl8pPr marL="3200400" algn="l" defTabSz="914400" rtl="0" eaLnBrk="1" latinLnBrk="0" hangingPunct="1">
                  <a:defRPr sz="3200" kern="1200">
                    <a:solidFill>
                      <a:schemeClr val="tx1"/>
                    </a:solidFill>
                    <a:latin typeface="Tahoma" pitchFamily="34" charset="0"/>
                    <a:ea typeface="+mn-ea"/>
                    <a:cs typeface="Tahoma" pitchFamily="34" charset="0"/>
                  </a:defRPr>
                </a:lvl8pPr>
                <a:lvl9pPr marL="3657600" algn="l" defTabSz="914400" rtl="0" eaLnBrk="1" latinLnBrk="0" hangingPunct="1">
                  <a:defRPr sz="3200" kern="1200">
                    <a:solidFill>
                      <a:schemeClr val="tx1"/>
                    </a:solidFill>
                    <a:latin typeface="Tahoma" pitchFamily="34" charset="0"/>
                    <a:ea typeface="+mn-ea"/>
                    <a:cs typeface="Tahoma" pitchFamily="34" charset="0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:r>
                  <a:rPr lang="en-US" sz="1800" b="0" dirty="0">
                    <a:solidFill>
                      <a:schemeClr val="bg1"/>
                    </a:solidFill>
                    <a:latin typeface="Calibri" pitchFamily="34" charset="0"/>
                    <a:cs typeface="Calibri" pitchFamily="34" charset="0"/>
                  </a:rPr>
                  <a:t>Radar Imaging</a:t>
                </a:r>
              </a:p>
            </p:txBody>
          </p:sp>
        </p:grpSp>
      </p:grpSp>
      <p:grpSp>
        <p:nvGrpSpPr>
          <p:cNvPr id="121" name="Group 120"/>
          <p:cNvGrpSpPr/>
          <p:nvPr/>
        </p:nvGrpSpPr>
        <p:grpSpPr>
          <a:xfrm>
            <a:off x="5456430" y="620024"/>
            <a:ext cx="2197661" cy="1558869"/>
            <a:chOff x="-2908928" y="3818889"/>
            <a:chExt cx="2197661" cy="1558869"/>
          </a:xfrm>
        </p:grpSpPr>
        <p:sp>
          <p:nvSpPr>
            <p:cNvPr id="138" name="Rectangle 137"/>
            <p:cNvSpPr>
              <a:spLocks noChangeArrowheads="1"/>
            </p:cNvSpPr>
            <p:nvPr/>
          </p:nvSpPr>
          <p:spPr bwMode="auto">
            <a:xfrm>
              <a:off x="-2908927" y="3859821"/>
              <a:ext cx="2161447" cy="1517937"/>
            </a:xfrm>
            <a:prstGeom prst="rect">
              <a:avLst/>
            </a:prstGeom>
            <a:solidFill>
              <a:srgbClr val="3333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defPPr>
                <a:defRPr lang="he-IL"/>
              </a:defPPr>
              <a:lvl1pPr algn="r" rtl="1" fontAlgn="base">
                <a:spcBef>
                  <a:spcPct val="0"/>
                </a:spcBef>
                <a:spcAft>
                  <a:spcPct val="0"/>
                </a:spcAft>
                <a:defRPr sz="32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Tahoma" pitchFamily="34" charset="0"/>
                </a:defRPr>
              </a:lvl1pPr>
              <a:lvl2pPr marL="457200" algn="r" rtl="1" fontAlgn="base">
                <a:spcBef>
                  <a:spcPct val="0"/>
                </a:spcBef>
                <a:spcAft>
                  <a:spcPct val="0"/>
                </a:spcAft>
                <a:defRPr sz="32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Tahoma" pitchFamily="34" charset="0"/>
                </a:defRPr>
              </a:lvl2pPr>
              <a:lvl3pPr marL="914400" algn="r" rtl="1" fontAlgn="base">
                <a:spcBef>
                  <a:spcPct val="0"/>
                </a:spcBef>
                <a:spcAft>
                  <a:spcPct val="0"/>
                </a:spcAft>
                <a:defRPr sz="32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Tahoma" pitchFamily="34" charset="0"/>
                </a:defRPr>
              </a:lvl3pPr>
              <a:lvl4pPr marL="1371600" algn="r" rtl="1" fontAlgn="base">
                <a:spcBef>
                  <a:spcPct val="0"/>
                </a:spcBef>
                <a:spcAft>
                  <a:spcPct val="0"/>
                </a:spcAft>
                <a:defRPr sz="32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Tahoma" pitchFamily="34" charset="0"/>
                </a:defRPr>
              </a:lvl4pPr>
              <a:lvl5pPr marL="1828800" algn="r" rtl="1" fontAlgn="base">
                <a:spcBef>
                  <a:spcPct val="0"/>
                </a:spcBef>
                <a:spcAft>
                  <a:spcPct val="0"/>
                </a:spcAft>
                <a:defRPr sz="32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Tahoma" pitchFamily="34" charset="0"/>
                </a:defRPr>
              </a:lvl5pPr>
              <a:lvl6pPr marL="2286000" algn="l" defTabSz="914400" rtl="0" eaLnBrk="1" latinLnBrk="0" hangingPunct="1">
                <a:defRPr sz="32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Tahoma" pitchFamily="34" charset="0"/>
                </a:defRPr>
              </a:lvl6pPr>
              <a:lvl7pPr marL="2743200" algn="l" defTabSz="914400" rtl="0" eaLnBrk="1" latinLnBrk="0" hangingPunct="1">
                <a:defRPr sz="32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Tahoma" pitchFamily="34" charset="0"/>
                </a:defRPr>
              </a:lvl7pPr>
              <a:lvl8pPr marL="3200400" algn="l" defTabSz="914400" rtl="0" eaLnBrk="1" latinLnBrk="0" hangingPunct="1">
                <a:defRPr sz="32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Tahoma" pitchFamily="34" charset="0"/>
                </a:defRPr>
              </a:lvl8pPr>
              <a:lvl9pPr marL="3657600" algn="l" defTabSz="914400" rtl="0" eaLnBrk="1" latinLnBrk="0" hangingPunct="1">
                <a:defRPr sz="32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Tahoma" pitchFamily="34" charset="0"/>
                </a:defRPr>
              </a:lvl9pPr>
            </a:lstStyle>
            <a:p>
              <a:pPr algn="ctr"/>
              <a:endParaRPr lang="he-IL">
                <a:latin typeface="Calibri" pitchFamily="34" charset="0"/>
              </a:endParaRPr>
            </a:p>
          </p:txBody>
        </p:sp>
        <p:sp>
          <p:nvSpPr>
            <p:cNvPr id="139" name="Text Box 59"/>
            <p:cNvSpPr txBox="1">
              <a:spLocks noChangeArrowheads="1"/>
            </p:cNvSpPr>
            <p:nvPr/>
          </p:nvSpPr>
          <p:spPr bwMode="auto">
            <a:xfrm>
              <a:off x="-2908928" y="3818889"/>
              <a:ext cx="2197661" cy="36953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he-IL"/>
              </a:defPPr>
              <a:lvl1pPr algn="r" rtl="1" fontAlgn="base">
                <a:spcBef>
                  <a:spcPct val="0"/>
                </a:spcBef>
                <a:spcAft>
                  <a:spcPct val="0"/>
                </a:spcAft>
                <a:defRPr sz="32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Tahoma" pitchFamily="34" charset="0"/>
                </a:defRPr>
              </a:lvl1pPr>
              <a:lvl2pPr marL="457200" algn="r" rtl="1" fontAlgn="base">
                <a:spcBef>
                  <a:spcPct val="0"/>
                </a:spcBef>
                <a:spcAft>
                  <a:spcPct val="0"/>
                </a:spcAft>
                <a:defRPr sz="32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Tahoma" pitchFamily="34" charset="0"/>
                </a:defRPr>
              </a:lvl2pPr>
              <a:lvl3pPr marL="914400" algn="r" rtl="1" fontAlgn="base">
                <a:spcBef>
                  <a:spcPct val="0"/>
                </a:spcBef>
                <a:spcAft>
                  <a:spcPct val="0"/>
                </a:spcAft>
                <a:defRPr sz="32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Tahoma" pitchFamily="34" charset="0"/>
                </a:defRPr>
              </a:lvl3pPr>
              <a:lvl4pPr marL="1371600" algn="r" rtl="1" fontAlgn="base">
                <a:spcBef>
                  <a:spcPct val="0"/>
                </a:spcBef>
                <a:spcAft>
                  <a:spcPct val="0"/>
                </a:spcAft>
                <a:defRPr sz="32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Tahoma" pitchFamily="34" charset="0"/>
                </a:defRPr>
              </a:lvl4pPr>
              <a:lvl5pPr marL="1828800" algn="r" rtl="1" fontAlgn="base">
                <a:spcBef>
                  <a:spcPct val="0"/>
                </a:spcBef>
                <a:spcAft>
                  <a:spcPct val="0"/>
                </a:spcAft>
                <a:defRPr sz="32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Tahoma" pitchFamily="34" charset="0"/>
                </a:defRPr>
              </a:lvl5pPr>
              <a:lvl6pPr marL="2286000" algn="l" defTabSz="914400" rtl="0" eaLnBrk="1" latinLnBrk="0" hangingPunct="1">
                <a:defRPr sz="32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Tahoma" pitchFamily="34" charset="0"/>
                </a:defRPr>
              </a:lvl6pPr>
              <a:lvl7pPr marL="2743200" algn="l" defTabSz="914400" rtl="0" eaLnBrk="1" latinLnBrk="0" hangingPunct="1">
                <a:defRPr sz="32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Tahoma" pitchFamily="34" charset="0"/>
                </a:defRPr>
              </a:lvl7pPr>
              <a:lvl8pPr marL="3200400" algn="l" defTabSz="914400" rtl="0" eaLnBrk="1" latinLnBrk="0" hangingPunct="1">
                <a:defRPr sz="32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Tahoma" pitchFamily="34" charset="0"/>
                </a:defRPr>
              </a:lvl8pPr>
              <a:lvl9pPr marL="3657600" algn="l" defTabSz="914400" rtl="0" eaLnBrk="1" latinLnBrk="0" hangingPunct="1">
                <a:defRPr sz="32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Tahoma" pitchFamily="34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1800" b="0" dirty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Matrix Data</a:t>
              </a:r>
            </a:p>
          </p:txBody>
        </p:sp>
        <p:pic>
          <p:nvPicPr>
            <p:cNvPr id="140" name="Picture 139" descr="http://4.bp.blogspot.com/_0ZCyAOBrUtA/Su-tu_If04I/AAAAAAAADaE/bfr2O5qNE2A/s320/data_matrix.png"/>
            <p:cNvPicPr>
              <a:picLocks noChangeAspect="1" noChangeArrowheads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267" t="7995" r="9505" b="12528"/>
            <a:stretch/>
          </p:blipFill>
          <p:spPr bwMode="auto">
            <a:xfrm>
              <a:off x="-2824686" y="4157652"/>
              <a:ext cx="2001439" cy="11457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2" name="Group 121"/>
          <p:cNvGrpSpPr/>
          <p:nvPr/>
        </p:nvGrpSpPr>
        <p:grpSpPr>
          <a:xfrm>
            <a:off x="5113623" y="2032276"/>
            <a:ext cx="2382412" cy="2578887"/>
            <a:chOff x="-2792150" y="1023422"/>
            <a:chExt cx="2382412" cy="2578887"/>
          </a:xfrm>
        </p:grpSpPr>
        <p:sp>
          <p:nvSpPr>
            <p:cNvPr id="135" name="Rectangle 134"/>
            <p:cNvSpPr>
              <a:spLocks noChangeArrowheads="1"/>
            </p:cNvSpPr>
            <p:nvPr/>
          </p:nvSpPr>
          <p:spPr bwMode="auto">
            <a:xfrm>
              <a:off x="-2607398" y="1064354"/>
              <a:ext cx="1928388" cy="2537955"/>
            </a:xfrm>
            <a:prstGeom prst="rect">
              <a:avLst/>
            </a:prstGeom>
            <a:solidFill>
              <a:srgbClr val="3333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defPPr>
                <a:defRPr lang="he-IL"/>
              </a:defPPr>
              <a:lvl1pPr algn="r" rtl="1" fontAlgn="base">
                <a:spcBef>
                  <a:spcPct val="0"/>
                </a:spcBef>
                <a:spcAft>
                  <a:spcPct val="0"/>
                </a:spcAft>
                <a:defRPr sz="32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Tahoma" pitchFamily="34" charset="0"/>
                </a:defRPr>
              </a:lvl1pPr>
              <a:lvl2pPr marL="457200" algn="r" rtl="1" fontAlgn="base">
                <a:spcBef>
                  <a:spcPct val="0"/>
                </a:spcBef>
                <a:spcAft>
                  <a:spcPct val="0"/>
                </a:spcAft>
                <a:defRPr sz="32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Tahoma" pitchFamily="34" charset="0"/>
                </a:defRPr>
              </a:lvl2pPr>
              <a:lvl3pPr marL="914400" algn="r" rtl="1" fontAlgn="base">
                <a:spcBef>
                  <a:spcPct val="0"/>
                </a:spcBef>
                <a:spcAft>
                  <a:spcPct val="0"/>
                </a:spcAft>
                <a:defRPr sz="32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Tahoma" pitchFamily="34" charset="0"/>
                </a:defRPr>
              </a:lvl3pPr>
              <a:lvl4pPr marL="1371600" algn="r" rtl="1" fontAlgn="base">
                <a:spcBef>
                  <a:spcPct val="0"/>
                </a:spcBef>
                <a:spcAft>
                  <a:spcPct val="0"/>
                </a:spcAft>
                <a:defRPr sz="32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Tahoma" pitchFamily="34" charset="0"/>
                </a:defRPr>
              </a:lvl4pPr>
              <a:lvl5pPr marL="1828800" algn="r" rtl="1" fontAlgn="base">
                <a:spcBef>
                  <a:spcPct val="0"/>
                </a:spcBef>
                <a:spcAft>
                  <a:spcPct val="0"/>
                </a:spcAft>
                <a:defRPr sz="32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Tahoma" pitchFamily="34" charset="0"/>
                </a:defRPr>
              </a:lvl5pPr>
              <a:lvl6pPr marL="2286000" algn="l" defTabSz="914400" rtl="0" eaLnBrk="1" latinLnBrk="0" hangingPunct="1">
                <a:defRPr sz="32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Tahoma" pitchFamily="34" charset="0"/>
                </a:defRPr>
              </a:lvl6pPr>
              <a:lvl7pPr marL="2743200" algn="l" defTabSz="914400" rtl="0" eaLnBrk="1" latinLnBrk="0" hangingPunct="1">
                <a:defRPr sz="32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Tahoma" pitchFamily="34" charset="0"/>
                </a:defRPr>
              </a:lvl7pPr>
              <a:lvl8pPr marL="3200400" algn="l" defTabSz="914400" rtl="0" eaLnBrk="1" latinLnBrk="0" hangingPunct="1">
                <a:defRPr sz="32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Tahoma" pitchFamily="34" charset="0"/>
                </a:defRPr>
              </a:lvl8pPr>
              <a:lvl9pPr marL="3657600" algn="l" defTabSz="914400" rtl="0" eaLnBrk="1" latinLnBrk="0" hangingPunct="1">
                <a:defRPr sz="32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Tahoma" pitchFamily="34" charset="0"/>
                </a:defRPr>
              </a:lvl9pPr>
            </a:lstStyle>
            <a:p>
              <a:pPr algn="ctr"/>
              <a:endParaRPr lang="he-IL">
                <a:latin typeface="Calibri" pitchFamily="34" charset="0"/>
              </a:endParaRPr>
            </a:p>
          </p:txBody>
        </p:sp>
        <p:sp>
          <p:nvSpPr>
            <p:cNvPr id="136" name="Text Box 59"/>
            <p:cNvSpPr txBox="1">
              <a:spLocks noChangeArrowheads="1"/>
            </p:cNvSpPr>
            <p:nvPr/>
          </p:nvSpPr>
          <p:spPr bwMode="auto">
            <a:xfrm>
              <a:off x="-2792150" y="1023422"/>
              <a:ext cx="2382412" cy="36953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>
              <a:defPPr>
                <a:defRPr lang="he-IL"/>
              </a:defPPr>
              <a:lvl1pPr algn="r" rtl="1" fontAlgn="base">
                <a:spcBef>
                  <a:spcPct val="0"/>
                </a:spcBef>
                <a:spcAft>
                  <a:spcPct val="0"/>
                </a:spcAft>
                <a:defRPr sz="32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Tahoma" pitchFamily="34" charset="0"/>
                </a:defRPr>
              </a:lvl1pPr>
              <a:lvl2pPr marL="457200" algn="r" rtl="1" fontAlgn="base">
                <a:spcBef>
                  <a:spcPct val="0"/>
                </a:spcBef>
                <a:spcAft>
                  <a:spcPct val="0"/>
                </a:spcAft>
                <a:defRPr sz="32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Tahoma" pitchFamily="34" charset="0"/>
                </a:defRPr>
              </a:lvl2pPr>
              <a:lvl3pPr marL="914400" algn="r" rtl="1" fontAlgn="base">
                <a:spcBef>
                  <a:spcPct val="0"/>
                </a:spcBef>
                <a:spcAft>
                  <a:spcPct val="0"/>
                </a:spcAft>
                <a:defRPr sz="32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Tahoma" pitchFamily="34" charset="0"/>
                </a:defRPr>
              </a:lvl3pPr>
              <a:lvl4pPr marL="1371600" algn="r" rtl="1" fontAlgn="base">
                <a:spcBef>
                  <a:spcPct val="0"/>
                </a:spcBef>
                <a:spcAft>
                  <a:spcPct val="0"/>
                </a:spcAft>
                <a:defRPr sz="32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Tahoma" pitchFamily="34" charset="0"/>
                </a:defRPr>
              </a:lvl4pPr>
              <a:lvl5pPr marL="1828800" algn="r" rtl="1" fontAlgn="base">
                <a:spcBef>
                  <a:spcPct val="0"/>
                </a:spcBef>
                <a:spcAft>
                  <a:spcPct val="0"/>
                </a:spcAft>
                <a:defRPr sz="32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Tahoma" pitchFamily="34" charset="0"/>
                </a:defRPr>
              </a:lvl5pPr>
              <a:lvl6pPr marL="2286000" algn="l" defTabSz="914400" rtl="0" eaLnBrk="1" latinLnBrk="0" hangingPunct="1">
                <a:defRPr sz="32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Tahoma" pitchFamily="34" charset="0"/>
                </a:defRPr>
              </a:lvl6pPr>
              <a:lvl7pPr marL="2743200" algn="l" defTabSz="914400" rtl="0" eaLnBrk="1" latinLnBrk="0" hangingPunct="1">
                <a:defRPr sz="32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Tahoma" pitchFamily="34" charset="0"/>
                </a:defRPr>
              </a:lvl7pPr>
              <a:lvl8pPr marL="3200400" algn="l" defTabSz="914400" rtl="0" eaLnBrk="1" latinLnBrk="0" hangingPunct="1">
                <a:defRPr sz="32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Tahoma" pitchFamily="34" charset="0"/>
                </a:defRPr>
              </a:lvl8pPr>
              <a:lvl9pPr marL="3657600" algn="l" defTabSz="914400" rtl="0" eaLnBrk="1" latinLnBrk="0" hangingPunct="1">
                <a:defRPr sz="32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Tahoma" pitchFamily="34" charset="0"/>
                </a:defRPr>
              </a:lvl9pPr>
            </a:lstStyle>
            <a:p>
              <a:pPr algn="l">
                <a:spcBef>
                  <a:spcPct val="50000"/>
                </a:spcBef>
              </a:pPr>
              <a:r>
                <a:rPr lang="en-US" sz="1800" b="0" dirty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     Social Networks</a:t>
              </a:r>
            </a:p>
          </p:txBody>
        </p:sp>
        <p:pic>
          <p:nvPicPr>
            <p:cNvPr id="137" name="Picture 136" descr="http://www.orgnet.com/email.gif"/>
            <p:cNvPicPr>
              <a:picLocks noChangeAspect="1" noChangeArrowheads="1"/>
            </p:cNvPicPr>
            <p:nvPr/>
          </p:nvPicPr>
          <p:blipFill rotWithShape="1"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35" t="3835" r="8413" b="3879"/>
            <a:stretch/>
          </p:blipFill>
          <p:spPr bwMode="auto">
            <a:xfrm>
              <a:off x="-2541367" y="1336279"/>
              <a:ext cx="1793888" cy="22131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3" name="Group 122"/>
          <p:cNvGrpSpPr>
            <a:grpSpLocks/>
          </p:cNvGrpSpPr>
          <p:nvPr/>
        </p:nvGrpSpPr>
        <p:grpSpPr bwMode="auto">
          <a:xfrm>
            <a:off x="6873665" y="2437654"/>
            <a:ext cx="2049798" cy="2022779"/>
            <a:chOff x="519" y="2552"/>
            <a:chExt cx="1539" cy="1779"/>
          </a:xfrm>
        </p:grpSpPr>
        <p:sp>
          <p:nvSpPr>
            <p:cNvPr id="132" name="Rectangle 131"/>
            <p:cNvSpPr>
              <a:spLocks noChangeArrowheads="1"/>
            </p:cNvSpPr>
            <p:nvPr/>
          </p:nvSpPr>
          <p:spPr bwMode="auto">
            <a:xfrm>
              <a:off x="659" y="2552"/>
              <a:ext cx="1258" cy="1710"/>
            </a:xfrm>
            <a:prstGeom prst="rect">
              <a:avLst/>
            </a:prstGeom>
            <a:solidFill>
              <a:srgbClr val="3333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defPPr>
                <a:defRPr lang="he-IL"/>
              </a:defPPr>
              <a:lvl1pPr algn="r" rtl="1" fontAlgn="base">
                <a:spcBef>
                  <a:spcPct val="0"/>
                </a:spcBef>
                <a:spcAft>
                  <a:spcPct val="0"/>
                </a:spcAft>
                <a:defRPr sz="32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Tahoma" pitchFamily="34" charset="0"/>
                </a:defRPr>
              </a:lvl1pPr>
              <a:lvl2pPr marL="457200" algn="r" rtl="1" fontAlgn="base">
                <a:spcBef>
                  <a:spcPct val="0"/>
                </a:spcBef>
                <a:spcAft>
                  <a:spcPct val="0"/>
                </a:spcAft>
                <a:defRPr sz="32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Tahoma" pitchFamily="34" charset="0"/>
                </a:defRPr>
              </a:lvl2pPr>
              <a:lvl3pPr marL="914400" algn="r" rtl="1" fontAlgn="base">
                <a:spcBef>
                  <a:spcPct val="0"/>
                </a:spcBef>
                <a:spcAft>
                  <a:spcPct val="0"/>
                </a:spcAft>
                <a:defRPr sz="32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Tahoma" pitchFamily="34" charset="0"/>
                </a:defRPr>
              </a:lvl3pPr>
              <a:lvl4pPr marL="1371600" algn="r" rtl="1" fontAlgn="base">
                <a:spcBef>
                  <a:spcPct val="0"/>
                </a:spcBef>
                <a:spcAft>
                  <a:spcPct val="0"/>
                </a:spcAft>
                <a:defRPr sz="32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Tahoma" pitchFamily="34" charset="0"/>
                </a:defRPr>
              </a:lvl4pPr>
              <a:lvl5pPr marL="1828800" algn="r" rtl="1" fontAlgn="base">
                <a:spcBef>
                  <a:spcPct val="0"/>
                </a:spcBef>
                <a:spcAft>
                  <a:spcPct val="0"/>
                </a:spcAft>
                <a:defRPr sz="32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Tahoma" pitchFamily="34" charset="0"/>
                </a:defRPr>
              </a:lvl5pPr>
              <a:lvl6pPr marL="2286000" algn="l" defTabSz="914400" rtl="0" eaLnBrk="1" latinLnBrk="0" hangingPunct="1">
                <a:defRPr sz="32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Tahoma" pitchFamily="34" charset="0"/>
                </a:defRPr>
              </a:lvl6pPr>
              <a:lvl7pPr marL="2743200" algn="l" defTabSz="914400" rtl="0" eaLnBrk="1" latinLnBrk="0" hangingPunct="1">
                <a:defRPr sz="32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Tahoma" pitchFamily="34" charset="0"/>
                </a:defRPr>
              </a:lvl7pPr>
              <a:lvl8pPr marL="3200400" algn="l" defTabSz="914400" rtl="0" eaLnBrk="1" latinLnBrk="0" hangingPunct="1">
                <a:defRPr sz="32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Tahoma" pitchFamily="34" charset="0"/>
                </a:defRPr>
              </a:lvl8pPr>
              <a:lvl9pPr marL="3657600" algn="l" defTabSz="914400" rtl="0" eaLnBrk="1" latinLnBrk="0" hangingPunct="1">
                <a:defRPr sz="32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Tahoma" pitchFamily="34" charset="0"/>
                </a:defRPr>
              </a:lvl9pPr>
            </a:lstStyle>
            <a:p>
              <a:pPr algn="ctr"/>
              <a:endParaRPr lang="he-IL">
                <a:latin typeface="Calibri" pitchFamily="34" charset="0"/>
              </a:endParaRPr>
            </a:p>
          </p:txBody>
        </p:sp>
        <p:pic>
          <p:nvPicPr>
            <p:cNvPr id="133" name="Picture 132" descr="D-Netz"/>
            <p:cNvPicPr>
              <a:picLocks noChangeAspect="1" noChangeArrowheads="1"/>
            </p:cNvPicPr>
            <p:nvPr/>
          </p:nvPicPr>
          <p:blipFill>
            <a:blip r:embed="rId17" cstate="print"/>
            <a:srcRect/>
            <a:stretch>
              <a:fillRect/>
            </a:stretch>
          </p:blipFill>
          <p:spPr bwMode="auto">
            <a:xfrm>
              <a:off x="699" y="2591"/>
              <a:ext cx="1186" cy="14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34" name="Text Box 68"/>
            <p:cNvSpPr txBox="1">
              <a:spLocks noChangeArrowheads="1"/>
            </p:cNvSpPr>
            <p:nvPr/>
          </p:nvSpPr>
          <p:spPr bwMode="auto">
            <a:xfrm>
              <a:off x="519" y="4006"/>
              <a:ext cx="1539" cy="3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>
              <a:defPPr>
                <a:defRPr lang="he-IL"/>
              </a:defPPr>
              <a:lvl1pPr algn="r" rtl="1" fontAlgn="base">
                <a:spcBef>
                  <a:spcPct val="0"/>
                </a:spcBef>
                <a:spcAft>
                  <a:spcPct val="0"/>
                </a:spcAft>
                <a:defRPr sz="32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Tahoma" pitchFamily="34" charset="0"/>
                </a:defRPr>
              </a:lvl1pPr>
              <a:lvl2pPr marL="457200" algn="r" rtl="1" fontAlgn="base">
                <a:spcBef>
                  <a:spcPct val="0"/>
                </a:spcBef>
                <a:spcAft>
                  <a:spcPct val="0"/>
                </a:spcAft>
                <a:defRPr sz="32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Tahoma" pitchFamily="34" charset="0"/>
                </a:defRPr>
              </a:lvl2pPr>
              <a:lvl3pPr marL="914400" algn="r" rtl="1" fontAlgn="base">
                <a:spcBef>
                  <a:spcPct val="0"/>
                </a:spcBef>
                <a:spcAft>
                  <a:spcPct val="0"/>
                </a:spcAft>
                <a:defRPr sz="32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Tahoma" pitchFamily="34" charset="0"/>
                </a:defRPr>
              </a:lvl3pPr>
              <a:lvl4pPr marL="1371600" algn="r" rtl="1" fontAlgn="base">
                <a:spcBef>
                  <a:spcPct val="0"/>
                </a:spcBef>
                <a:spcAft>
                  <a:spcPct val="0"/>
                </a:spcAft>
                <a:defRPr sz="32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Tahoma" pitchFamily="34" charset="0"/>
                </a:defRPr>
              </a:lvl4pPr>
              <a:lvl5pPr marL="1828800" algn="r" rtl="1" fontAlgn="base">
                <a:spcBef>
                  <a:spcPct val="0"/>
                </a:spcBef>
                <a:spcAft>
                  <a:spcPct val="0"/>
                </a:spcAft>
                <a:defRPr sz="32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Tahoma" pitchFamily="34" charset="0"/>
                </a:defRPr>
              </a:lvl5pPr>
              <a:lvl6pPr marL="2286000" algn="l" defTabSz="914400" rtl="0" eaLnBrk="1" latinLnBrk="0" hangingPunct="1">
                <a:defRPr sz="32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Tahoma" pitchFamily="34" charset="0"/>
                </a:defRPr>
              </a:lvl6pPr>
              <a:lvl7pPr marL="2743200" algn="l" defTabSz="914400" rtl="0" eaLnBrk="1" latinLnBrk="0" hangingPunct="1">
                <a:defRPr sz="32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Tahoma" pitchFamily="34" charset="0"/>
                </a:defRPr>
              </a:lvl7pPr>
              <a:lvl8pPr marL="3200400" algn="l" defTabSz="914400" rtl="0" eaLnBrk="1" latinLnBrk="0" hangingPunct="1">
                <a:defRPr sz="32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Tahoma" pitchFamily="34" charset="0"/>
                </a:defRPr>
              </a:lvl8pPr>
              <a:lvl9pPr marL="3657600" algn="l" defTabSz="914400" rtl="0" eaLnBrk="1" latinLnBrk="0" hangingPunct="1">
                <a:defRPr sz="32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Tahoma" pitchFamily="34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1800" b="0" dirty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Traffic info</a:t>
              </a:r>
            </a:p>
          </p:txBody>
        </p:sp>
      </p:grpSp>
      <p:grpSp>
        <p:nvGrpSpPr>
          <p:cNvPr id="101" name="Group 100"/>
          <p:cNvGrpSpPr/>
          <p:nvPr/>
        </p:nvGrpSpPr>
        <p:grpSpPr>
          <a:xfrm>
            <a:off x="7132487" y="277491"/>
            <a:ext cx="3101462" cy="2382420"/>
            <a:chOff x="-775903" y="3015462"/>
            <a:chExt cx="3101462" cy="2382420"/>
          </a:xfrm>
        </p:grpSpPr>
        <p:sp>
          <p:nvSpPr>
            <p:cNvPr id="180" name="Line 5"/>
            <p:cNvSpPr>
              <a:spLocks noChangeShapeType="1"/>
            </p:cNvSpPr>
            <p:nvPr/>
          </p:nvSpPr>
          <p:spPr bwMode="auto">
            <a:xfrm>
              <a:off x="1958846" y="3015462"/>
              <a:ext cx="0" cy="1785138"/>
            </a:xfrm>
            <a:prstGeom prst="line">
              <a:avLst/>
            </a:prstGeom>
            <a:noFill/>
            <a:ln w="28575">
              <a:noFill/>
              <a:round/>
              <a:headEnd/>
              <a:tailEnd/>
            </a:ln>
          </p:spPr>
          <p:txBody>
            <a:bodyPr/>
            <a:lstStyle>
              <a:defPPr>
                <a:defRPr lang="he-IL"/>
              </a:defPPr>
              <a:lvl1pPr algn="r" rtl="1" fontAlgn="base">
                <a:spcBef>
                  <a:spcPct val="0"/>
                </a:spcBef>
                <a:spcAft>
                  <a:spcPct val="0"/>
                </a:spcAft>
                <a:defRPr sz="32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Tahoma" pitchFamily="34" charset="0"/>
                </a:defRPr>
              </a:lvl1pPr>
              <a:lvl2pPr marL="457200" algn="r" rtl="1" fontAlgn="base">
                <a:spcBef>
                  <a:spcPct val="0"/>
                </a:spcBef>
                <a:spcAft>
                  <a:spcPct val="0"/>
                </a:spcAft>
                <a:defRPr sz="32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Tahoma" pitchFamily="34" charset="0"/>
                </a:defRPr>
              </a:lvl2pPr>
              <a:lvl3pPr marL="914400" algn="r" rtl="1" fontAlgn="base">
                <a:spcBef>
                  <a:spcPct val="0"/>
                </a:spcBef>
                <a:spcAft>
                  <a:spcPct val="0"/>
                </a:spcAft>
                <a:defRPr sz="32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Tahoma" pitchFamily="34" charset="0"/>
                </a:defRPr>
              </a:lvl3pPr>
              <a:lvl4pPr marL="1371600" algn="r" rtl="1" fontAlgn="base">
                <a:spcBef>
                  <a:spcPct val="0"/>
                </a:spcBef>
                <a:spcAft>
                  <a:spcPct val="0"/>
                </a:spcAft>
                <a:defRPr sz="32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Tahoma" pitchFamily="34" charset="0"/>
                </a:defRPr>
              </a:lvl4pPr>
              <a:lvl5pPr marL="1828800" algn="r" rtl="1" fontAlgn="base">
                <a:spcBef>
                  <a:spcPct val="0"/>
                </a:spcBef>
                <a:spcAft>
                  <a:spcPct val="0"/>
                </a:spcAft>
                <a:defRPr sz="32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Tahoma" pitchFamily="34" charset="0"/>
                </a:defRPr>
              </a:lvl5pPr>
              <a:lvl6pPr marL="2286000" algn="l" defTabSz="914400" rtl="0" eaLnBrk="1" latinLnBrk="0" hangingPunct="1">
                <a:defRPr sz="32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Tahoma" pitchFamily="34" charset="0"/>
                </a:defRPr>
              </a:lvl6pPr>
              <a:lvl7pPr marL="2743200" algn="l" defTabSz="914400" rtl="0" eaLnBrk="1" latinLnBrk="0" hangingPunct="1">
                <a:defRPr sz="32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Tahoma" pitchFamily="34" charset="0"/>
                </a:defRPr>
              </a:lvl7pPr>
              <a:lvl8pPr marL="3200400" algn="l" defTabSz="914400" rtl="0" eaLnBrk="1" latinLnBrk="0" hangingPunct="1">
                <a:defRPr sz="32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Tahoma" pitchFamily="34" charset="0"/>
                </a:defRPr>
              </a:lvl8pPr>
              <a:lvl9pPr marL="3657600" algn="l" defTabSz="914400" rtl="0" eaLnBrk="1" latinLnBrk="0" hangingPunct="1">
                <a:defRPr sz="32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Tahoma" pitchFamily="34" charset="0"/>
                </a:defRPr>
              </a:lvl9pPr>
            </a:lstStyle>
            <a:p>
              <a:pPr algn="ctr"/>
              <a:endParaRPr lang="he-IL">
                <a:latin typeface="Calibri" pitchFamily="34" charset="0"/>
              </a:endParaRPr>
            </a:p>
          </p:txBody>
        </p:sp>
        <p:sp>
          <p:nvSpPr>
            <p:cNvPr id="181" name="Line 7"/>
            <p:cNvSpPr>
              <a:spLocks noChangeShapeType="1"/>
            </p:cNvSpPr>
            <p:nvPr/>
          </p:nvSpPr>
          <p:spPr bwMode="auto">
            <a:xfrm>
              <a:off x="2325559" y="3220556"/>
              <a:ext cx="0" cy="1589569"/>
            </a:xfrm>
            <a:prstGeom prst="line">
              <a:avLst/>
            </a:prstGeom>
            <a:noFill/>
            <a:ln w="28575">
              <a:noFill/>
              <a:round/>
              <a:headEnd/>
              <a:tailEnd/>
            </a:ln>
          </p:spPr>
          <p:txBody>
            <a:bodyPr/>
            <a:lstStyle>
              <a:defPPr>
                <a:defRPr lang="he-IL"/>
              </a:defPPr>
              <a:lvl1pPr algn="r" rtl="1" fontAlgn="base">
                <a:spcBef>
                  <a:spcPct val="0"/>
                </a:spcBef>
                <a:spcAft>
                  <a:spcPct val="0"/>
                </a:spcAft>
                <a:defRPr sz="32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Tahoma" pitchFamily="34" charset="0"/>
                </a:defRPr>
              </a:lvl1pPr>
              <a:lvl2pPr marL="457200" algn="r" rtl="1" fontAlgn="base">
                <a:spcBef>
                  <a:spcPct val="0"/>
                </a:spcBef>
                <a:spcAft>
                  <a:spcPct val="0"/>
                </a:spcAft>
                <a:defRPr sz="32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Tahoma" pitchFamily="34" charset="0"/>
                </a:defRPr>
              </a:lvl2pPr>
              <a:lvl3pPr marL="914400" algn="r" rtl="1" fontAlgn="base">
                <a:spcBef>
                  <a:spcPct val="0"/>
                </a:spcBef>
                <a:spcAft>
                  <a:spcPct val="0"/>
                </a:spcAft>
                <a:defRPr sz="32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Tahoma" pitchFamily="34" charset="0"/>
                </a:defRPr>
              </a:lvl3pPr>
              <a:lvl4pPr marL="1371600" algn="r" rtl="1" fontAlgn="base">
                <a:spcBef>
                  <a:spcPct val="0"/>
                </a:spcBef>
                <a:spcAft>
                  <a:spcPct val="0"/>
                </a:spcAft>
                <a:defRPr sz="32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Tahoma" pitchFamily="34" charset="0"/>
                </a:defRPr>
              </a:lvl4pPr>
              <a:lvl5pPr marL="1828800" algn="r" rtl="1" fontAlgn="base">
                <a:spcBef>
                  <a:spcPct val="0"/>
                </a:spcBef>
                <a:spcAft>
                  <a:spcPct val="0"/>
                </a:spcAft>
                <a:defRPr sz="32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Tahoma" pitchFamily="34" charset="0"/>
                </a:defRPr>
              </a:lvl5pPr>
              <a:lvl6pPr marL="2286000" algn="l" defTabSz="914400" rtl="0" eaLnBrk="1" latinLnBrk="0" hangingPunct="1">
                <a:defRPr sz="32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Tahoma" pitchFamily="34" charset="0"/>
                </a:defRPr>
              </a:lvl6pPr>
              <a:lvl7pPr marL="2743200" algn="l" defTabSz="914400" rtl="0" eaLnBrk="1" latinLnBrk="0" hangingPunct="1">
                <a:defRPr sz="32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Tahoma" pitchFamily="34" charset="0"/>
                </a:defRPr>
              </a:lvl7pPr>
              <a:lvl8pPr marL="3200400" algn="l" defTabSz="914400" rtl="0" eaLnBrk="1" latinLnBrk="0" hangingPunct="1">
                <a:defRPr sz="32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Tahoma" pitchFamily="34" charset="0"/>
                </a:defRPr>
              </a:lvl8pPr>
              <a:lvl9pPr marL="3657600" algn="l" defTabSz="914400" rtl="0" eaLnBrk="1" latinLnBrk="0" hangingPunct="1">
                <a:defRPr sz="32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Tahoma" pitchFamily="34" charset="0"/>
                </a:defRPr>
              </a:lvl9pPr>
            </a:lstStyle>
            <a:p>
              <a:pPr algn="ctr"/>
              <a:endParaRPr lang="he-IL">
                <a:latin typeface="Calibri" pitchFamily="34" charset="0"/>
              </a:endParaRPr>
            </a:p>
          </p:txBody>
        </p:sp>
        <p:grpSp>
          <p:nvGrpSpPr>
            <p:cNvPr id="182" name="Group 181"/>
            <p:cNvGrpSpPr/>
            <p:nvPr/>
          </p:nvGrpSpPr>
          <p:grpSpPr>
            <a:xfrm>
              <a:off x="-775903" y="3598002"/>
              <a:ext cx="2064874" cy="1799880"/>
              <a:chOff x="8637794" y="3215275"/>
              <a:chExt cx="1806710" cy="1493660"/>
            </a:xfrm>
          </p:grpSpPr>
          <p:sp>
            <p:nvSpPr>
              <p:cNvPr id="184" name="Rectangle 183"/>
              <p:cNvSpPr>
                <a:spLocks noChangeArrowheads="1"/>
              </p:cNvSpPr>
              <p:nvPr/>
            </p:nvSpPr>
            <p:spPr bwMode="auto">
              <a:xfrm>
                <a:off x="8661069" y="3215275"/>
                <a:ext cx="1783435" cy="1493659"/>
              </a:xfrm>
              <a:prstGeom prst="rect">
                <a:avLst/>
              </a:prstGeom>
              <a:solidFill>
                <a:srgbClr val="3333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defPPr>
                  <a:defRPr lang="he-IL"/>
                </a:defPPr>
                <a:lvl1pPr algn="r" rtl="1" fontAlgn="base">
                  <a:spcBef>
                    <a:spcPct val="0"/>
                  </a:spcBef>
                  <a:spcAft>
                    <a:spcPct val="0"/>
                  </a:spcAft>
                  <a:defRPr sz="3200" kern="1200">
                    <a:solidFill>
                      <a:schemeClr val="tx1"/>
                    </a:solidFill>
                    <a:latin typeface="Tahoma" pitchFamily="34" charset="0"/>
                    <a:ea typeface="+mn-ea"/>
                    <a:cs typeface="Tahoma" pitchFamily="34" charset="0"/>
                  </a:defRPr>
                </a:lvl1pPr>
                <a:lvl2pPr marL="457200" algn="r" rtl="1" fontAlgn="base">
                  <a:spcBef>
                    <a:spcPct val="0"/>
                  </a:spcBef>
                  <a:spcAft>
                    <a:spcPct val="0"/>
                  </a:spcAft>
                  <a:defRPr sz="3200" kern="1200">
                    <a:solidFill>
                      <a:schemeClr val="tx1"/>
                    </a:solidFill>
                    <a:latin typeface="Tahoma" pitchFamily="34" charset="0"/>
                    <a:ea typeface="+mn-ea"/>
                    <a:cs typeface="Tahoma" pitchFamily="34" charset="0"/>
                  </a:defRPr>
                </a:lvl2pPr>
                <a:lvl3pPr marL="914400" algn="r" rtl="1" fontAlgn="base">
                  <a:spcBef>
                    <a:spcPct val="0"/>
                  </a:spcBef>
                  <a:spcAft>
                    <a:spcPct val="0"/>
                  </a:spcAft>
                  <a:defRPr sz="3200" kern="1200">
                    <a:solidFill>
                      <a:schemeClr val="tx1"/>
                    </a:solidFill>
                    <a:latin typeface="Tahoma" pitchFamily="34" charset="0"/>
                    <a:ea typeface="+mn-ea"/>
                    <a:cs typeface="Tahoma" pitchFamily="34" charset="0"/>
                  </a:defRPr>
                </a:lvl3pPr>
                <a:lvl4pPr marL="1371600" algn="r" rtl="1" fontAlgn="base">
                  <a:spcBef>
                    <a:spcPct val="0"/>
                  </a:spcBef>
                  <a:spcAft>
                    <a:spcPct val="0"/>
                  </a:spcAft>
                  <a:defRPr sz="3200" kern="1200">
                    <a:solidFill>
                      <a:schemeClr val="tx1"/>
                    </a:solidFill>
                    <a:latin typeface="Tahoma" pitchFamily="34" charset="0"/>
                    <a:ea typeface="+mn-ea"/>
                    <a:cs typeface="Tahoma" pitchFamily="34" charset="0"/>
                  </a:defRPr>
                </a:lvl4pPr>
                <a:lvl5pPr marL="1828800" algn="r" rtl="1" fontAlgn="base">
                  <a:spcBef>
                    <a:spcPct val="0"/>
                  </a:spcBef>
                  <a:spcAft>
                    <a:spcPct val="0"/>
                  </a:spcAft>
                  <a:defRPr sz="3200" kern="1200">
                    <a:solidFill>
                      <a:schemeClr val="tx1"/>
                    </a:solidFill>
                    <a:latin typeface="Tahoma" pitchFamily="34" charset="0"/>
                    <a:ea typeface="+mn-ea"/>
                    <a:cs typeface="Tahoma" pitchFamily="34" charset="0"/>
                  </a:defRPr>
                </a:lvl5pPr>
                <a:lvl6pPr marL="2286000" algn="l" defTabSz="914400" rtl="0" eaLnBrk="1" latinLnBrk="0" hangingPunct="1">
                  <a:defRPr sz="3200" kern="1200">
                    <a:solidFill>
                      <a:schemeClr val="tx1"/>
                    </a:solidFill>
                    <a:latin typeface="Tahoma" pitchFamily="34" charset="0"/>
                    <a:ea typeface="+mn-ea"/>
                    <a:cs typeface="Tahoma" pitchFamily="34" charset="0"/>
                  </a:defRPr>
                </a:lvl6pPr>
                <a:lvl7pPr marL="2743200" algn="l" defTabSz="914400" rtl="0" eaLnBrk="1" latinLnBrk="0" hangingPunct="1">
                  <a:defRPr sz="3200" kern="1200">
                    <a:solidFill>
                      <a:schemeClr val="tx1"/>
                    </a:solidFill>
                    <a:latin typeface="Tahoma" pitchFamily="34" charset="0"/>
                    <a:ea typeface="+mn-ea"/>
                    <a:cs typeface="Tahoma" pitchFamily="34" charset="0"/>
                  </a:defRPr>
                </a:lvl7pPr>
                <a:lvl8pPr marL="3200400" algn="l" defTabSz="914400" rtl="0" eaLnBrk="1" latinLnBrk="0" hangingPunct="1">
                  <a:defRPr sz="3200" kern="1200">
                    <a:solidFill>
                      <a:schemeClr val="tx1"/>
                    </a:solidFill>
                    <a:latin typeface="Tahoma" pitchFamily="34" charset="0"/>
                    <a:ea typeface="+mn-ea"/>
                    <a:cs typeface="Tahoma" pitchFamily="34" charset="0"/>
                  </a:defRPr>
                </a:lvl8pPr>
                <a:lvl9pPr marL="3657600" algn="l" defTabSz="914400" rtl="0" eaLnBrk="1" latinLnBrk="0" hangingPunct="1">
                  <a:defRPr sz="3200" kern="1200">
                    <a:solidFill>
                      <a:schemeClr val="tx1"/>
                    </a:solidFill>
                    <a:latin typeface="Tahoma" pitchFamily="34" charset="0"/>
                    <a:ea typeface="+mn-ea"/>
                    <a:cs typeface="Tahoma" pitchFamily="34" charset="0"/>
                  </a:defRPr>
                </a:lvl9pPr>
              </a:lstStyle>
              <a:p>
                <a:pPr algn="ctr"/>
                <a:endParaRPr lang="he-IL">
                  <a:latin typeface="Calibri" pitchFamily="34" charset="0"/>
                </a:endParaRPr>
              </a:p>
            </p:txBody>
          </p:sp>
          <p:sp>
            <p:nvSpPr>
              <p:cNvPr id="185" name="Text Box 39"/>
              <p:cNvSpPr txBox="1">
                <a:spLocks noChangeArrowheads="1"/>
              </p:cNvSpPr>
              <p:nvPr/>
            </p:nvSpPr>
            <p:spPr bwMode="auto">
              <a:xfrm>
                <a:off x="8637794" y="4402439"/>
                <a:ext cx="1728818" cy="30649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>
                <a:defPPr>
                  <a:defRPr lang="he-IL"/>
                </a:defPPr>
                <a:lvl1pPr algn="r" rtl="1" fontAlgn="base">
                  <a:spcBef>
                    <a:spcPct val="0"/>
                  </a:spcBef>
                  <a:spcAft>
                    <a:spcPct val="0"/>
                  </a:spcAft>
                  <a:defRPr sz="3200" kern="1200">
                    <a:solidFill>
                      <a:schemeClr val="tx1"/>
                    </a:solidFill>
                    <a:latin typeface="Tahoma" pitchFamily="34" charset="0"/>
                    <a:ea typeface="+mn-ea"/>
                    <a:cs typeface="Tahoma" pitchFamily="34" charset="0"/>
                  </a:defRPr>
                </a:lvl1pPr>
                <a:lvl2pPr marL="457200" algn="r" rtl="1" fontAlgn="base">
                  <a:spcBef>
                    <a:spcPct val="0"/>
                  </a:spcBef>
                  <a:spcAft>
                    <a:spcPct val="0"/>
                  </a:spcAft>
                  <a:defRPr sz="3200" kern="1200">
                    <a:solidFill>
                      <a:schemeClr val="tx1"/>
                    </a:solidFill>
                    <a:latin typeface="Tahoma" pitchFamily="34" charset="0"/>
                    <a:ea typeface="+mn-ea"/>
                    <a:cs typeface="Tahoma" pitchFamily="34" charset="0"/>
                  </a:defRPr>
                </a:lvl2pPr>
                <a:lvl3pPr marL="914400" algn="r" rtl="1" fontAlgn="base">
                  <a:spcBef>
                    <a:spcPct val="0"/>
                  </a:spcBef>
                  <a:spcAft>
                    <a:spcPct val="0"/>
                  </a:spcAft>
                  <a:defRPr sz="3200" kern="1200">
                    <a:solidFill>
                      <a:schemeClr val="tx1"/>
                    </a:solidFill>
                    <a:latin typeface="Tahoma" pitchFamily="34" charset="0"/>
                    <a:ea typeface="+mn-ea"/>
                    <a:cs typeface="Tahoma" pitchFamily="34" charset="0"/>
                  </a:defRPr>
                </a:lvl3pPr>
                <a:lvl4pPr marL="1371600" algn="r" rtl="1" fontAlgn="base">
                  <a:spcBef>
                    <a:spcPct val="0"/>
                  </a:spcBef>
                  <a:spcAft>
                    <a:spcPct val="0"/>
                  </a:spcAft>
                  <a:defRPr sz="3200" kern="1200">
                    <a:solidFill>
                      <a:schemeClr val="tx1"/>
                    </a:solidFill>
                    <a:latin typeface="Tahoma" pitchFamily="34" charset="0"/>
                    <a:ea typeface="+mn-ea"/>
                    <a:cs typeface="Tahoma" pitchFamily="34" charset="0"/>
                  </a:defRPr>
                </a:lvl4pPr>
                <a:lvl5pPr marL="1828800" algn="r" rtl="1" fontAlgn="base">
                  <a:spcBef>
                    <a:spcPct val="0"/>
                  </a:spcBef>
                  <a:spcAft>
                    <a:spcPct val="0"/>
                  </a:spcAft>
                  <a:defRPr sz="3200" kern="1200">
                    <a:solidFill>
                      <a:schemeClr val="tx1"/>
                    </a:solidFill>
                    <a:latin typeface="Tahoma" pitchFamily="34" charset="0"/>
                    <a:ea typeface="+mn-ea"/>
                    <a:cs typeface="Tahoma" pitchFamily="34" charset="0"/>
                  </a:defRPr>
                </a:lvl5pPr>
                <a:lvl6pPr marL="2286000" algn="l" defTabSz="914400" rtl="0" eaLnBrk="1" latinLnBrk="0" hangingPunct="1">
                  <a:defRPr sz="3200" kern="1200">
                    <a:solidFill>
                      <a:schemeClr val="tx1"/>
                    </a:solidFill>
                    <a:latin typeface="Tahoma" pitchFamily="34" charset="0"/>
                    <a:ea typeface="+mn-ea"/>
                    <a:cs typeface="Tahoma" pitchFamily="34" charset="0"/>
                  </a:defRPr>
                </a:lvl6pPr>
                <a:lvl7pPr marL="2743200" algn="l" defTabSz="914400" rtl="0" eaLnBrk="1" latinLnBrk="0" hangingPunct="1">
                  <a:defRPr sz="3200" kern="1200">
                    <a:solidFill>
                      <a:schemeClr val="tx1"/>
                    </a:solidFill>
                    <a:latin typeface="Tahoma" pitchFamily="34" charset="0"/>
                    <a:ea typeface="+mn-ea"/>
                    <a:cs typeface="Tahoma" pitchFamily="34" charset="0"/>
                  </a:defRPr>
                </a:lvl7pPr>
                <a:lvl8pPr marL="3200400" algn="l" defTabSz="914400" rtl="0" eaLnBrk="1" latinLnBrk="0" hangingPunct="1">
                  <a:defRPr sz="3200" kern="1200">
                    <a:solidFill>
                      <a:schemeClr val="tx1"/>
                    </a:solidFill>
                    <a:latin typeface="Tahoma" pitchFamily="34" charset="0"/>
                    <a:ea typeface="+mn-ea"/>
                    <a:cs typeface="Tahoma" pitchFamily="34" charset="0"/>
                  </a:defRPr>
                </a:lvl8pPr>
                <a:lvl9pPr marL="3657600" algn="l" defTabSz="914400" rtl="0" eaLnBrk="1" latinLnBrk="0" hangingPunct="1">
                  <a:defRPr sz="3200" kern="1200">
                    <a:solidFill>
                      <a:schemeClr val="tx1"/>
                    </a:solidFill>
                    <a:latin typeface="Tahoma" pitchFamily="34" charset="0"/>
                    <a:ea typeface="+mn-ea"/>
                    <a:cs typeface="Tahoma" pitchFamily="34" charset="0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:r>
                  <a:rPr lang="en-US" sz="1800" b="0" dirty="0">
                    <a:solidFill>
                      <a:schemeClr val="bg1"/>
                    </a:solidFill>
                    <a:latin typeface="Calibri" pitchFamily="34" charset="0"/>
                    <a:cs typeface="Calibri" pitchFamily="34" charset="0"/>
                  </a:rPr>
                  <a:t>Seismic Data</a:t>
                </a:r>
              </a:p>
            </p:txBody>
          </p:sp>
        </p:grpSp>
        <p:pic>
          <p:nvPicPr>
            <p:cNvPr id="183" name="Picture 182" descr="Volume_Imaging">
              <a:hlinkClick r:id="rId18"/>
            </p:cNvPr>
            <p:cNvPicPr>
              <a:picLocks noChangeAspect="1" noChangeArrowheads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670372" y="3658823"/>
              <a:ext cx="1842873" cy="13858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5" name="Group 114"/>
          <p:cNvGrpSpPr>
            <a:grpSpLocks/>
          </p:cNvGrpSpPr>
          <p:nvPr/>
        </p:nvGrpSpPr>
        <p:grpSpPr bwMode="auto">
          <a:xfrm>
            <a:off x="3803153" y="2086384"/>
            <a:ext cx="2044660" cy="1578199"/>
            <a:chOff x="3908" y="1428"/>
            <a:chExt cx="1779" cy="1388"/>
          </a:xfrm>
        </p:grpSpPr>
        <p:sp>
          <p:nvSpPr>
            <p:cNvPr id="164" name="Rectangle 163"/>
            <p:cNvSpPr>
              <a:spLocks noChangeArrowheads="1"/>
            </p:cNvSpPr>
            <p:nvPr/>
          </p:nvSpPr>
          <p:spPr bwMode="auto">
            <a:xfrm>
              <a:off x="4122" y="1452"/>
              <a:ext cx="1381" cy="1364"/>
            </a:xfrm>
            <a:prstGeom prst="rect">
              <a:avLst/>
            </a:prstGeom>
            <a:solidFill>
              <a:srgbClr val="C0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defPPr>
                <a:defRPr lang="he-IL"/>
              </a:defPPr>
              <a:lvl1pPr algn="r" rtl="1" fontAlgn="base">
                <a:spcBef>
                  <a:spcPct val="0"/>
                </a:spcBef>
                <a:spcAft>
                  <a:spcPct val="0"/>
                </a:spcAft>
                <a:defRPr sz="32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Tahoma" pitchFamily="34" charset="0"/>
                </a:defRPr>
              </a:lvl1pPr>
              <a:lvl2pPr marL="457200" algn="r" rtl="1" fontAlgn="base">
                <a:spcBef>
                  <a:spcPct val="0"/>
                </a:spcBef>
                <a:spcAft>
                  <a:spcPct val="0"/>
                </a:spcAft>
                <a:defRPr sz="32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Tahoma" pitchFamily="34" charset="0"/>
                </a:defRPr>
              </a:lvl2pPr>
              <a:lvl3pPr marL="914400" algn="r" rtl="1" fontAlgn="base">
                <a:spcBef>
                  <a:spcPct val="0"/>
                </a:spcBef>
                <a:spcAft>
                  <a:spcPct val="0"/>
                </a:spcAft>
                <a:defRPr sz="32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Tahoma" pitchFamily="34" charset="0"/>
                </a:defRPr>
              </a:lvl3pPr>
              <a:lvl4pPr marL="1371600" algn="r" rtl="1" fontAlgn="base">
                <a:spcBef>
                  <a:spcPct val="0"/>
                </a:spcBef>
                <a:spcAft>
                  <a:spcPct val="0"/>
                </a:spcAft>
                <a:defRPr sz="32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Tahoma" pitchFamily="34" charset="0"/>
                </a:defRPr>
              </a:lvl4pPr>
              <a:lvl5pPr marL="1828800" algn="r" rtl="1" fontAlgn="base">
                <a:spcBef>
                  <a:spcPct val="0"/>
                </a:spcBef>
                <a:spcAft>
                  <a:spcPct val="0"/>
                </a:spcAft>
                <a:defRPr sz="32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Tahoma" pitchFamily="34" charset="0"/>
                </a:defRPr>
              </a:lvl5pPr>
              <a:lvl6pPr marL="2286000" algn="l" defTabSz="914400" rtl="0" eaLnBrk="1" latinLnBrk="0" hangingPunct="1">
                <a:defRPr sz="32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Tahoma" pitchFamily="34" charset="0"/>
                </a:defRPr>
              </a:lvl6pPr>
              <a:lvl7pPr marL="2743200" algn="l" defTabSz="914400" rtl="0" eaLnBrk="1" latinLnBrk="0" hangingPunct="1">
                <a:defRPr sz="32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Tahoma" pitchFamily="34" charset="0"/>
                </a:defRPr>
              </a:lvl7pPr>
              <a:lvl8pPr marL="3200400" algn="l" defTabSz="914400" rtl="0" eaLnBrk="1" latinLnBrk="0" hangingPunct="1">
                <a:defRPr sz="32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Tahoma" pitchFamily="34" charset="0"/>
                </a:defRPr>
              </a:lvl8pPr>
              <a:lvl9pPr marL="3657600" algn="l" defTabSz="914400" rtl="0" eaLnBrk="1" latinLnBrk="0" hangingPunct="1">
                <a:defRPr sz="32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Tahoma" pitchFamily="34" charset="0"/>
                </a:defRPr>
              </a:lvl9pPr>
            </a:lstStyle>
            <a:p>
              <a:pPr algn="ctr"/>
              <a:endParaRPr lang="he-IL">
                <a:latin typeface="Calibri" pitchFamily="34" charset="0"/>
              </a:endParaRPr>
            </a:p>
          </p:txBody>
        </p:sp>
        <p:grpSp>
          <p:nvGrpSpPr>
            <p:cNvPr id="165" name="Group 164"/>
            <p:cNvGrpSpPr>
              <a:grpSpLocks/>
            </p:cNvGrpSpPr>
            <p:nvPr/>
          </p:nvGrpSpPr>
          <p:grpSpPr bwMode="auto">
            <a:xfrm>
              <a:off x="3908" y="1428"/>
              <a:ext cx="1779" cy="1349"/>
              <a:chOff x="552" y="1934"/>
              <a:chExt cx="1779" cy="1349"/>
            </a:xfrm>
          </p:grpSpPr>
          <p:pic>
            <p:nvPicPr>
              <p:cNvPr id="166" name="Picture 165"/>
              <p:cNvPicPr>
                <a:picLocks noChangeAspect="1" noChangeArrowheads="1"/>
              </p:cNvPicPr>
              <p:nvPr/>
            </p:nvPicPr>
            <p:blipFill>
              <a:blip r:embed="rId20" cstate="print"/>
              <a:srcRect/>
              <a:stretch>
                <a:fillRect/>
              </a:stretch>
            </p:blipFill>
            <p:spPr bwMode="auto">
              <a:xfrm>
                <a:off x="807" y="2250"/>
                <a:ext cx="1309" cy="103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67" name="Text Box 49"/>
              <p:cNvSpPr txBox="1">
                <a:spLocks noChangeArrowheads="1"/>
              </p:cNvSpPr>
              <p:nvPr/>
            </p:nvSpPr>
            <p:spPr bwMode="auto">
              <a:xfrm>
                <a:off x="552" y="1934"/>
                <a:ext cx="1779" cy="3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>
                <a:defPPr>
                  <a:defRPr lang="he-IL"/>
                </a:defPPr>
                <a:lvl1pPr algn="r" rtl="1" fontAlgn="base">
                  <a:spcBef>
                    <a:spcPct val="0"/>
                  </a:spcBef>
                  <a:spcAft>
                    <a:spcPct val="0"/>
                  </a:spcAft>
                  <a:defRPr sz="3200" kern="1200">
                    <a:solidFill>
                      <a:schemeClr val="tx1"/>
                    </a:solidFill>
                    <a:latin typeface="Tahoma" pitchFamily="34" charset="0"/>
                    <a:ea typeface="+mn-ea"/>
                    <a:cs typeface="Tahoma" pitchFamily="34" charset="0"/>
                  </a:defRPr>
                </a:lvl1pPr>
                <a:lvl2pPr marL="457200" algn="r" rtl="1" fontAlgn="base">
                  <a:spcBef>
                    <a:spcPct val="0"/>
                  </a:spcBef>
                  <a:spcAft>
                    <a:spcPct val="0"/>
                  </a:spcAft>
                  <a:defRPr sz="3200" kern="1200">
                    <a:solidFill>
                      <a:schemeClr val="tx1"/>
                    </a:solidFill>
                    <a:latin typeface="Tahoma" pitchFamily="34" charset="0"/>
                    <a:ea typeface="+mn-ea"/>
                    <a:cs typeface="Tahoma" pitchFamily="34" charset="0"/>
                  </a:defRPr>
                </a:lvl2pPr>
                <a:lvl3pPr marL="914400" algn="r" rtl="1" fontAlgn="base">
                  <a:spcBef>
                    <a:spcPct val="0"/>
                  </a:spcBef>
                  <a:spcAft>
                    <a:spcPct val="0"/>
                  </a:spcAft>
                  <a:defRPr sz="3200" kern="1200">
                    <a:solidFill>
                      <a:schemeClr val="tx1"/>
                    </a:solidFill>
                    <a:latin typeface="Tahoma" pitchFamily="34" charset="0"/>
                    <a:ea typeface="+mn-ea"/>
                    <a:cs typeface="Tahoma" pitchFamily="34" charset="0"/>
                  </a:defRPr>
                </a:lvl3pPr>
                <a:lvl4pPr marL="1371600" algn="r" rtl="1" fontAlgn="base">
                  <a:spcBef>
                    <a:spcPct val="0"/>
                  </a:spcBef>
                  <a:spcAft>
                    <a:spcPct val="0"/>
                  </a:spcAft>
                  <a:defRPr sz="3200" kern="1200">
                    <a:solidFill>
                      <a:schemeClr val="tx1"/>
                    </a:solidFill>
                    <a:latin typeface="Tahoma" pitchFamily="34" charset="0"/>
                    <a:ea typeface="+mn-ea"/>
                    <a:cs typeface="Tahoma" pitchFamily="34" charset="0"/>
                  </a:defRPr>
                </a:lvl4pPr>
                <a:lvl5pPr marL="1828800" algn="r" rtl="1" fontAlgn="base">
                  <a:spcBef>
                    <a:spcPct val="0"/>
                  </a:spcBef>
                  <a:spcAft>
                    <a:spcPct val="0"/>
                  </a:spcAft>
                  <a:defRPr sz="3200" kern="1200">
                    <a:solidFill>
                      <a:schemeClr val="tx1"/>
                    </a:solidFill>
                    <a:latin typeface="Tahoma" pitchFamily="34" charset="0"/>
                    <a:ea typeface="+mn-ea"/>
                    <a:cs typeface="Tahoma" pitchFamily="34" charset="0"/>
                  </a:defRPr>
                </a:lvl5pPr>
                <a:lvl6pPr marL="2286000" algn="l" defTabSz="914400" rtl="0" eaLnBrk="1" latinLnBrk="0" hangingPunct="1">
                  <a:defRPr sz="3200" kern="1200">
                    <a:solidFill>
                      <a:schemeClr val="tx1"/>
                    </a:solidFill>
                    <a:latin typeface="Tahoma" pitchFamily="34" charset="0"/>
                    <a:ea typeface="+mn-ea"/>
                    <a:cs typeface="Tahoma" pitchFamily="34" charset="0"/>
                  </a:defRPr>
                </a:lvl6pPr>
                <a:lvl7pPr marL="2743200" algn="l" defTabSz="914400" rtl="0" eaLnBrk="1" latinLnBrk="0" hangingPunct="1">
                  <a:defRPr sz="3200" kern="1200">
                    <a:solidFill>
                      <a:schemeClr val="tx1"/>
                    </a:solidFill>
                    <a:latin typeface="Tahoma" pitchFamily="34" charset="0"/>
                    <a:ea typeface="+mn-ea"/>
                    <a:cs typeface="Tahoma" pitchFamily="34" charset="0"/>
                  </a:defRPr>
                </a:lvl7pPr>
                <a:lvl8pPr marL="3200400" algn="l" defTabSz="914400" rtl="0" eaLnBrk="1" latinLnBrk="0" hangingPunct="1">
                  <a:defRPr sz="3200" kern="1200">
                    <a:solidFill>
                      <a:schemeClr val="tx1"/>
                    </a:solidFill>
                    <a:latin typeface="Tahoma" pitchFamily="34" charset="0"/>
                    <a:ea typeface="+mn-ea"/>
                    <a:cs typeface="Tahoma" pitchFamily="34" charset="0"/>
                  </a:defRPr>
                </a:lvl8pPr>
                <a:lvl9pPr marL="3657600" algn="l" defTabSz="914400" rtl="0" eaLnBrk="1" latinLnBrk="0" hangingPunct="1">
                  <a:defRPr sz="3200" kern="1200">
                    <a:solidFill>
                      <a:schemeClr val="tx1"/>
                    </a:solidFill>
                    <a:latin typeface="Tahoma" pitchFamily="34" charset="0"/>
                    <a:ea typeface="+mn-ea"/>
                    <a:cs typeface="Tahoma" pitchFamily="34" charset="0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:r>
                  <a:rPr lang="en-US" sz="1800" b="0" dirty="0">
                    <a:solidFill>
                      <a:schemeClr val="bg1"/>
                    </a:solidFill>
                    <a:latin typeface="Calibri" pitchFamily="34" charset="0"/>
                    <a:cs typeface="Calibri" pitchFamily="34" charset="0"/>
                  </a:rPr>
                  <a:t>Still Images</a:t>
                </a:r>
              </a:p>
            </p:txBody>
          </p:sp>
        </p:grpSp>
      </p:grpSp>
      <p:sp>
        <p:nvSpPr>
          <p:cNvPr id="114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588963" y="6175375"/>
            <a:ext cx="4108450" cy="682625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>
                <a:solidFill>
                  <a:schemeClr val="bg1"/>
                </a:solidFill>
              </a:rPr>
              <a:t>Michael Elad</a:t>
            </a:r>
          </a:p>
          <a:p>
            <a:pPr>
              <a:defRPr/>
            </a:pPr>
            <a:r>
              <a:rPr lang="en-US" dirty="0">
                <a:solidFill>
                  <a:schemeClr val="bg1"/>
                </a:solidFill>
              </a:rPr>
              <a:t>The Computer-Science Department	</a:t>
            </a:r>
          </a:p>
          <a:p>
            <a:pPr>
              <a:defRPr/>
            </a:pPr>
            <a:r>
              <a:rPr lang="en-US" dirty="0">
                <a:solidFill>
                  <a:schemeClr val="bg1"/>
                </a:solidFill>
              </a:rPr>
              <a:t>The Technion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59CD3508-C489-4256-8E46-86F585DF0F01}"/>
              </a:ext>
            </a:extLst>
          </p:cNvPr>
          <p:cNvSpPr txBox="1"/>
          <p:nvPr/>
        </p:nvSpPr>
        <p:spPr>
          <a:xfrm>
            <a:off x="2002472" y="2748401"/>
            <a:ext cx="4381329" cy="1015663"/>
          </a:xfrm>
          <a:prstGeom prst="rect">
            <a:avLst/>
          </a:prstGeom>
          <a:solidFill>
            <a:srgbClr val="000000">
              <a:alpha val="89804"/>
            </a:srgbClr>
          </a:solidFill>
          <a:effectLst>
            <a:softEdge rad="63500"/>
          </a:effectLst>
        </p:spPr>
        <p:txBody>
          <a:bodyPr wrap="none" rtlCol="1">
            <a:spAutoFit/>
          </a:bodyPr>
          <a:lstStyle/>
          <a:p>
            <a:r>
              <a:rPr lang="en-US" sz="6000" b="0" dirty="0">
                <a:solidFill>
                  <a:schemeClr val="bg1"/>
                </a:solidFill>
                <a:latin typeface="Calibri" panose="020F0502020204030204" pitchFamily="34" charset="0"/>
                <a:cs typeface="Arial" pitchFamily="34" charset="0"/>
              </a:rPr>
              <a:t>Using </a:t>
            </a:r>
            <a:r>
              <a:rPr lang="en-US" sz="6000" b="0" dirty="0">
                <a:solidFill>
                  <a:srgbClr val="FFC000"/>
                </a:solidFill>
                <a:latin typeface="Calibri" panose="020F0502020204030204" pitchFamily="34" charset="0"/>
                <a:cs typeface="Arial" pitchFamily="34" charset="0"/>
              </a:rPr>
              <a:t>models</a:t>
            </a:r>
            <a:endParaRPr lang="he-IL" sz="60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92352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8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20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80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80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80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0805" grpId="0" uiExpand="1" build="p"/>
      <p:bldP spid="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54A1B712-D61B-40E3-96B1-DAB2F57EE614}" type="slidenum">
              <a:rPr lang="he-IL" smtClean="0">
                <a:latin typeface="Calibri" panose="020F0502020204030204" pitchFamily="34" charset="0"/>
              </a:rPr>
              <a:pPr/>
              <a:t>11</a:t>
            </a:fld>
            <a:endParaRPr lang="en-US">
              <a:latin typeface="Calibri" panose="020F0502020204030204" pitchFamily="34" charset="0"/>
            </a:endParaRPr>
          </a:p>
        </p:txBody>
      </p:sp>
      <p:sp>
        <p:nvSpPr>
          <p:cNvPr id="6148" name="Line 2"/>
          <p:cNvSpPr>
            <a:spLocks noChangeShapeType="1"/>
          </p:cNvSpPr>
          <p:nvPr/>
        </p:nvSpPr>
        <p:spPr bwMode="auto">
          <a:xfrm>
            <a:off x="0" y="1082675"/>
            <a:ext cx="9144000" cy="0"/>
          </a:xfrm>
          <a:prstGeom prst="line">
            <a:avLst/>
          </a:prstGeom>
          <a:noFill/>
          <a:ln w="76200">
            <a:solidFill>
              <a:srgbClr val="FFC000"/>
            </a:solidFill>
            <a:round/>
            <a:headEnd/>
            <a:tailEnd/>
          </a:ln>
        </p:spPr>
        <p:txBody>
          <a:bodyPr/>
          <a:lstStyle/>
          <a:p>
            <a:endParaRPr lang="he-IL">
              <a:latin typeface="Calibri" panose="020F0502020204030204" pitchFamily="34" charset="0"/>
            </a:endParaRPr>
          </a:p>
        </p:txBody>
      </p:sp>
      <p:sp>
        <p:nvSpPr>
          <p:cNvPr id="6149" name="Rectangle 3"/>
          <p:cNvSpPr>
            <a:spLocks noChangeArrowheads="1"/>
          </p:cNvSpPr>
          <p:nvPr/>
        </p:nvSpPr>
        <p:spPr bwMode="auto">
          <a:xfrm>
            <a:off x="0" y="152400"/>
            <a:ext cx="9024938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l"/>
            <a:r>
              <a:rPr lang="en-US" sz="4000" b="0" dirty="0">
                <a:solidFill>
                  <a:schemeClr val="bg1"/>
                </a:solidFill>
                <a:latin typeface="Calibri Light" panose="020F0302020204030204" pitchFamily="34" charset="0"/>
              </a:rPr>
              <a:t>   Model?</a:t>
            </a:r>
          </a:p>
        </p:txBody>
      </p:sp>
      <p:sp>
        <p:nvSpPr>
          <p:cNvPr id="6150" name="Line 4"/>
          <p:cNvSpPr>
            <a:spLocks noChangeShapeType="1"/>
          </p:cNvSpPr>
          <p:nvPr/>
        </p:nvSpPr>
        <p:spPr bwMode="auto">
          <a:xfrm>
            <a:off x="217268" y="3209925"/>
            <a:ext cx="6770688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he-IL">
              <a:latin typeface="Calibri" panose="020F0502020204030204" pitchFamily="34" charset="0"/>
            </a:endParaRP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483968" y="1509713"/>
            <a:ext cx="6162675" cy="3290887"/>
            <a:chOff x="834" y="1006"/>
            <a:chExt cx="3882" cy="2073"/>
          </a:xfrm>
        </p:grpSpPr>
        <p:sp>
          <p:nvSpPr>
            <p:cNvPr id="6224" name="Line 6"/>
            <p:cNvSpPr>
              <a:spLocks noChangeShapeType="1"/>
            </p:cNvSpPr>
            <p:nvPr/>
          </p:nvSpPr>
          <p:spPr bwMode="auto">
            <a:xfrm>
              <a:off x="834" y="1006"/>
              <a:ext cx="0" cy="2065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prstDash val="sysDot"/>
              <a:round/>
              <a:headEnd/>
              <a:tailEnd/>
            </a:ln>
          </p:spPr>
          <p:txBody>
            <a:bodyPr/>
            <a:lstStyle/>
            <a:p>
              <a:endParaRPr lang="he-IL">
                <a:latin typeface="Calibri" panose="020F0502020204030204" pitchFamily="34" charset="0"/>
              </a:endParaRPr>
            </a:p>
          </p:txBody>
        </p:sp>
        <p:sp>
          <p:nvSpPr>
            <p:cNvPr id="6225" name="Line 7"/>
            <p:cNvSpPr>
              <a:spLocks noChangeShapeType="1"/>
            </p:cNvSpPr>
            <p:nvPr/>
          </p:nvSpPr>
          <p:spPr bwMode="auto">
            <a:xfrm>
              <a:off x="951" y="1006"/>
              <a:ext cx="0" cy="2065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prstDash val="sysDot"/>
              <a:round/>
              <a:headEnd/>
              <a:tailEnd/>
            </a:ln>
          </p:spPr>
          <p:txBody>
            <a:bodyPr/>
            <a:lstStyle/>
            <a:p>
              <a:endParaRPr lang="he-IL">
                <a:latin typeface="Calibri" panose="020F0502020204030204" pitchFamily="34" charset="0"/>
              </a:endParaRPr>
            </a:p>
          </p:txBody>
        </p:sp>
        <p:sp>
          <p:nvSpPr>
            <p:cNvPr id="6226" name="Line 8"/>
            <p:cNvSpPr>
              <a:spLocks noChangeShapeType="1"/>
            </p:cNvSpPr>
            <p:nvPr/>
          </p:nvSpPr>
          <p:spPr bwMode="auto">
            <a:xfrm>
              <a:off x="1068" y="1006"/>
              <a:ext cx="0" cy="2065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prstDash val="sysDot"/>
              <a:round/>
              <a:headEnd/>
              <a:tailEnd/>
            </a:ln>
          </p:spPr>
          <p:txBody>
            <a:bodyPr/>
            <a:lstStyle/>
            <a:p>
              <a:endParaRPr lang="he-IL">
                <a:latin typeface="Calibri" panose="020F0502020204030204" pitchFamily="34" charset="0"/>
              </a:endParaRPr>
            </a:p>
          </p:txBody>
        </p:sp>
        <p:sp>
          <p:nvSpPr>
            <p:cNvPr id="6227" name="Line 9"/>
            <p:cNvSpPr>
              <a:spLocks noChangeShapeType="1"/>
            </p:cNvSpPr>
            <p:nvPr/>
          </p:nvSpPr>
          <p:spPr bwMode="auto">
            <a:xfrm>
              <a:off x="1185" y="1006"/>
              <a:ext cx="0" cy="2065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prstDash val="sysDot"/>
              <a:round/>
              <a:headEnd/>
              <a:tailEnd/>
            </a:ln>
          </p:spPr>
          <p:txBody>
            <a:bodyPr/>
            <a:lstStyle/>
            <a:p>
              <a:endParaRPr lang="he-IL">
                <a:latin typeface="Calibri" panose="020F0502020204030204" pitchFamily="34" charset="0"/>
              </a:endParaRPr>
            </a:p>
          </p:txBody>
        </p:sp>
        <p:sp>
          <p:nvSpPr>
            <p:cNvPr id="6228" name="Line 10"/>
            <p:cNvSpPr>
              <a:spLocks noChangeShapeType="1"/>
            </p:cNvSpPr>
            <p:nvPr/>
          </p:nvSpPr>
          <p:spPr bwMode="auto">
            <a:xfrm>
              <a:off x="1303" y="1006"/>
              <a:ext cx="0" cy="2065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prstDash val="sysDot"/>
              <a:round/>
              <a:headEnd/>
              <a:tailEnd/>
            </a:ln>
          </p:spPr>
          <p:txBody>
            <a:bodyPr/>
            <a:lstStyle/>
            <a:p>
              <a:endParaRPr lang="he-IL">
                <a:latin typeface="Calibri" panose="020F0502020204030204" pitchFamily="34" charset="0"/>
              </a:endParaRPr>
            </a:p>
          </p:txBody>
        </p:sp>
        <p:sp>
          <p:nvSpPr>
            <p:cNvPr id="6229" name="Line 11"/>
            <p:cNvSpPr>
              <a:spLocks noChangeShapeType="1"/>
            </p:cNvSpPr>
            <p:nvPr/>
          </p:nvSpPr>
          <p:spPr bwMode="auto">
            <a:xfrm>
              <a:off x="1420" y="1006"/>
              <a:ext cx="0" cy="2065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prstDash val="sysDot"/>
              <a:round/>
              <a:headEnd/>
              <a:tailEnd/>
            </a:ln>
          </p:spPr>
          <p:txBody>
            <a:bodyPr/>
            <a:lstStyle/>
            <a:p>
              <a:endParaRPr lang="he-IL">
                <a:latin typeface="Calibri" panose="020F0502020204030204" pitchFamily="34" charset="0"/>
              </a:endParaRPr>
            </a:p>
          </p:txBody>
        </p:sp>
        <p:sp>
          <p:nvSpPr>
            <p:cNvPr id="6230" name="Line 12"/>
            <p:cNvSpPr>
              <a:spLocks noChangeShapeType="1"/>
            </p:cNvSpPr>
            <p:nvPr/>
          </p:nvSpPr>
          <p:spPr bwMode="auto">
            <a:xfrm>
              <a:off x="1537" y="1006"/>
              <a:ext cx="0" cy="2065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prstDash val="sysDot"/>
              <a:round/>
              <a:headEnd/>
              <a:tailEnd/>
            </a:ln>
          </p:spPr>
          <p:txBody>
            <a:bodyPr/>
            <a:lstStyle/>
            <a:p>
              <a:endParaRPr lang="he-IL">
                <a:latin typeface="Calibri" panose="020F0502020204030204" pitchFamily="34" charset="0"/>
              </a:endParaRPr>
            </a:p>
          </p:txBody>
        </p:sp>
        <p:sp>
          <p:nvSpPr>
            <p:cNvPr id="6231" name="Line 13"/>
            <p:cNvSpPr>
              <a:spLocks noChangeShapeType="1"/>
            </p:cNvSpPr>
            <p:nvPr/>
          </p:nvSpPr>
          <p:spPr bwMode="auto">
            <a:xfrm>
              <a:off x="1655" y="1006"/>
              <a:ext cx="0" cy="2065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prstDash val="sysDot"/>
              <a:round/>
              <a:headEnd/>
              <a:tailEnd/>
            </a:ln>
          </p:spPr>
          <p:txBody>
            <a:bodyPr/>
            <a:lstStyle/>
            <a:p>
              <a:endParaRPr lang="he-IL">
                <a:latin typeface="Calibri" panose="020F0502020204030204" pitchFamily="34" charset="0"/>
              </a:endParaRPr>
            </a:p>
          </p:txBody>
        </p:sp>
        <p:sp>
          <p:nvSpPr>
            <p:cNvPr id="6232" name="Line 14"/>
            <p:cNvSpPr>
              <a:spLocks noChangeShapeType="1"/>
            </p:cNvSpPr>
            <p:nvPr/>
          </p:nvSpPr>
          <p:spPr bwMode="auto">
            <a:xfrm>
              <a:off x="1772" y="1006"/>
              <a:ext cx="0" cy="2065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prstDash val="sysDot"/>
              <a:round/>
              <a:headEnd/>
              <a:tailEnd/>
            </a:ln>
          </p:spPr>
          <p:txBody>
            <a:bodyPr/>
            <a:lstStyle/>
            <a:p>
              <a:endParaRPr lang="he-IL">
                <a:latin typeface="Calibri" panose="020F0502020204030204" pitchFamily="34" charset="0"/>
              </a:endParaRPr>
            </a:p>
          </p:txBody>
        </p:sp>
        <p:sp>
          <p:nvSpPr>
            <p:cNvPr id="6233" name="Line 15"/>
            <p:cNvSpPr>
              <a:spLocks noChangeShapeType="1"/>
            </p:cNvSpPr>
            <p:nvPr/>
          </p:nvSpPr>
          <p:spPr bwMode="auto">
            <a:xfrm>
              <a:off x="1889" y="1006"/>
              <a:ext cx="0" cy="2065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prstDash val="sysDot"/>
              <a:round/>
              <a:headEnd/>
              <a:tailEnd/>
            </a:ln>
          </p:spPr>
          <p:txBody>
            <a:bodyPr/>
            <a:lstStyle/>
            <a:p>
              <a:endParaRPr lang="he-IL">
                <a:latin typeface="Calibri" panose="020F0502020204030204" pitchFamily="34" charset="0"/>
              </a:endParaRPr>
            </a:p>
          </p:txBody>
        </p:sp>
        <p:sp>
          <p:nvSpPr>
            <p:cNvPr id="6234" name="Line 16"/>
            <p:cNvSpPr>
              <a:spLocks noChangeShapeType="1"/>
            </p:cNvSpPr>
            <p:nvPr/>
          </p:nvSpPr>
          <p:spPr bwMode="auto">
            <a:xfrm>
              <a:off x="2009" y="1006"/>
              <a:ext cx="0" cy="2065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prstDash val="sysDot"/>
              <a:round/>
              <a:headEnd/>
              <a:tailEnd/>
            </a:ln>
          </p:spPr>
          <p:txBody>
            <a:bodyPr/>
            <a:lstStyle/>
            <a:p>
              <a:endParaRPr lang="he-IL">
                <a:latin typeface="Calibri" panose="020F0502020204030204" pitchFamily="34" charset="0"/>
              </a:endParaRPr>
            </a:p>
          </p:txBody>
        </p:sp>
        <p:sp>
          <p:nvSpPr>
            <p:cNvPr id="6235" name="Line 17"/>
            <p:cNvSpPr>
              <a:spLocks noChangeShapeType="1"/>
            </p:cNvSpPr>
            <p:nvPr/>
          </p:nvSpPr>
          <p:spPr bwMode="auto">
            <a:xfrm flipH="1">
              <a:off x="3300" y="1006"/>
              <a:ext cx="0" cy="2065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prstDash val="sysDot"/>
              <a:round/>
              <a:headEnd/>
              <a:tailEnd/>
            </a:ln>
          </p:spPr>
          <p:txBody>
            <a:bodyPr/>
            <a:lstStyle/>
            <a:p>
              <a:endParaRPr lang="he-IL">
                <a:latin typeface="Calibri" panose="020F0502020204030204" pitchFamily="34" charset="0"/>
              </a:endParaRPr>
            </a:p>
          </p:txBody>
        </p:sp>
        <p:sp>
          <p:nvSpPr>
            <p:cNvPr id="6236" name="Line 18"/>
            <p:cNvSpPr>
              <a:spLocks noChangeShapeType="1"/>
            </p:cNvSpPr>
            <p:nvPr/>
          </p:nvSpPr>
          <p:spPr bwMode="auto">
            <a:xfrm flipH="1">
              <a:off x="3183" y="1006"/>
              <a:ext cx="0" cy="2065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prstDash val="sysDot"/>
              <a:round/>
              <a:headEnd/>
              <a:tailEnd/>
            </a:ln>
          </p:spPr>
          <p:txBody>
            <a:bodyPr/>
            <a:lstStyle/>
            <a:p>
              <a:endParaRPr lang="he-IL">
                <a:latin typeface="Calibri" panose="020F0502020204030204" pitchFamily="34" charset="0"/>
              </a:endParaRPr>
            </a:p>
          </p:txBody>
        </p:sp>
        <p:sp>
          <p:nvSpPr>
            <p:cNvPr id="6237" name="Line 19"/>
            <p:cNvSpPr>
              <a:spLocks noChangeShapeType="1"/>
            </p:cNvSpPr>
            <p:nvPr/>
          </p:nvSpPr>
          <p:spPr bwMode="auto">
            <a:xfrm flipH="1">
              <a:off x="3066" y="1006"/>
              <a:ext cx="0" cy="2065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prstDash val="sysDot"/>
              <a:round/>
              <a:headEnd/>
              <a:tailEnd/>
            </a:ln>
          </p:spPr>
          <p:txBody>
            <a:bodyPr/>
            <a:lstStyle/>
            <a:p>
              <a:endParaRPr lang="he-IL">
                <a:latin typeface="Calibri" panose="020F0502020204030204" pitchFamily="34" charset="0"/>
              </a:endParaRPr>
            </a:p>
          </p:txBody>
        </p:sp>
        <p:sp>
          <p:nvSpPr>
            <p:cNvPr id="6238" name="Line 20"/>
            <p:cNvSpPr>
              <a:spLocks noChangeShapeType="1"/>
            </p:cNvSpPr>
            <p:nvPr/>
          </p:nvSpPr>
          <p:spPr bwMode="auto">
            <a:xfrm flipH="1">
              <a:off x="2949" y="1006"/>
              <a:ext cx="0" cy="2065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prstDash val="sysDot"/>
              <a:round/>
              <a:headEnd/>
              <a:tailEnd/>
            </a:ln>
          </p:spPr>
          <p:txBody>
            <a:bodyPr/>
            <a:lstStyle/>
            <a:p>
              <a:endParaRPr lang="he-IL">
                <a:latin typeface="Calibri" panose="020F0502020204030204" pitchFamily="34" charset="0"/>
              </a:endParaRPr>
            </a:p>
          </p:txBody>
        </p:sp>
        <p:sp>
          <p:nvSpPr>
            <p:cNvPr id="6239" name="Line 21"/>
            <p:cNvSpPr>
              <a:spLocks noChangeShapeType="1"/>
            </p:cNvSpPr>
            <p:nvPr/>
          </p:nvSpPr>
          <p:spPr bwMode="auto">
            <a:xfrm flipH="1">
              <a:off x="2831" y="1006"/>
              <a:ext cx="0" cy="2065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prstDash val="sysDot"/>
              <a:round/>
              <a:headEnd/>
              <a:tailEnd/>
            </a:ln>
          </p:spPr>
          <p:txBody>
            <a:bodyPr/>
            <a:lstStyle/>
            <a:p>
              <a:endParaRPr lang="he-IL">
                <a:latin typeface="Calibri" panose="020F0502020204030204" pitchFamily="34" charset="0"/>
              </a:endParaRPr>
            </a:p>
          </p:txBody>
        </p:sp>
        <p:sp>
          <p:nvSpPr>
            <p:cNvPr id="6240" name="Line 22"/>
            <p:cNvSpPr>
              <a:spLocks noChangeShapeType="1"/>
            </p:cNvSpPr>
            <p:nvPr/>
          </p:nvSpPr>
          <p:spPr bwMode="auto">
            <a:xfrm flipH="1">
              <a:off x="2714" y="1006"/>
              <a:ext cx="0" cy="2065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prstDash val="sysDot"/>
              <a:round/>
              <a:headEnd/>
              <a:tailEnd/>
            </a:ln>
          </p:spPr>
          <p:txBody>
            <a:bodyPr/>
            <a:lstStyle/>
            <a:p>
              <a:endParaRPr lang="he-IL">
                <a:latin typeface="Calibri" panose="020F0502020204030204" pitchFamily="34" charset="0"/>
              </a:endParaRPr>
            </a:p>
          </p:txBody>
        </p:sp>
        <p:sp>
          <p:nvSpPr>
            <p:cNvPr id="6241" name="Line 23"/>
            <p:cNvSpPr>
              <a:spLocks noChangeShapeType="1"/>
            </p:cNvSpPr>
            <p:nvPr/>
          </p:nvSpPr>
          <p:spPr bwMode="auto">
            <a:xfrm flipH="1">
              <a:off x="2597" y="1006"/>
              <a:ext cx="0" cy="2065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prstDash val="sysDot"/>
              <a:round/>
              <a:headEnd/>
              <a:tailEnd/>
            </a:ln>
          </p:spPr>
          <p:txBody>
            <a:bodyPr/>
            <a:lstStyle/>
            <a:p>
              <a:endParaRPr lang="he-IL">
                <a:latin typeface="Calibri" panose="020F0502020204030204" pitchFamily="34" charset="0"/>
              </a:endParaRPr>
            </a:p>
          </p:txBody>
        </p:sp>
        <p:sp>
          <p:nvSpPr>
            <p:cNvPr id="6242" name="Line 24"/>
            <p:cNvSpPr>
              <a:spLocks noChangeShapeType="1"/>
            </p:cNvSpPr>
            <p:nvPr/>
          </p:nvSpPr>
          <p:spPr bwMode="auto">
            <a:xfrm flipH="1">
              <a:off x="2479" y="1006"/>
              <a:ext cx="0" cy="2065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prstDash val="sysDot"/>
              <a:round/>
              <a:headEnd/>
              <a:tailEnd/>
            </a:ln>
          </p:spPr>
          <p:txBody>
            <a:bodyPr/>
            <a:lstStyle/>
            <a:p>
              <a:endParaRPr lang="he-IL">
                <a:latin typeface="Calibri" panose="020F0502020204030204" pitchFamily="34" charset="0"/>
              </a:endParaRPr>
            </a:p>
          </p:txBody>
        </p:sp>
        <p:sp>
          <p:nvSpPr>
            <p:cNvPr id="6243" name="Line 25"/>
            <p:cNvSpPr>
              <a:spLocks noChangeShapeType="1"/>
            </p:cNvSpPr>
            <p:nvPr/>
          </p:nvSpPr>
          <p:spPr bwMode="auto">
            <a:xfrm flipH="1">
              <a:off x="2362" y="1006"/>
              <a:ext cx="0" cy="2065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prstDash val="sysDot"/>
              <a:round/>
              <a:headEnd/>
              <a:tailEnd/>
            </a:ln>
          </p:spPr>
          <p:txBody>
            <a:bodyPr/>
            <a:lstStyle/>
            <a:p>
              <a:endParaRPr lang="he-IL">
                <a:latin typeface="Calibri" panose="020F0502020204030204" pitchFamily="34" charset="0"/>
              </a:endParaRPr>
            </a:p>
          </p:txBody>
        </p:sp>
        <p:sp>
          <p:nvSpPr>
            <p:cNvPr id="6244" name="Line 26"/>
            <p:cNvSpPr>
              <a:spLocks noChangeShapeType="1"/>
            </p:cNvSpPr>
            <p:nvPr/>
          </p:nvSpPr>
          <p:spPr bwMode="auto">
            <a:xfrm flipH="1">
              <a:off x="2245" y="1006"/>
              <a:ext cx="0" cy="2065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prstDash val="sysDot"/>
              <a:round/>
              <a:headEnd/>
              <a:tailEnd/>
            </a:ln>
          </p:spPr>
          <p:txBody>
            <a:bodyPr/>
            <a:lstStyle/>
            <a:p>
              <a:endParaRPr lang="he-IL">
                <a:latin typeface="Calibri" panose="020F0502020204030204" pitchFamily="34" charset="0"/>
              </a:endParaRPr>
            </a:p>
          </p:txBody>
        </p:sp>
        <p:sp>
          <p:nvSpPr>
            <p:cNvPr id="6245" name="Line 27"/>
            <p:cNvSpPr>
              <a:spLocks noChangeShapeType="1"/>
            </p:cNvSpPr>
            <p:nvPr/>
          </p:nvSpPr>
          <p:spPr bwMode="auto">
            <a:xfrm flipH="1">
              <a:off x="2125" y="1006"/>
              <a:ext cx="0" cy="2065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prstDash val="sysDot"/>
              <a:round/>
              <a:headEnd/>
              <a:tailEnd/>
            </a:ln>
          </p:spPr>
          <p:txBody>
            <a:bodyPr/>
            <a:lstStyle/>
            <a:p>
              <a:endParaRPr lang="he-IL">
                <a:latin typeface="Calibri" panose="020F0502020204030204" pitchFamily="34" charset="0"/>
              </a:endParaRPr>
            </a:p>
          </p:txBody>
        </p:sp>
        <p:sp>
          <p:nvSpPr>
            <p:cNvPr id="6246" name="Line 28"/>
            <p:cNvSpPr>
              <a:spLocks noChangeShapeType="1"/>
            </p:cNvSpPr>
            <p:nvPr/>
          </p:nvSpPr>
          <p:spPr bwMode="auto">
            <a:xfrm flipH="1">
              <a:off x="4012" y="1014"/>
              <a:ext cx="0" cy="2065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prstDash val="sysDot"/>
              <a:round/>
              <a:headEnd/>
              <a:tailEnd/>
            </a:ln>
          </p:spPr>
          <p:txBody>
            <a:bodyPr/>
            <a:lstStyle/>
            <a:p>
              <a:endParaRPr lang="he-IL">
                <a:latin typeface="Calibri" panose="020F0502020204030204" pitchFamily="34" charset="0"/>
              </a:endParaRPr>
            </a:p>
          </p:txBody>
        </p:sp>
        <p:sp>
          <p:nvSpPr>
            <p:cNvPr id="6247" name="Line 29"/>
            <p:cNvSpPr>
              <a:spLocks noChangeShapeType="1"/>
            </p:cNvSpPr>
            <p:nvPr/>
          </p:nvSpPr>
          <p:spPr bwMode="auto">
            <a:xfrm flipH="1">
              <a:off x="3895" y="1014"/>
              <a:ext cx="0" cy="2065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prstDash val="sysDot"/>
              <a:round/>
              <a:headEnd/>
              <a:tailEnd/>
            </a:ln>
          </p:spPr>
          <p:txBody>
            <a:bodyPr/>
            <a:lstStyle/>
            <a:p>
              <a:endParaRPr lang="he-IL">
                <a:latin typeface="Calibri" panose="020F0502020204030204" pitchFamily="34" charset="0"/>
              </a:endParaRPr>
            </a:p>
          </p:txBody>
        </p:sp>
        <p:sp>
          <p:nvSpPr>
            <p:cNvPr id="6248" name="Line 30"/>
            <p:cNvSpPr>
              <a:spLocks noChangeShapeType="1"/>
            </p:cNvSpPr>
            <p:nvPr/>
          </p:nvSpPr>
          <p:spPr bwMode="auto">
            <a:xfrm flipH="1">
              <a:off x="3778" y="1014"/>
              <a:ext cx="0" cy="2065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prstDash val="sysDot"/>
              <a:round/>
              <a:headEnd/>
              <a:tailEnd/>
            </a:ln>
          </p:spPr>
          <p:txBody>
            <a:bodyPr/>
            <a:lstStyle/>
            <a:p>
              <a:endParaRPr lang="he-IL">
                <a:latin typeface="Calibri" panose="020F0502020204030204" pitchFamily="34" charset="0"/>
              </a:endParaRPr>
            </a:p>
          </p:txBody>
        </p:sp>
        <p:sp>
          <p:nvSpPr>
            <p:cNvPr id="6249" name="Line 31"/>
            <p:cNvSpPr>
              <a:spLocks noChangeShapeType="1"/>
            </p:cNvSpPr>
            <p:nvPr/>
          </p:nvSpPr>
          <p:spPr bwMode="auto">
            <a:xfrm flipH="1">
              <a:off x="3661" y="1014"/>
              <a:ext cx="0" cy="2065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prstDash val="sysDot"/>
              <a:round/>
              <a:headEnd/>
              <a:tailEnd/>
            </a:ln>
          </p:spPr>
          <p:txBody>
            <a:bodyPr/>
            <a:lstStyle/>
            <a:p>
              <a:endParaRPr lang="he-IL">
                <a:latin typeface="Calibri" panose="020F0502020204030204" pitchFamily="34" charset="0"/>
              </a:endParaRPr>
            </a:p>
          </p:txBody>
        </p:sp>
        <p:sp>
          <p:nvSpPr>
            <p:cNvPr id="6250" name="Line 32"/>
            <p:cNvSpPr>
              <a:spLocks noChangeShapeType="1"/>
            </p:cNvSpPr>
            <p:nvPr/>
          </p:nvSpPr>
          <p:spPr bwMode="auto">
            <a:xfrm flipH="1">
              <a:off x="3543" y="1014"/>
              <a:ext cx="0" cy="2065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prstDash val="sysDot"/>
              <a:round/>
              <a:headEnd/>
              <a:tailEnd/>
            </a:ln>
          </p:spPr>
          <p:txBody>
            <a:bodyPr/>
            <a:lstStyle/>
            <a:p>
              <a:endParaRPr lang="he-IL">
                <a:latin typeface="Calibri" panose="020F0502020204030204" pitchFamily="34" charset="0"/>
              </a:endParaRPr>
            </a:p>
          </p:txBody>
        </p:sp>
        <p:sp>
          <p:nvSpPr>
            <p:cNvPr id="6251" name="Line 33"/>
            <p:cNvSpPr>
              <a:spLocks noChangeShapeType="1"/>
            </p:cNvSpPr>
            <p:nvPr/>
          </p:nvSpPr>
          <p:spPr bwMode="auto">
            <a:xfrm flipH="1">
              <a:off x="3426" y="1014"/>
              <a:ext cx="0" cy="2065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prstDash val="sysDot"/>
              <a:round/>
              <a:headEnd/>
              <a:tailEnd/>
            </a:ln>
          </p:spPr>
          <p:txBody>
            <a:bodyPr/>
            <a:lstStyle/>
            <a:p>
              <a:endParaRPr lang="he-IL">
                <a:latin typeface="Calibri" panose="020F0502020204030204" pitchFamily="34" charset="0"/>
              </a:endParaRPr>
            </a:p>
          </p:txBody>
        </p:sp>
        <p:sp>
          <p:nvSpPr>
            <p:cNvPr id="6252" name="Line 34"/>
            <p:cNvSpPr>
              <a:spLocks noChangeShapeType="1"/>
            </p:cNvSpPr>
            <p:nvPr/>
          </p:nvSpPr>
          <p:spPr bwMode="auto">
            <a:xfrm flipH="1">
              <a:off x="4716" y="1014"/>
              <a:ext cx="0" cy="2065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prstDash val="sysDot"/>
              <a:round/>
              <a:headEnd/>
              <a:tailEnd/>
            </a:ln>
          </p:spPr>
          <p:txBody>
            <a:bodyPr/>
            <a:lstStyle/>
            <a:p>
              <a:endParaRPr lang="he-IL">
                <a:latin typeface="Calibri" panose="020F0502020204030204" pitchFamily="34" charset="0"/>
              </a:endParaRPr>
            </a:p>
          </p:txBody>
        </p:sp>
        <p:sp>
          <p:nvSpPr>
            <p:cNvPr id="6253" name="Line 35"/>
            <p:cNvSpPr>
              <a:spLocks noChangeShapeType="1"/>
            </p:cNvSpPr>
            <p:nvPr/>
          </p:nvSpPr>
          <p:spPr bwMode="auto">
            <a:xfrm flipH="1">
              <a:off x="4599" y="1014"/>
              <a:ext cx="0" cy="2065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prstDash val="sysDot"/>
              <a:round/>
              <a:headEnd/>
              <a:tailEnd/>
            </a:ln>
          </p:spPr>
          <p:txBody>
            <a:bodyPr/>
            <a:lstStyle/>
            <a:p>
              <a:endParaRPr lang="he-IL">
                <a:latin typeface="Calibri" panose="020F0502020204030204" pitchFamily="34" charset="0"/>
              </a:endParaRPr>
            </a:p>
          </p:txBody>
        </p:sp>
        <p:sp>
          <p:nvSpPr>
            <p:cNvPr id="6254" name="Line 36"/>
            <p:cNvSpPr>
              <a:spLocks noChangeShapeType="1"/>
            </p:cNvSpPr>
            <p:nvPr/>
          </p:nvSpPr>
          <p:spPr bwMode="auto">
            <a:xfrm flipH="1">
              <a:off x="4482" y="1014"/>
              <a:ext cx="0" cy="2065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prstDash val="sysDot"/>
              <a:round/>
              <a:headEnd/>
              <a:tailEnd/>
            </a:ln>
          </p:spPr>
          <p:txBody>
            <a:bodyPr/>
            <a:lstStyle/>
            <a:p>
              <a:endParaRPr lang="he-IL">
                <a:latin typeface="Calibri" panose="020F0502020204030204" pitchFamily="34" charset="0"/>
              </a:endParaRPr>
            </a:p>
          </p:txBody>
        </p:sp>
        <p:sp>
          <p:nvSpPr>
            <p:cNvPr id="6255" name="Line 37"/>
            <p:cNvSpPr>
              <a:spLocks noChangeShapeType="1"/>
            </p:cNvSpPr>
            <p:nvPr/>
          </p:nvSpPr>
          <p:spPr bwMode="auto">
            <a:xfrm flipH="1">
              <a:off x="4365" y="1014"/>
              <a:ext cx="0" cy="2065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prstDash val="sysDot"/>
              <a:round/>
              <a:headEnd/>
              <a:tailEnd/>
            </a:ln>
          </p:spPr>
          <p:txBody>
            <a:bodyPr/>
            <a:lstStyle/>
            <a:p>
              <a:endParaRPr lang="he-IL">
                <a:latin typeface="Calibri" panose="020F0502020204030204" pitchFamily="34" charset="0"/>
              </a:endParaRPr>
            </a:p>
          </p:txBody>
        </p:sp>
        <p:sp>
          <p:nvSpPr>
            <p:cNvPr id="6256" name="Line 38"/>
            <p:cNvSpPr>
              <a:spLocks noChangeShapeType="1"/>
            </p:cNvSpPr>
            <p:nvPr/>
          </p:nvSpPr>
          <p:spPr bwMode="auto">
            <a:xfrm flipH="1">
              <a:off x="4247" y="1014"/>
              <a:ext cx="0" cy="2065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prstDash val="sysDot"/>
              <a:round/>
              <a:headEnd/>
              <a:tailEnd/>
            </a:ln>
          </p:spPr>
          <p:txBody>
            <a:bodyPr/>
            <a:lstStyle/>
            <a:p>
              <a:endParaRPr lang="he-IL">
                <a:latin typeface="Calibri" panose="020F0502020204030204" pitchFamily="34" charset="0"/>
              </a:endParaRPr>
            </a:p>
          </p:txBody>
        </p:sp>
        <p:sp>
          <p:nvSpPr>
            <p:cNvPr id="6257" name="Line 39"/>
            <p:cNvSpPr>
              <a:spLocks noChangeShapeType="1"/>
            </p:cNvSpPr>
            <p:nvPr/>
          </p:nvSpPr>
          <p:spPr bwMode="auto">
            <a:xfrm flipH="1">
              <a:off x="4130" y="1014"/>
              <a:ext cx="0" cy="2065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prstDash val="sysDot"/>
              <a:round/>
              <a:headEnd/>
              <a:tailEnd/>
            </a:ln>
          </p:spPr>
          <p:txBody>
            <a:bodyPr/>
            <a:lstStyle/>
            <a:p>
              <a:endParaRPr lang="he-IL">
                <a:latin typeface="Calibri" panose="020F0502020204030204" pitchFamily="34" charset="0"/>
              </a:endParaRPr>
            </a:p>
          </p:txBody>
        </p:sp>
      </p:grpSp>
      <p:sp>
        <p:nvSpPr>
          <p:cNvPr id="6152" name="Line 40"/>
          <p:cNvSpPr>
            <a:spLocks noChangeShapeType="1"/>
          </p:cNvSpPr>
          <p:nvPr/>
        </p:nvSpPr>
        <p:spPr bwMode="auto">
          <a:xfrm>
            <a:off x="2347693" y="4092575"/>
            <a:ext cx="0" cy="708025"/>
          </a:xfrm>
          <a:prstGeom prst="line">
            <a:avLst/>
          </a:prstGeom>
          <a:noFill/>
          <a:ln w="28575">
            <a:noFill/>
            <a:round/>
            <a:headEnd/>
            <a:tailEnd/>
          </a:ln>
        </p:spPr>
        <p:txBody>
          <a:bodyPr/>
          <a:lstStyle/>
          <a:p>
            <a:endParaRPr lang="he-IL">
              <a:latin typeface="Calibri" panose="020F0502020204030204" pitchFamily="34" charset="0"/>
            </a:endParaRPr>
          </a:p>
        </p:txBody>
      </p:sp>
      <p:sp>
        <p:nvSpPr>
          <p:cNvPr id="6153" name="Line 41"/>
          <p:cNvSpPr>
            <a:spLocks noChangeShapeType="1"/>
          </p:cNvSpPr>
          <p:nvPr/>
        </p:nvSpPr>
        <p:spPr bwMode="auto">
          <a:xfrm>
            <a:off x="483968" y="2308225"/>
            <a:ext cx="0" cy="2492375"/>
          </a:xfrm>
          <a:prstGeom prst="line">
            <a:avLst/>
          </a:prstGeom>
          <a:noFill/>
          <a:ln w="28575">
            <a:noFill/>
            <a:round/>
            <a:headEnd/>
            <a:tailEnd/>
          </a:ln>
        </p:spPr>
        <p:txBody>
          <a:bodyPr/>
          <a:lstStyle/>
          <a:p>
            <a:endParaRPr lang="he-IL">
              <a:latin typeface="Calibri" panose="020F0502020204030204" pitchFamily="34" charset="0"/>
            </a:endParaRPr>
          </a:p>
        </p:txBody>
      </p:sp>
      <p:sp>
        <p:nvSpPr>
          <p:cNvPr id="6154" name="Line 42"/>
          <p:cNvSpPr>
            <a:spLocks noChangeShapeType="1"/>
          </p:cNvSpPr>
          <p:nvPr/>
        </p:nvSpPr>
        <p:spPr bwMode="auto">
          <a:xfrm>
            <a:off x="663356" y="2805113"/>
            <a:ext cx="0" cy="1992312"/>
          </a:xfrm>
          <a:prstGeom prst="line">
            <a:avLst/>
          </a:prstGeom>
          <a:noFill/>
          <a:ln w="28575">
            <a:noFill/>
            <a:round/>
            <a:headEnd/>
            <a:tailEnd/>
          </a:ln>
        </p:spPr>
        <p:txBody>
          <a:bodyPr/>
          <a:lstStyle/>
          <a:p>
            <a:endParaRPr lang="he-IL">
              <a:latin typeface="Calibri" panose="020F0502020204030204" pitchFamily="34" charset="0"/>
            </a:endParaRPr>
          </a:p>
        </p:txBody>
      </p:sp>
      <p:sp>
        <p:nvSpPr>
          <p:cNvPr id="6155" name="Line 43"/>
          <p:cNvSpPr>
            <a:spLocks noChangeShapeType="1"/>
          </p:cNvSpPr>
          <p:nvPr/>
        </p:nvSpPr>
        <p:spPr bwMode="auto">
          <a:xfrm>
            <a:off x="850681" y="2590800"/>
            <a:ext cx="0" cy="2219325"/>
          </a:xfrm>
          <a:prstGeom prst="line">
            <a:avLst/>
          </a:prstGeom>
          <a:noFill/>
          <a:ln w="28575">
            <a:noFill/>
            <a:round/>
            <a:headEnd/>
            <a:tailEnd/>
          </a:ln>
        </p:spPr>
        <p:txBody>
          <a:bodyPr/>
          <a:lstStyle/>
          <a:p>
            <a:endParaRPr lang="he-IL">
              <a:latin typeface="Calibri" panose="020F0502020204030204" pitchFamily="34" charset="0"/>
            </a:endParaRPr>
          </a:p>
        </p:txBody>
      </p:sp>
      <p:sp>
        <p:nvSpPr>
          <p:cNvPr id="6156" name="Line 44"/>
          <p:cNvSpPr>
            <a:spLocks noChangeShapeType="1"/>
          </p:cNvSpPr>
          <p:nvPr/>
        </p:nvSpPr>
        <p:spPr bwMode="auto">
          <a:xfrm>
            <a:off x="1039593" y="2286000"/>
            <a:ext cx="0" cy="2525713"/>
          </a:xfrm>
          <a:prstGeom prst="line">
            <a:avLst/>
          </a:prstGeom>
          <a:noFill/>
          <a:ln w="28575">
            <a:noFill/>
            <a:round/>
            <a:headEnd/>
            <a:tailEnd/>
          </a:ln>
        </p:spPr>
        <p:txBody>
          <a:bodyPr/>
          <a:lstStyle/>
          <a:p>
            <a:endParaRPr lang="he-IL">
              <a:latin typeface="Calibri" panose="020F0502020204030204" pitchFamily="34" charset="0"/>
            </a:endParaRPr>
          </a:p>
        </p:txBody>
      </p:sp>
      <p:sp>
        <p:nvSpPr>
          <p:cNvPr id="6157" name="Line 45"/>
          <p:cNvSpPr>
            <a:spLocks noChangeShapeType="1"/>
          </p:cNvSpPr>
          <p:nvPr/>
        </p:nvSpPr>
        <p:spPr bwMode="auto">
          <a:xfrm>
            <a:off x="1225331" y="2697163"/>
            <a:ext cx="0" cy="2100262"/>
          </a:xfrm>
          <a:prstGeom prst="line">
            <a:avLst/>
          </a:prstGeom>
          <a:noFill/>
          <a:ln w="28575">
            <a:noFill/>
            <a:round/>
            <a:headEnd/>
            <a:tailEnd/>
          </a:ln>
        </p:spPr>
        <p:txBody>
          <a:bodyPr/>
          <a:lstStyle/>
          <a:p>
            <a:endParaRPr lang="he-IL">
              <a:latin typeface="Calibri" panose="020F0502020204030204" pitchFamily="34" charset="0"/>
            </a:endParaRPr>
          </a:p>
        </p:txBody>
      </p:sp>
      <p:sp>
        <p:nvSpPr>
          <p:cNvPr id="6158" name="Line 46"/>
          <p:cNvSpPr>
            <a:spLocks noChangeShapeType="1"/>
          </p:cNvSpPr>
          <p:nvPr/>
        </p:nvSpPr>
        <p:spPr bwMode="auto">
          <a:xfrm flipH="1">
            <a:off x="1412656" y="2446338"/>
            <a:ext cx="0" cy="2351087"/>
          </a:xfrm>
          <a:prstGeom prst="line">
            <a:avLst/>
          </a:prstGeom>
          <a:noFill/>
          <a:ln w="28575">
            <a:noFill/>
            <a:round/>
            <a:headEnd/>
            <a:tailEnd/>
          </a:ln>
        </p:spPr>
        <p:txBody>
          <a:bodyPr/>
          <a:lstStyle/>
          <a:p>
            <a:endParaRPr lang="he-IL">
              <a:latin typeface="Calibri" panose="020F0502020204030204" pitchFamily="34" charset="0"/>
            </a:endParaRPr>
          </a:p>
        </p:txBody>
      </p:sp>
      <p:sp>
        <p:nvSpPr>
          <p:cNvPr id="6159" name="Line 47"/>
          <p:cNvSpPr>
            <a:spLocks noChangeShapeType="1"/>
          </p:cNvSpPr>
          <p:nvPr/>
        </p:nvSpPr>
        <p:spPr bwMode="auto">
          <a:xfrm flipH="1">
            <a:off x="1596806" y="4232275"/>
            <a:ext cx="0" cy="576263"/>
          </a:xfrm>
          <a:prstGeom prst="line">
            <a:avLst/>
          </a:prstGeom>
          <a:noFill/>
          <a:ln w="28575">
            <a:noFill/>
            <a:round/>
            <a:headEnd/>
            <a:tailEnd/>
          </a:ln>
        </p:spPr>
        <p:txBody>
          <a:bodyPr/>
          <a:lstStyle/>
          <a:p>
            <a:endParaRPr lang="he-IL">
              <a:latin typeface="Calibri" panose="020F0502020204030204" pitchFamily="34" charset="0"/>
            </a:endParaRPr>
          </a:p>
        </p:txBody>
      </p:sp>
      <p:sp>
        <p:nvSpPr>
          <p:cNvPr id="6160" name="Line 48"/>
          <p:cNvSpPr>
            <a:spLocks noChangeShapeType="1"/>
          </p:cNvSpPr>
          <p:nvPr/>
        </p:nvSpPr>
        <p:spPr bwMode="auto">
          <a:xfrm flipH="1">
            <a:off x="1792068" y="4446588"/>
            <a:ext cx="0" cy="347662"/>
          </a:xfrm>
          <a:prstGeom prst="line">
            <a:avLst/>
          </a:prstGeom>
          <a:noFill/>
          <a:ln w="28575">
            <a:noFill/>
            <a:round/>
            <a:headEnd/>
            <a:tailEnd/>
          </a:ln>
        </p:spPr>
        <p:txBody>
          <a:bodyPr/>
          <a:lstStyle/>
          <a:p>
            <a:endParaRPr lang="he-IL">
              <a:latin typeface="Calibri" panose="020F0502020204030204" pitchFamily="34" charset="0"/>
            </a:endParaRPr>
          </a:p>
        </p:txBody>
      </p:sp>
      <p:sp>
        <p:nvSpPr>
          <p:cNvPr id="6161" name="Line 49"/>
          <p:cNvSpPr>
            <a:spLocks noChangeShapeType="1"/>
          </p:cNvSpPr>
          <p:nvPr/>
        </p:nvSpPr>
        <p:spPr bwMode="auto">
          <a:xfrm flipH="1">
            <a:off x="1969868" y="4108450"/>
            <a:ext cx="0" cy="685800"/>
          </a:xfrm>
          <a:prstGeom prst="line">
            <a:avLst/>
          </a:prstGeom>
          <a:noFill/>
          <a:ln w="28575">
            <a:noFill/>
            <a:round/>
            <a:headEnd/>
            <a:tailEnd/>
          </a:ln>
        </p:spPr>
        <p:txBody>
          <a:bodyPr/>
          <a:lstStyle/>
          <a:p>
            <a:endParaRPr lang="he-IL">
              <a:latin typeface="Calibri" panose="020F0502020204030204" pitchFamily="34" charset="0"/>
            </a:endParaRPr>
          </a:p>
        </p:txBody>
      </p:sp>
      <p:sp>
        <p:nvSpPr>
          <p:cNvPr id="6162" name="Line 50"/>
          <p:cNvSpPr>
            <a:spLocks noChangeShapeType="1"/>
          </p:cNvSpPr>
          <p:nvPr/>
        </p:nvSpPr>
        <p:spPr bwMode="auto">
          <a:xfrm>
            <a:off x="2149256" y="4259263"/>
            <a:ext cx="0" cy="555625"/>
          </a:xfrm>
          <a:prstGeom prst="line">
            <a:avLst/>
          </a:prstGeom>
          <a:noFill/>
          <a:ln w="28575">
            <a:noFill/>
            <a:round/>
            <a:headEnd/>
            <a:tailEnd/>
          </a:ln>
        </p:spPr>
        <p:txBody>
          <a:bodyPr/>
          <a:lstStyle/>
          <a:p>
            <a:endParaRPr lang="he-IL">
              <a:latin typeface="Calibri" panose="020F0502020204030204" pitchFamily="34" charset="0"/>
            </a:endParaRPr>
          </a:p>
        </p:txBody>
      </p:sp>
      <p:sp>
        <p:nvSpPr>
          <p:cNvPr id="6163" name="Oval 51"/>
          <p:cNvSpPr>
            <a:spLocks noChangeArrowheads="1"/>
          </p:cNvSpPr>
          <p:nvPr/>
        </p:nvSpPr>
        <p:spPr bwMode="auto">
          <a:xfrm>
            <a:off x="1495206" y="1663700"/>
            <a:ext cx="228600" cy="228600"/>
          </a:xfrm>
          <a:prstGeom prst="ellipse">
            <a:avLst/>
          </a:prstGeom>
          <a:solidFill>
            <a:srgbClr val="FF0000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he-IL">
              <a:latin typeface="Calibri" panose="020F0502020204030204" pitchFamily="34" charset="0"/>
            </a:endParaRPr>
          </a:p>
        </p:txBody>
      </p:sp>
      <p:sp>
        <p:nvSpPr>
          <p:cNvPr id="6164" name="Oval 52"/>
          <p:cNvSpPr>
            <a:spLocks noChangeArrowheads="1"/>
          </p:cNvSpPr>
          <p:nvPr/>
        </p:nvSpPr>
        <p:spPr bwMode="auto">
          <a:xfrm>
            <a:off x="1668243" y="2092325"/>
            <a:ext cx="228600" cy="228600"/>
          </a:xfrm>
          <a:prstGeom prst="ellipse">
            <a:avLst/>
          </a:prstGeom>
          <a:solidFill>
            <a:srgbClr val="FF0000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he-IL">
              <a:latin typeface="Calibri" panose="020F0502020204030204" pitchFamily="34" charset="0"/>
            </a:endParaRPr>
          </a:p>
        </p:txBody>
      </p:sp>
      <p:sp>
        <p:nvSpPr>
          <p:cNvPr id="6165" name="Oval 53"/>
          <p:cNvSpPr>
            <a:spLocks noChangeArrowheads="1"/>
          </p:cNvSpPr>
          <p:nvPr/>
        </p:nvSpPr>
        <p:spPr bwMode="auto">
          <a:xfrm>
            <a:off x="1868268" y="1550988"/>
            <a:ext cx="228600" cy="228600"/>
          </a:xfrm>
          <a:prstGeom prst="ellipse">
            <a:avLst/>
          </a:prstGeom>
          <a:solidFill>
            <a:srgbClr val="FF0000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he-IL">
              <a:latin typeface="Calibri" panose="020F0502020204030204" pitchFamily="34" charset="0"/>
            </a:endParaRPr>
          </a:p>
        </p:txBody>
      </p:sp>
      <p:sp>
        <p:nvSpPr>
          <p:cNvPr id="6166" name="Oval 54"/>
          <p:cNvSpPr>
            <a:spLocks noChangeArrowheads="1"/>
          </p:cNvSpPr>
          <p:nvPr/>
        </p:nvSpPr>
        <p:spPr bwMode="auto">
          <a:xfrm>
            <a:off x="2050831" y="2738438"/>
            <a:ext cx="228600" cy="228600"/>
          </a:xfrm>
          <a:prstGeom prst="ellipse">
            <a:avLst/>
          </a:prstGeom>
          <a:solidFill>
            <a:srgbClr val="FF0000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he-IL">
              <a:latin typeface="Calibri" panose="020F0502020204030204" pitchFamily="34" charset="0"/>
            </a:endParaRPr>
          </a:p>
        </p:txBody>
      </p:sp>
      <p:sp>
        <p:nvSpPr>
          <p:cNvPr id="6167" name="Oval 55"/>
          <p:cNvSpPr>
            <a:spLocks noChangeArrowheads="1"/>
          </p:cNvSpPr>
          <p:nvPr/>
        </p:nvSpPr>
        <p:spPr bwMode="auto">
          <a:xfrm>
            <a:off x="1123731" y="1830388"/>
            <a:ext cx="228600" cy="228600"/>
          </a:xfrm>
          <a:prstGeom prst="ellipse">
            <a:avLst/>
          </a:prstGeom>
          <a:solidFill>
            <a:srgbClr val="FF0000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he-IL">
              <a:latin typeface="Calibri" panose="020F0502020204030204" pitchFamily="34" charset="0"/>
            </a:endParaRPr>
          </a:p>
        </p:txBody>
      </p:sp>
      <p:sp>
        <p:nvSpPr>
          <p:cNvPr id="6168" name="Oval 56"/>
          <p:cNvSpPr>
            <a:spLocks noChangeArrowheads="1"/>
          </p:cNvSpPr>
          <p:nvPr/>
        </p:nvSpPr>
        <p:spPr bwMode="auto">
          <a:xfrm>
            <a:off x="937993" y="1512888"/>
            <a:ext cx="228600" cy="228600"/>
          </a:xfrm>
          <a:prstGeom prst="ellipse">
            <a:avLst/>
          </a:prstGeom>
          <a:solidFill>
            <a:srgbClr val="FF0000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he-IL">
              <a:latin typeface="Calibri" panose="020F0502020204030204" pitchFamily="34" charset="0"/>
            </a:endParaRPr>
          </a:p>
        </p:txBody>
      </p:sp>
      <p:sp>
        <p:nvSpPr>
          <p:cNvPr id="6169" name="Oval 57"/>
          <p:cNvSpPr>
            <a:spLocks noChangeArrowheads="1"/>
          </p:cNvSpPr>
          <p:nvPr/>
        </p:nvSpPr>
        <p:spPr bwMode="auto">
          <a:xfrm>
            <a:off x="736381" y="2028825"/>
            <a:ext cx="228600" cy="228600"/>
          </a:xfrm>
          <a:prstGeom prst="ellipse">
            <a:avLst/>
          </a:prstGeom>
          <a:solidFill>
            <a:srgbClr val="FF0000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he-IL">
              <a:latin typeface="Calibri" panose="020F0502020204030204" pitchFamily="34" charset="0"/>
            </a:endParaRPr>
          </a:p>
        </p:txBody>
      </p:sp>
      <p:sp>
        <p:nvSpPr>
          <p:cNvPr id="6170" name="Oval 58"/>
          <p:cNvSpPr>
            <a:spLocks noChangeArrowheads="1"/>
          </p:cNvSpPr>
          <p:nvPr/>
        </p:nvSpPr>
        <p:spPr bwMode="auto">
          <a:xfrm>
            <a:off x="552231" y="1558925"/>
            <a:ext cx="228600" cy="228600"/>
          </a:xfrm>
          <a:prstGeom prst="ellipse">
            <a:avLst/>
          </a:prstGeom>
          <a:solidFill>
            <a:srgbClr val="FF0000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he-IL">
              <a:latin typeface="Calibri" panose="020F0502020204030204" pitchFamily="34" charset="0"/>
            </a:endParaRPr>
          </a:p>
        </p:txBody>
      </p:sp>
      <p:sp>
        <p:nvSpPr>
          <p:cNvPr id="6171" name="Oval 59"/>
          <p:cNvSpPr>
            <a:spLocks noChangeArrowheads="1"/>
          </p:cNvSpPr>
          <p:nvPr/>
        </p:nvSpPr>
        <p:spPr bwMode="auto">
          <a:xfrm>
            <a:off x="364906" y="2079625"/>
            <a:ext cx="228600" cy="228600"/>
          </a:xfrm>
          <a:prstGeom prst="ellipse">
            <a:avLst/>
          </a:prstGeom>
          <a:solidFill>
            <a:srgbClr val="FF0000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he-IL">
              <a:latin typeface="Calibri" panose="020F0502020204030204" pitchFamily="34" charset="0"/>
            </a:endParaRPr>
          </a:p>
        </p:txBody>
      </p:sp>
      <p:sp>
        <p:nvSpPr>
          <p:cNvPr id="6172" name="Oval 60"/>
          <p:cNvSpPr>
            <a:spLocks noChangeArrowheads="1"/>
          </p:cNvSpPr>
          <p:nvPr/>
        </p:nvSpPr>
        <p:spPr bwMode="auto">
          <a:xfrm>
            <a:off x="2246093" y="3611563"/>
            <a:ext cx="228600" cy="228600"/>
          </a:xfrm>
          <a:prstGeom prst="ellipse">
            <a:avLst/>
          </a:prstGeom>
          <a:solidFill>
            <a:srgbClr val="FF0000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he-IL">
              <a:latin typeface="Calibri" panose="020F0502020204030204" pitchFamily="34" charset="0"/>
            </a:endParaRPr>
          </a:p>
        </p:txBody>
      </p:sp>
      <p:sp>
        <p:nvSpPr>
          <p:cNvPr id="6173" name="Oval 61"/>
          <p:cNvSpPr>
            <a:spLocks noChangeArrowheads="1"/>
          </p:cNvSpPr>
          <p:nvPr/>
        </p:nvSpPr>
        <p:spPr bwMode="auto">
          <a:xfrm>
            <a:off x="1312643" y="2005013"/>
            <a:ext cx="228600" cy="228600"/>
          </a:xfrm>
          <a:prstGeom prst="ellipse">
            <a:avLst/>
          </a:prstGeom>
          <a:solidFill>
            <a:srgbClr val="FF0000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he-IL">
              <a:latin typeface="Calibri" panose="020F0502020204030204" pitchFamily="34" charset="0"/>
            </a:endParaRPr>
          </a:p>
        </p:txBody>
      </p:sp>
      <p:sp>
        <p:nvSpPr>
          <p:cNvPr id="6174" name="Line 62"/>
          <p:cNvSpPr>
            <a:spLocks noChangeShapeType="1"/>
          </p:cNvSpPr>
          <p:nvPr/>
        </p:nvSpPr>
        <p:spPr bwMode="auto">
          <a:xfrm>
            <a:off x="2530256" y="3854450"/>
            <a:ext cx="4762" cy="946150"/>
          </a:xfrm>
          <a:prstGeom prst="line">
            <a:avLst/>
          </a:prstGeom>
          <a:noFill/>
          <a:ln w="28575">
            <a:noFill/>
            <a:round/>
            <a:headEnd/>
            <a:tailEnd/>
          </a:ln>
        </p:spPr>
        <p:txBody>
          <a:bodyPr/>
          <a:lstStyle/>
          <a:p>
            <a:endParaRPr lang="he-IL">
              <a:latin typeface="Calibri" panose="020F0502020204030204" pitchFamily="34" charset="0"/>
            </a:endParaRPr>
          </a:p>
        </p:txBody>
      </p:sp>
      <p:sp>
        <p:nvSpPr>
          <p:cNvPr id="6175" name="Line 63"/>
          <p:cNvSpPr>
            <a:spLocks noChangeShapeType="1"/>
          </p:cNvSpPr>
          <p:nvPr/>
        </p:nvSpPr>
        <p:spPr bwMode="auto">
          <a:xfrm flipH="1">
            <a:off x="4398743" y="2708275"/>
            <a:ext cx="0" cy="2092325"/>
          </a:xfrm>
          <a:prstGeom prst="line">
            <a:avLst/>
          </a:prstGeom>
          <a:noFill/>
          <a:ln w="28575">
            <a:noFill/>
            <a:round/>
            <a:headEnd/>
            <a:tailEnd/>
          </a:ln>
        </p:spPr>
        <p:txBody>
          <a:bodyPr/>
          <a:lstStyle/>
          <a:p>
            <a:endParaRPr lang="he-IL">
              <a:latin typeface="Calibri" panose="020F0502020204030204" pitchFamily="34" charset="0"/>
            </a:endParaRPr>
          </a:p>
        </p:txBody>
      </p:sp>
      <p:sp>
        <p:nvSpPr>
          <p:cNvPr id="6176" name="Line 64"/>
          <p:cNvSpPr>
            <a:spLocks noChangeShapeType="1"/>
          </p:cNvSpPr>
          <p:nvPr/>
        </p:nvSpPr>
        <p:spPr bwMode="auto">
          <a:xfrm flipH="1">
            <a:off x="4219356" y="2957513"/>
            <a:ext cx="3175" cy="1839912"/>
          </a:xfrm>
          <a:prstGeom prst="line">
            <a:avLst/>
          </a:prstGeom>
          <a:noFill/>
          <a:ln w="28575">
            <a:noFill/>
            <a:round/>
            <a:headEnd/>
            <a:tailEnd/>
          </a:ln>
        </p:spPr>
        <p:txBody>
          <a:bodyPr/>
          <a:lstStyle/>
          <a:p>
            <a:endParaRPr lang="he-IL">
              <a:latin typeface="Calibri" panose="020F0502020204030204" pitchFamily="34" charset="0"/>
            </a:endParaRPr>
          </a:p>
        </p:txBody>
      </p:sp>
      <p:sp>
        <p:nvSpPr>
          <p:cNvPr id="6177" name="Line 65"/>
          <p:cNvSpPr>
            <a:spLocks noChangeShapeType="1"/>
          </p:cNvSpPr>
          <p:nvPr/>
        </p:nvSpPr>
        <p:spPr bwMode="auto">
          <a:xfrm flipH="1">
            <a:off x="4032031" y="2590800"/>
            <a:ext cx="0" cy="2219325"/>
          </a:xfrm>
          <a:prstGeom prst="line">
            <a:avLst/>
          </a:prstGeom>
          <a:noFill/>
          <a:ln w="28575">
            <a:noFill/>
            <a:round/>
            <a:headEnd/>
            <a:tailEnd/>
          </a:ln>
        </p:spPr>
        <p:txBody>
          <a:bodyPr/>
          <a:lstStyle/>
          <a:p>
            <a:endParaRPr lang="he-IL">
              <a:latin typeface="Calibri" panose="020F0502020204030204" pitchFamily="34" charset="0"/>
            </a:endParaRPr>
          </a:p>
        </p:txBody>
      </p:sp>
      <p:sp>
        <p:nvSpPr>
          <p:cNvPr id="6178" name="Line 66"/>
          <p:cNvSpPr>
            <a:spLocks noChangeShapeType="1"/>
          </p:cNvSpPr>
          <p:nvPr/>
        </p:nvSpPr>
        <p:spPr bwMode="auto">
          <a:xfrm flipH="1">
            <a:off x="3843118" y="2917825"/>
            <a:ext cx="0" cy="1893888"/>
          </a:xfrm>
          <a:prstGeom prst="line">
            <a:avLst/>
          </a:prstGeom>
          <a:noFill/>
          <a:ln w="28575">
            <a:noFill/>
            <a:round/>
            <a:headEnd/>
            <a:tailEnd/>
          </a:ln>
        </p:spPr>
        <p:txBody>
          <a:bodyPr/>
          <a:lstStyle/>
          <a:p>
            <a:endParaRPr lang="he-IL">
              <a:latin typeface="Calibri" panose="020F0502020204030204" pitchFamily="34" charset="0"/>
            </a:endParaRPr>
          </a:p>
        </p:txBody>
      </p:sp>
      <p:sp>
        <p:nvSpPr>
          <p:cNvPr id="6179" name="Line 67"/>
          <p:cNvSpPr>
            <a:spLocks noChangeShapeType="1"/>
          </p:cNvSpPr>
          <p:nvPr/>
        </p:nvSpPr>
        <p:spPr bwMode="auto">
          <a:xfrm flipH="1">
            <a:off x="3657381" y="2697163"/>
            <a:ext cx="0" cy="2100262"/>
          </a:xfrm>
          <a:prstGeom prst="line">
            <a:avLst/>
          </a:prstGeom>
          <a:noFill/>
          <a:ln w="28575">
            <a:noFill/>
            <a:round/>
            <a:headEnd/>
            <a:tailEnd/>
          </a:ln>
        </p:spPr>
        <p:txBody>
          <a:bodyPr/>
          <a:lstStyle/>
          <a:p>
            <a:endParaRPr lang="he-IL">
              <a:latin typeface="Calibri" panose="020F0502020204030204" pitchFamily="34" charset="0"/>
            </a:endParaRPr>
          </a:p>
        </p:txBody>
      </p:sp>
      <p:sp>
        <p:nvSpPr>
          <p:cNvPr id="6180" name="Line 68"/>
          <p:cNvSpPr>
            <a:spLocks noChangeShapeType="1"/>
          </p:cNvSpPr>
          <p:nvPr/>
        </p:nvSpPr>
        <p:spPr bwMode="auto">
          <a:xfrm>
            <a:off x="3470056" y="2446338"/>
            <a:ext cx="0" cy="2351087"/>
          </a:xfrm>
          <a:prstGeom prst="line">
            <a:avLst/>
          </a:prstGeom>
          <a:noFill/>
          <a:ln w="28575">
            <a:noFill/>
            <a:round/>
            <a:headEnd/>
            <a:tailEnd/>
          </a:ln>
        </p:spPr>
        <p:txBody>
          <a:bodyPr/>
          <a:lstStyle/>
          <a:p>
            <a:endParaRPr lang="he-IL">
              <a:latin typeface="Calibri" panose="020F0502020204030204" pitchFamily="34" charset="0"/>
            </a:endParaRPr>
          </a:p>
        </p:txBody>
      </p:sp>
      <p:sp>
        <p:nvSpPr>
          <p:cNvPr id="6181" name="Line 69"/>
          <p:cNvSpPr>
            <a:spLocks noChangeShapeType="1"/>
          </p:cNvSpPr>
          <p:nvPr/>
        </p:nvSpPr>
        <p:spPr bwMode="auto">
          <a:xfrm>
            <a:off x="3281143" y="4114800"/>
            <a:ext cx="4763" cy="693738"/>
          </a:xfrm>
          <a:prstGeom prst="line">
            <a:avLst/>
          </a:prstGeom>
          <a:noFill/>
          <a:ln w="28575">
            <a:noFill/>
            <a:round/>
            <a:headEnd/>
            <a:tailEnd/>
          </a:ln>
        </p:spPr>
        <p:txBody>
          <a:bodyPr/>
          <a:lstStyle/>
          <a:p>
            <a:endParaRPr lang="he-IL">
              <a:latin typeface="Calibri" panose="020F0502020204030204" pitchFamily="34" charset="0"/>
            </a:endParaRPr>
          </a:p>
        </p:txBody>
      </p:sp>
      <p:sp>
        <p:nvSpPr>
          <p:cNvPr id="6182" name="Line 70"/>
          <p:cNvSpPr>
            <a:spLocks noChangeShapeType="1"/>
          </p:cNvSpPr>
          <p:nvPr/>
        </p:nvSpPr>
        <p:spPr bwMode="auto">
          <a:xfrm>
            <a:off x="3090643" y="4446588"/>
            <a:ext cx="0" cy="347662"/>
          </a:xfrm>
          <a:prstGeom prst="line">
            <a:avLst/>
          </a:prstGeom>
          <a:noFill/>
          <a:ln w="28575">
            <a:noFill/>
            <a:round/>
            <a:headEnd/>
            <a:tailEnd/>
          </a:ln>
        </p:spPr>
        <p:txBody>
          <a:bodyPr/>
          <a:lstStyle/>
          <a:p>
            <a:endParaRPr lang="he-IL">
              <a:latin typeface="Calibri" panose="020F0502020204030204" pitchFamily="34" charset="0"/>
            </a:endParaRPr>
          </a:p>
        </p:txBody>
      </p:sp>
      <p:sp>
        <p:nvSpPr>
          <p:cNvPr id="6183" name="Line 71"/>
          <p:cNvSpPr>
            <a:spLocks noChangeShapeType="1"/>
          </p:cNvSpPr>
          <p:nvPr/>
        </p:nvSpPr>
        <p:spPr bwMode="auto">
          <a:xfrm>
            <a:off x="2912843" y="4108450"/>
            <a:ext cx="0" cy="685800"/>
          </a:xfrm>
          <a:prstGeom prst="line">
            <a:avLst/>
          </a:prstGeom>
          <a:noFill/>
          <a:ln w="28575">
            <a:noFill/>
            <a:round/>
            <a:headEnd/>
            <a:tailEnd/>
          </a:ln>
        </p:spPr>
        <p:txBody>
          <a:bodyPr/>
          <a:lstStyle/>
          <a:p>
            <a:endParaRPr lang="he-IL">
              <a:latin typeface="Calibri" panose="020F0502020204030204" pitchFamily="34" charset="0"/>
            </a:endParaRPr>
          </a:p>
        </p:txBody>
      </p:sp>
      <p:sp>
        <p:nvSpPr>
          <p:cNvPr id="6184" name="Line 72"/>
          <p:cNvSpPr>
            <a:spLocks noChangeShapeType="1"/>
          </p:cNvSpPr>
          <p:nvPr/>
        </p:nvSpPr>
        <p:spPr bwMode="auto">
          <a:xfrm flipH="1">
            <a:off x="2733456" y="4259263"/>
            <a:ext cx="0" cy="555625"/>
          </a:xfrm>
          <a:prstGeom prst="line">
            <a:avLst/>
          </a:prstGeom>
          <a:noFill/>
          <a:ln w="28575">
            <a:noFill/>
            <a:round/>
            <a:headEnd/>
            <a:tailEnd/>
          </a:ln>
        </p:spPr>
        <p:txBody>
          <a:bodyPr/>
          <a:lstStyle/>
          <a:p>
            <a:endParaRPr lang="he-IL">
              <a:latin typeface="Calibri" panose="020F0502020204030204" pitchFamily="34" charset="0"/>
            </a:endParaRPr>
          </a:p>
        </p:txBody>
      </p:sp>
      <p:sp>
        <p:nvSpPr>
          <p:cNvPr id="6185" name="Oval 73"/>
          <p:cNvSpPr>
            <a:spLocks noChangeArrowheads="1"/>
          </p:cNvSpPr>
          <p:nvPr/>
        </p:nvSpPr>
        <p:spPr bwMode="auto">
          <a:xfrm flipH="1">
            <a:off x="3190656" y="4221163"/>
            <a:ext cx="228600" cy="228600"/>
          </a:xfrm>
          <a:prstGeom prst="ellipse">
            <a:avLst/>
          </a:prstGeom>
          <a:solidFill>
            <a:srgbClr val="FF0000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he-IL">
              <a:latin typeface="Calibri" panose="020F0502020204030204" pitchFamily="34" charset="0"/>
            </a:endParaRPr>
          </a:p>
        </p:txBody>
      </p:sp>
      <p:sp>
        <p:nvSpPr>
          <p:cNvPr id="6186" name="Oval 74"/>
          <p:cNvSpPr>
            <a:spLocks noChangeArrowheads="1"/>
          </p:cNvSpPr>
          <p:nvPr/>
        </p:nvSpPr>
        <p:spPr bwMode="auto">
          <a:xfrm flipH="1">
            <a:off x="2985868" y="3994150"/>
            <a:ext cx="228600" cy="228600"/>
          </a:xfrm>
          <a:prstGeom prst="ellipse">
            <a:avLst/>
          </a:prstGeom>
          <a:solidFill>
            <a:srgbClr val="FF0000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he-IL">
              <a:latin typeface="Calibri" panose="020F0502020204030204" pitchFamily="34" charset="0"/>
            </a:endParaRPr>
          </a:p>
        </p:txBody>
      </p:sp>
      <p:sp>
        <p:nvSpPr>
          <p:cNvPr id="6187" name="Oval 75"/>
          <p:cNvSpPr>
            <a:spLocks noChangeArrowheads="1"/>
          </p:cNvSpPr>
          <p:nvPr/>
        </p:nvSpPr>
        <p:spPr bwMode="auto">
          <a:xfrm flipH="1">
            <a:off x="2808068" y="4213225"/>
            <a:ext cx="228600" cy="228600"/>
          </a:xfrm>
          <a:prstGeom prst="ellipse">
            <a:avLst/>
          </a:prstGeom>
          <a:solidFill>
            <a:srgbClr val="FF0000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he-IL">
              <a:latin typeface="Calibri" panose="020F0502020204030204" pitchFamily="34" charset="0"/>
            </a:endParaRPr>
          </a:p>
        </p:txBody>
      </p:sp>
      <p:sp>
        <p:nvSpPr>
          <p:cNvPr id="6188" name="Oval 76"/>
          <p:cNvSpPr>
            <a:spLocks noChangeArrowheads="1"/>
          </p:cNvSpPr>
          <p:nvPr/>
        </p:nvSpPr>
        <p:spPr bwMode="auto">
          <a:xfrm flipH="1">
            <a:off x="2617568" y="3895725"/>
            <a:ext cx="228600" cy="228600"/>
          </a:xfrm>
          <a:prstGeom prst="ellipse">
            <a:avLst/>
          </a:prstGeom>
          <a:solidFill>
            <a:srgbClr val="FF0000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he-IL">
              <a:latin typeface="Calibri" panose="020F0502020204030204" pitchFamily="34" charset="0"/>
            </a:endParaRPr>
          </a:p>
        </p:txBody>
      </p:sp>
      <p:sp>
        <p:nvSpPr>
          <p:cNvPr id="6189" name="Oval 77"/>
          <p:cNvSpPr>
            <a:spLocks noChangeArrowheads="1"/>
          </p:cNvSpPr>
          <p:nvPr/>
        </p:nvSpPr>
        <p:spPr bwMode="auto">
          <a:xfrm flipH="1">
            <a:off x="3551018" y="4264025"/>
            <a:ext cx="228600" cy="228600"/>
          </a:xfrm>
          <a:prstGeom prst="ellipse">
            <a:avLst/>
          </a:prstGeom>
          <a:solidFill>
            <a:srgbClr val="FF0000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he-IL">
              <a:latin typeface="Calibri" panose="020F0502020204030204" pitchFamily="34" charset="0"/>
            </a:endParaRPr>
          </a:p>
        </p:txBody>
      </p:sp>
      <p:sp>
        <p:nvSpPr>
          <p:cNvPr id="6190" name="Oval 78"/>
          <p:cNvSpPr>
            <a:spLocks noChangeArrowheads="1"/>
          </p:cNvSpPr>
          <p:nvPr/>
        </p:nvSpPr>
        <p:spPr bwMode="auto">
          <a:xfrm flipH="1">
            <a:off x="3731993" y="3440113"/>
            <a:ext cx="228600" cy="228600"/>
          </a:xfrm>
          <a:prstGeom prst="ellipse">
            <a:avLst/>
          </a:prstGeom>
          <a:solidFill>
            <a:srgbClr val="FF0000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he-IL">
              <a:latin typeface="Calibri" panose="020F0502020204030204" pitchFamily="34" charset="0"/>
            </a:endParaRPr>
          </a:p>
        </p:txBody>
      </p:sp>
      <p:sp>
        <p:nvSpPr>
          <p:cNvPr id="6191" name="Oval 79"/>
          <p:cNvSpPr>
            <a:spLocks noChangeArrowheads="1"/>
          </p:cNvSpPr>
          <p:nvPr/>
        </p:nvSpPr>
        <p:spPr bwMode="auto">
          <a:xfrm flipH="1">
            <a:off x="3925668" y="4368800"/>
            <a:ext cx="228600" cy="228600"/>
          </a:xfrm>
          <a:prstGeom prst="ellipse">
            <a:avLst/>
          </a:prstGeom>
          <a:solidFill>
            <a:srgbClr val="FF0000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he-IL">
              <a:latin typeface="Calibri" panose="020F0502020204030204" pitchFamily="34" charset="0"/>
            </a:endParaRPr>
          </a:p>
        </p:txBody>
      </p:sp>
      <p:sp>
        <p:nvSpPr>
          <p:cNvPr id="6192" name="Oval 80"/>
          <p:cNvSpPr>
            <a:spLocks noChangeArrowheads="1"/>
          </p:cNvSpPr>
          <p:nvPr/>
        </p:nvSpPr>
        <p:spPr bwMode="auto">
          <a:xfrm flipH="1">
            <a:off x="4101881" y="3989388"/>
            <a:ext cx="228600" cy="228600"/>
          </a:xfrm>
          <a:prstGeom prst="ellipse">
            <a:avLst/>
          </a:prstGeom>
          <a:solidFill>
            <a:srgbClr val="FF0000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he-IL">
              <a:latin typeface="Calibri" panose="020F0502020204030204" pitchFamily="34" charset="0"/>
            </a:endParaRPr>
          </a:p>
        </p:txBody>
      </p:sp>
      <p:sp>
        <p:nvSpPr>
          <p:cNvPr id="6193" name="Oval 81"/>
          <p:cNvSpPr>
            <a:spLocks noChangeArrowheads="1"/>
          </p:cNvSpPr>
          <p:nvPr/>
        </p:nvSpPr>
        <p:spPr bwMode="auto">
          <a:xfrm flipH="1">
            <a:off x="4305081" y="3432175"/>
            <a:ext cx="228600" cy="228600"/>
          </a:xfrm>
          <a:prstGeom prst="ellipse">
            <a:avLst/>
          </a:prstGeom>
          <a:solidFill>
            <a:srgbClr val="FF0000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he-IL">
              <a:latin typeface="Calibri" panose="020F0502020204030204" pitchFamily="34" charset="0"/>
            </a:endParaRPr>
          </a:p>
        </p:txBody>
      </p:sp>
      <p:sp>
        <p:nvSpPr>
          <p:cNvPr id="6194" name="Oval 82"/>
          <p:cNvSpPr>
            <a:spLocks noChangeArrowheads="1"/>
          </p:cNvSpPr>
          <p:nvPr/>
        </p:nvSpPr>
        <p:spPr bwMode="auto">
          <a:xfrm flipH="1">
            <a:off x="2414368" y="4100513"/>
            <a:ext cx="228600" cy="228600"/>
          </a:xfrm>
          <a:prstGeom prst="ellipse">
            <a:avLst/>
          </a:prstGeom>
          <a:solidFill>
            <a:srgbClr val="FF0000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he-IL">
              <a:latin typeface="Calibri" panose="020F0502020204030204" pitchFamily="34" charset="0"/>
            </a:endParaRPr>
          </a:p>
        </p:txBody>
      </p:sp>
      <p:sp>
        <p:nvSpPr>
          <p:cNvPr id="6195" name="Oval 83"/>
          <p:cNvSpPr>
            <a:spLocks noChangeArrowheads="1"/>
          </p:cNvSpPr>
          <p:nvPr/>
        </p:nvSpPr>
        <p:spPr bwMode="auto">
          <a:xfrm flipH="1">
            <a:off x="3365281" y="4557713"/>
            <a:ext cx="228600" cy="228600"/>
          </a:xfrm>
          <a:prstGeom prst="ellipse">
            <a:avLst/>
          </a:prstGeom>
          <a:solidFill>
            <a:srgbClr val="FF0000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he-IL">
              <a:latin typeface="Calibri" panose="020F0502020204030204" pitchFamily="34" charset="0"/>
            </a:endParaRPr>
          </a:p>
        </p:txBody>
      </p:sp>
      <p:sp>
        <p:nvSpPr>
          <p:cNvPr id="6196" name="Line 84"/>
          <p:cNvSpPr>
            <a:spLocks noChangeShapeType="1"/>
          </p:cNvSpPr>
          <p:nvPr/>
        </p:nvSpPr>
        <p:spPr bwMode="auto">
          <a:xfrm flipH="1">
            <a:off x="5529043" y="3265488"/>
            <a:ext cx="0" cy="1547812"/>
          </a:xfrm>
          <a:prstGeom prst="line">
            <a:avLst/>
          </a:prstGeom>
          <a:noFill/>
          <a:ln w="28575">
            <a:noFill/>
            <a:round/>
            <a:headEnd/>
            <a:tailEnd/>
          </a:ln>
        </p:spPr>
        <p:txBody>
          <a:bodyPr/>
          <a:lstStyle/>
          <a:p>
            <a:endParaRPr lang="he-IL">
              <a:latin typeface="Calibri" panose="020F0502020204030204" pitchFamily="34" charset="0"/>
            </a:endParaRPr>
          </a:p>
        </p:txBody>
      </p:sp>
      <p:sp>
        <p:nvSpPr>
          <p:cNvPr id="6197" name="Line 85"/>
          <p:cNvSpPr>
            <a:spLocks noChangeShapeType="1"/>
          </p:cNvSpPr>
          <p:nvPr/>
        </p:nvSpPr>
        <p:spPr bwMode="auto">
          <a:xfrm flipH="1">
            <a:off x="5349656" y="2951163"/>
            <a:ext cx="0" cy="1858962"/>
          </a:xfrm>
          <a:prstGeom prst="line">
            <a:avLst/>
          </a:prstGeom>
          <a:noFill/>
          <a:ln w="28575">
            <a:noFill/>
            <a:round/>
            <a:headEnd/>
            <a:tailEnd/>
          </a:ln>
        </p:spPr>
        <p:txBody>
          <a:bodyPr/>
          <a:lstStyle/>
          <a:p>
            <a:endParaRPr lang="he-IL">
              <a:latin typeface="Calibri" panose="020F0502020204030204" pitchFamily="34" charset="0"/>
            </a:endParaRPr>
          </a:p>
        </p:txBody>
      </p:sp>
      <p:sp>
        <p:nvSpPr>
          <p:cNvPr id="6198" name="Line 86"/>
          <p:cNvSpPr>
            <a:spLocks noChangeShapeType="1"/>
          </p:cNvSpPr>
          <p:nvPr/>
        </p:nvSpPr>
        <p:spPr bwMode="auto">
          <a:xfrm flipH="1">
            <a:off x="5162331" y="3151188"/>
            <a:ext cx="0" cy="1671637"/>
          </a:xfrm>
          <a:prstGeom prst="line">
            <a:avLst/>
          </a:prstGeom>
          <a:noFill/>
          <a:ln w="28575">
            <a:noFill/>
            <a:round/>
            <a:headEnd/>
            <a:tailEnd/>
          </a:ln>
        </p:spPr>
        <p:txBody>
          <a:bodyPr/>
          <a:lstStyle/>
          <a:p>
            <a:endParaRPr lang="he-IL">
              <a:latin typeface="Calibri" panose="020F0502020204030204" pitchFamily="34" charset="0"/>
            </a:endParaRPr>
          </a:p>
        </p:txBody>
      </p:sp>
      <p:sp>
        <p:nvSpPr>
          <p:cNvPr id="6199" name="Line 87"/>
          <p:cNvSpPr>
            <a:spLocks noChangeShapeType="1"/>
          </p:cNvSpPr>
          <p:nvPr/>
        </p:nvSpPr>
        <p:spPr bwMode="auto">
          <a:xfrm>
            <a:off x="4968656" y="3009900"/>
            <a:ext cx="4762" cy="1814513"/>
          </a:xfrm>
          <a:prstGeom prst="line">
            <a:avLst/>
          </a:prstGeom>
          <a:noFill/>
          <a:ln w="28575">
            <a:noFill/>
            <a:round/>
            <a:headEnd/>
            <a:tailEnd/>
          </a:ln>
        </p:spPr>
        <p:txBody>
          <a:bodyPr/>
          <a:lstStyle/>
          <a:p>
            <a:endParaRPr lang="he-IL">
              <a:latin typeface="Calibri" panose="020F0502020204030204" pitchFamily="34" charset="0"/>
            </a:endParaRPr>
          </a:p>
        </p:txBody>
      </p:sp>
      <p:sp>
        <p:nvSpPr>
          <p:cNvPr id="6200" name="Line 88"/>
          <p:cNvSpPr>
            <a:spLocks noChangeShapeType="1"/>
          </p:cNvSpPr>
          <p:nvPr/>
        </p:nvSpPr>
        <p:spPr bwMode="auto">
          <a:xfrm flipH="1">
            <a:off x="4787681" y="2709863"/>
            <a:ext cx="0" cy="2100262"/>
          </a:xfrm>
          <a:prstGeom prst="line">
            <a:avLst/>
          </a:prstGeom>
          <a:noFill/>
          <a:ln w="28575">
            <a:noFill/>
            <a:round/>
            <a:headEnd/>
            <a:tailEnd/>
          </a:ln>
        </p:spPr>
        <p:txBody>
          <a:bodyPr/>
          <a:lstStyle/>
          <a:p>
            <a:endParaRPr lang="he-IL">
              <a:latin typeface="Calibri" panose="020F0502020204030204" pitchFamily="34" charset="0"/>
            </a:endParaRPr>
          </a:p>
        </p:txBody>
      </p:sp>
      <p:sp>
        <p:nvSpPr>
          <p:cNvPr id="6201" name="Line 89"/>
          <p:cNvSpPr>
            <a:spLocks noChangeShapeType="1"/>
          </p:cNvSpPr>
          <p:nvPr/>
        </p:nvSpPr>
        <p:spPr bwMode="auto">
          <a:xfrm>
            <a:off x="4600356" y="3087688"/>
            <a:ext cx="0" cy="1722437"/>
          </a:xfrm>
          <a:prstGeom prst="line">
            <a:avLst/>
          </a:prstGeom>
          <a:noFill/>
          <a:ln w="28575">
            <a:noFill/>
            <a:round/>
            <a:headEnd/>
            <a:tailEnd/>
          </a:ln>
        </p:spPr>
        <p:txBody>
          <a:bodyPr/>
          <a:lstStyle/>
          <a:p>
            <a:endParaRPr lang="he-IL">
              <a:latin typeface="Calibri" panose="020F0502020204030204" pitchFamily="34" charset="0"/>
            </a:endParaRPr>
          </a:p>
        </p:txBody>
      </p:sp>
      <p:sp>
        <p:nvSpPr>
          <p:cNvPr id="6202" name="Oval 90"/>
          <p:cNvSpPr>
            <a:spLocks noChangeArrowheads="1"/>
          </p:cNvSpPr>
          <p:nvPr/>
        </p:nvSpPr>
        <p:spPr bwMode="auto">
          <a:xfrm flipH="1">
            <a:off x="4674968" y="3005138"/>
            <a:ext cx="228600" cy="228600"/>
          </a:xfrm>
          <a:prstGeom prst="ellipse">
            <a:avLst/>
          </a:prstGeom>
          <a:solidFill>
            <a:srgbClr val="FF0000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he-IL">
              <a:latin typeface="Calibri" panose="020F0502020204030204" pitchFamily="34" charset="0"/>
            </a:endParaRPr>
          </a:p>
        </p:txBody>
      </p:sp>
      <p:sp>
        <p:nvSpPr>
          <p:cNvPr id="6203" name="Oval 91"/>
          <p:cNvSpPr>
            <a:spLocks noChangeArrowheads="1"/>
          </p:cNvSpPr>
          <p:nvPr/>
        </p:nvSpPr>
        <p:spPr bwMode="auto">
          <a:xfrm flipH="1">
            <a:off x="4862293" y="1892300"/>
            <a:ext cx="228600" cy="228600"/>
          </a:xfrm>
          <a:prstGeom prst="ellipse">
            <a:avLst/>
          </a:prstGeom>
          <a:solidFill>
            <a:srgbClr val="FF0000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he-IL">
              <a:latin typeface="Calibri" panose="020F0502020204030204" pitchFamily="34" charset="0"/>
            </a:endParaRPr>
          </a:p>
        </p:txBody>
      </p:sp>
      <p:sp>
        <p:nvSpPr>
          <p:cNvPr id="6204" name="Oval 92"/>
          <p:cNvSpPr>
            <a:spLocks noChangeArrowheads="1"/>
          </p:cNvSpPr>
          <p:nvPr/>
        </p:nvSpPr>
        <p:spPr bwMode="auto">
          <a:xfrm flipH="1">
            <a:off x="5048031" y="2300288"/>
            <a:ext cx="228600" cy="228600"/>
          </a:xfrm>
          <a:prstGeom prst="ellipse">
            <a:avLst/>
          </a:prstGeom>
          <a:solidFill>
            <a:srgbClr val="FF0000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he-IL">
              <a:latin typeface="Calibri" panose="020F0502020204030204" pitchFamily="34" charset="0"/>
            </a:endParaRPr>
          </a:p>
        </p:txBody>
      </p:sp>
      <p:sp>
        <p:nvSpPr>
          <p:cNvPr id="6205" name="Oval 93"/>
          <p:cNvSpPr>
            <a:spLocks noChangeArrowheads="1"/>
          </p:cNvSpPr>
          <p:nvPr/>
        </p:nvSpPr>
        <p:spPr bwMode="auto">
          <a:xfrm flipH="1">
            <a:off x="5225831" y="1925638"/>
            <a:ext cx="228600" cy="228600"/>
          </a:xfrm>
          <a:prstGeom prst="ellipse">
            <a:avLst/>
          </a:prstGeom>
          <a:solidFill>
            <a:srgbClr val="FF0000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he-IL">
              <a:latin typeface="Calibri" panose="020F0502020204030204" pitchFamily="34" charset="0"/>
            </a:endParaRPr>
          </a:p>
        </p:txBody>
      </p:sp>
      <p:sp>
        <p:nvSpPr>
          <p:cNvPr id="6206" name="Oval 94"/>
          <p:cNvSpPr>
            <a:spLocks noChangeArrowheads="1"/>
          </p:cNvSpPr>
          <p:nvPr/>
        </p:nvSpPr>
        <p:spPr bwMode="auto">
          <a:xfrm flipH="1">
            <a:off x="5411568" y="1495425"/>
            <a:ext cx="228600" cy="228600"/>
          </a:xfrm>
          <a:prstGeom prst="ellipse">
            <a:avLst/>
          </a:prstGeom>
          <a:solidFill>
            <a:srgbClr val="FF0000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he-IL">
              <a:latin typeface="Calibri" panose="020F0502020204030204" pitchFamily="34" charset="0"/>
            </a:endParaRPr>
          </a:p>
        </p:txBody>
      </p:sp>
      <p:sp>
        <p:nvSpPr>
          <p:cNvPr id="6207" name="Oval 95"/>
          <p:cNvSpPr>
            <a:spLocks noChangeArrowheads="1"/>
          </p:cNvSpPr>
          <p:nvPr/>
        </p:nvSpPr>
        <p:spPr bwMode="auto">
          <a:xfrm flipH="1">
            <a:off x="4495581" y="2046288"/>
            <a:ext cx="228600" cy="228600"/>
          </a:xfrm>
          <a:prstGeom prst="ellipse">
            <a:avLst/>
          </a:prstGeom>
          <a:solidFill>
            <a:srgbClr val="FF0000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he-IL">
              <a:latin typeface="Calibri" panose="020F0502020204030204" pitchFamily="34" charset="0"/>
            </a:endParaRPr>
          </a:p>
        </p:txBody>
      </p:sp>
      <p:sp>
        <p:nvSpPr>
          <p:cNvPr id="6208" name="Line 96"/>
          <p:cNvSpPr>
            <a:spLocks noChangeShapeType="1"/>
          </p:cNvSpPr>
          <p:nvPr/>
        </p:nvSpPr>
        <p:spPr bwMode="auto">
          <a:xfrm flipH="1">
            <a:off x="6646643" y="2320925"/>
            <a:ext cx="0" cy="2492375"/>
          </a:xfrm>
          <a:prstGeom prst="line">
            <a:avLst/>
          </a:prstGeom>
          <a:noFill/>
          <a:ln w="28575">
            <a:noFill/>
            <a:round/>
            <a:headEnd/>
            <a:tailEnd/>
          </a:ln>
        </p:spPr>
        <p:txBody>
          <a:bodyPr/>
          <a:lstStyle/>
          <a:p>
            <a:endParaRPr lang="he-IL">
              <a:latin typeface="Calibri" panose="020F0502020204030204" pitchFamily="34" charset="0"/>
            </a:endParaRPr>
          </a:p>
        </p:txBody>
      </p:sp>
      <p:sp>
        <p:nvSpPr>
          <p:cNvPr id="6209" name="Line 97"/>
          <p:cNvSpPr>
            <a:spLocks noChangeShapeType="1"/>
          </p:cNvSpPr>
          <p:nvPr/>
        </p:nvSpPr>
        <p:spPr bwMode="auto">
          <a:xfrm flipH="1">
            <a:off x="6467256" y="2817813"/>
            <a:ext cx="0" cy="1992312"/>
          </a:xfrm>
          <a:prstGeom prst="line">
            <a:avLst/>
          </a:prstGeom>
          <a:noFill/>
          <a:ln w="28575">
            <a:noFill/>
            <a:round/>
            <a:headEnd/>
            <a:tailEnd/>
          </a:ln>
        </p:spPr>
        <p:txBody>
          <a:bodyPr/>
          <a:lstStyle/>
          <a:p>
            <a:endParaRPr lang="he-IL">
              <a:latin typeface="Calibri" panose="020F0502020204030204" pitchFamily="34" charset="0"/>
            </a:endParaRPr>
          </a:p>
        </p:txBody>
      </p:sp>
      <p:sp>
        <p:nvSpPr>
          <p:cNvPr id="6210" name="Line 98"/>
          <p:cNvSpPr>
            <a:spLocks noChangeShapeType="1"/>
          </p:cNvSpPr>
          <p:nvPr/>
        </p:nvSpPr>
        <p:spPr bwMode="auto">
          <a:xfrm flipH="1">
            <a:off x="6279931" y="2576513"/>
            <a:ext cx="0" cy="2246312"/>
          </a:xfrm>
          <a:prstGeom prst="line">
            <a:avLst/>
          </a:prstGeom>
          <a:noFill/>
          <a:ln w="28575">
            <a:noFill/>
            <a:round/>
            <a:headEnd/>
            <a:tailEnd/>
          </a:ln>
        </p:spPr>
        <p:txBody>
          <a:bodyPr/>
          <a:lstStyle/>
          <a:p>
            <a:endParaRPr lang="he-IL">
              <a:latin typeface="Calibri" panose="020F0502020204030204" pitchFamily="34" charset="0"/>
            </a:endParaRPr>
          </a:p>
        </p:txBody>
      </p:sp>
      <p:sp>
        <p:nvSpPr>
          <p:cNvPr id="6211" name="Line 99"/>
          <p:cNvSpPr>
            <a:spLocks noChangeShapeType="1"/>
          </p:cNvSpPr>
          <p:nvPr/>
        </p:nvSpPr>
        <p:spPr bwMode="auto">
          <a:xfrm flipH="1">
            <a:off x="6091018" y="2298700"/>
            <a:ext cx="0" cy="2525713"/>
          </a:xfrm>
          <a:prstGeom prst="line">
            <a:avLst/>
          </a:prstGeom>
          <a:noFill/>
          <a:ln w="28575">
            <a:noFill/>
            <a:round/>
            <a:headEnd/>
            <a:tailEnd/>
          </a:ln>
        </p:spPr>
        <p:txBody>
          <a:bodyPr/>
          <a:lstStyle/>
          <a:p>
            <a:endParaRPr lang="he-IL">
              <a:latin typeface="Calibri" panose="020F0502020204030204" pitchFamily="34" charset="0"/>
            </a:endParaRPr>
          </a:p>
        </p:txBody>
      </p:sp>
      <p:sp>
        <p:nvSpPr>
          <p:cNvPr id="6212" name="Line 100"/>
          <p:cNvSpPr>
            <a:spLocks noChangeShapeType="1"/>
          </p:cNvSpPr>
          <p:nvPr/>
        </p:nvSpPr>
        <p:spPr bwMode="auto">
          <a:xfrm>
            <a:off x="5900518" y="2563813"/>
            <a:ext cx="4763" cy="2246312"/>
          </a:xfrm>
          <a:prstGeom prst="line">
            <a:avLst/>
          </a:prstGeom>
          <a:noFill/>
          <a:ln w="28575">
            <a:noFill/>
            <a:round/>
            <a:headEnd/>
            <a:tailEnd/>
          </a:ln>
        </p:spPr>
        <p:txBody>
          <a:bodyPr/>
          <a:lstStyle/>
          <a:p>
            <a:endParaRPr lang="he-IL">
              <a:latin typeface="Calibri" panose="020F0502020204030204" pitchFamily="34" charset="0"/>
            </a:endParaRPr>
          </a:p>
        </p:txBody>
      </p:sp>
      <p:sp>
        <p:nvSpPr>
          <p:cNvPr id="6213" name="Line 101"/>
          <p:cNvSpPr>
            <a:spLocks noChangeShapeType="1"/>
          </p:cNvSpPr>
          <p:nvPr/>
        </p:nvSpPr>
        <p:spPr bwMode="auto">
          <a:xfrm>
            <a:off x="5717956" y="2459038"/>
            <a:ext cx="0" cy="2351087"/>
          </a:xfrm>
          <a:prstGeom prst="line">
            <a:avLst/>
          </a:prstGeom>
          <a:noFill/>
          <a:ln w="28575">
            <a:noFill/>
            <a:round/>
            <a:headEnd/>
            <a:tailEnd/>
          </a:ln>
        </p:spPr>
        <p:txBody>
          <a:bodyPr/>
          <a:lstStyle/>
          <a:p>
            <a:endParaRPr lang="he-IL">
              <a:latin typeface="Calibri" panose="020F0502020204030204" pitchFamily="34" charset="0"/>
            </a:endParaRPr>
          </a:p>
        </p:txBody>
      </p:sp>
      <p:sp>
        <p:nvSpPr>
          <p:cNvPr id="6214" name="Oval 102"/>
          <p:cNvSpPr>
            <a:spLocks noChangeArrowheads="1"/>
          </p:cNvSpPr>
          <p:nvPr/>
        </p:nvSpPr>
        <p:spPr bwMode="auto">
          <a:xfrm flipH="1">
            <a:off x="5792568" y="1587500"/>
            <a:ext cx="228600" cy="228600"/>
          </a:xfrm>
          <a:prstGeom prst="ellipse">
            <a:avLst/>
          </a:prstGeom>
          <a:solidFill>
            <a:srgbClr val="FF0000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he-IL">
              <a:latin typeface="Calibri" panose="020F0502020204030204" pitchFamily="34" charset="0"/>
            </a:endParaRPr>
          </a:p>
        </p:txBody>
      </p:sp>
      <p:sp>
        <p:nvSpPr>
          <p:cNvPr id="6215" name="Oval 103"/>
          <p:cNvSpPr>
            <a:spLocks noChangeArrowheads="1"/>
          </p:cNvSpPr>
          <p:nvPr/>
        </p:nvSpPr>
        <p:spPr bwMode="auto">
          <a:xfrm flipH="1">
            <a:off x="5987831" y="2006600"/>
            <a:ext cx="228600" cy="228600"/>
          </a:xfrm>
          <a:prstGeom prst="ellipse">
            <a:avLst/>
          </a:prstGeom>
          <a:solidFill>
            <a:srgbClr val="FF0000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he-IL">
              <a:latin typeface="Calibri" panose="020F0502020204030204" pitchFamily="34" charset="0"/>
            </a:endParaRPr>
          </a:p>
        </p:txBody>
      </p:sp>
      <p:sp>
        <p:nvSpPr>
          <p:cNvPr id="6216" name="Oval 104"/>
          <p:cNvSpPr>
            <a:spLocks noChangeArrowheads="1"/>
          </p:cNvSpPr>
          <p:nvPr/>
        </p:nvSpPr>
        <p:spPr bwMode="auto">
          <a:xfrm flipH="1">
            <a:off x="6165631" y="1666875"/>
            <a:ext cx="228600" cy="228600"/>
          </a:xfrm>
          <a:prstGeom prst="ellipse">
            <a:avLst/>
          </a:prstGeom>
          <a:solidFill>
            <a:srgbClr val="FF0000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he-IL">
              <a:latin typeface="Calibri" panose="020F0502020204030204" pitchFamily="34" charset="0"/>
            </a:endParaRPr>
          </a:p>
        </p:txBody>
      </p:sp>
      <p:sp>
        <p:nvSpPr>
          <p:cNvPr id="6217" name="Oval 105"/>
          <p:cNvSpPr>
            <a:spLocks noChangeArrowheads="1"/>
          </p:cNvSpPr>
          <p:nvPr/>
        </p:nvSpPr>
        <p:spPr bwMode="auto">
          <a:xfrm flipH="1">
            <a:off x="6349781" y="2628900"/>
            <a:ext cx="228600" cy="228600"/>
          </a:xfrm>
          <a:prstGeom prst="ellipse">
            <a:avLst/>
          </a:prstGeom>
          <a:solidFill>
            <a:srgbClr val="FF0000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he-IL">
              <a:latin typeface="Calibri" panose="020F0502020204030204" pitchFamily="34" charset="0"/>
            </a:endParaRPr>
          </a:p>
        </p:txBody>
      </p:sp>
      <p:sp>
        <p:nvSpPr>
          <p:cNvPr id="6218" name="Oval 106"/>
          <p:cNvSpPr>
            <a:spLocks noChangeArrowheads="1"/>
          </p:cNvSpPr>
          <p:nvPr/>
        </p:nvSpPr>
        <p:spPr bwMode="auto">
          <a:xfrm flipH="1">
            <a:off x="6548218" y="1765300"/>
            <a:ext cx="228600" cy="228600"/>
          </a:xfrm>
          <a:prstGeom prst="ellipse">
            <a:avLst/>
          </a:prstGeom>
          <a:solidFill>
            <a:srgbClr val="FF0000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he-IL">
              <a:latin typeface="Calibri" panose="020F0502020204030204" pitchFamily="34" charset="0"/>
            </a:endParaRPr>
          </a:p>
        </p:txBody>
      </p:sp>
      <p:sp>
        <p:nvSpPr>
          <p:cNvPr id="6219" name="Oval 107"/>
          <p:cNvSpPr>
            <a:spLocks noChangeArrowheads="1"/>
          </p:cNvSpPr>
          <p:nvPr/>
        </p:nvSpPr>
        <p:spPr bwMode="auto">
          <a:xfrm flipH="1">
            <a:off x="5605243" y="1816100"/>
            <a:ext cx="228600" cy="228600"/>
          </a:xfrm>
          <a:prstGeom prst="ellipse">
            <a:avLst/>
          </a:prstGeom>
          <a:solidFill>
            <a:srgbClr val="FF0000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he-IL">
              <a:latin typeface="Calibri" panose="020F0502020204030204" pitchFamily="34" charset="0"/>
            </a:endParaRPr>
          </a:p>
        </p:txBody>
      </p:sp>
      <p:sp>
        <p:nvSpPr>
          <p:cNvPr id="6220" name="Line 108"/>
          <p:cNvSpPr>
            <a:spLocks noChangeShapeType="1"/>
          </p:cNvSpPr>
          <p:nvPr/>
        </p:nvSpPr>
        <p:spPr bwMode="auto">
          <a:xfrm flipV="1">
            <a:off x="279181" y="1323975"/>
            <a:ext cx="0" cy="3551238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he-IL">
              <a:latin typeface="Calibri" panose="020F0502020204030204" pitchFamily="34" charset="0"/>
            </a:endParaRPr>
          </a:p>
        </p:txBody>
      </p:sp>
      <p:sp>
        <p:nvSpPr>
          <p:cNvPr id="6221" name="Freeform 109"/>
          <p:cNvSpPr>
            <a:spLocks/>
          </p:cNvSpPr>
          <p:nvPr/>
        </p:nvSpPr>
        <p:spPr bwMode="auto">
          <a:xfrm>
            <a:off x="466506" y="1565275"/>
            <a:ext cx="6184900" cy="3103563"/>
          </a:xfrm>
          <a:custGeom>
            <a:avLst/>
            <a:gdLst>
              <a:gd name="T0" fmla="*/ 0 w 3896"/>
              <a:gd name="T1" fmla="*/ 2147483647 h 1955"/>
              <a:gd name="T2" fmla="*/ 2147483647 w 3896"/>
              <a:gd name="T3" fmla="*/ 2147483647 h 1955"/>
              <a:gd name="T4" fmla="*/ 2147483647 w 3896"/>
              <a:gd name="T5" fmla="*/ 2147483647 h 1955"/>
              <a:gd name="T6" fmla="*/ 2147483647 w 3896"/>
              <a:gd name="T7" fmla="*/ 2147483647 h 1955"/>
              <a:gd name="T8" fmla="*/ 2147483647 w 3896"/>
              <a:gd name="T9" fmla="*/ 2147483647 h 1955"/>
              <a:gd name="T10" fmla="*/ 2147483647 w 3896"/>
              <a:gd name="T11" fmla="*/ 2147483647 h 1955"/>
              <a:gd name="T12" fmla="*/ 2147483647 w 3896"/>
              <a:gd name="T13" fmla="*/ 2147483647 h 1955"/>
              <a:gd name="T14" fmla="*/ 2147483647 w 3896"/>
              <a:gd name="T15" fmla="*/ 2147483647 h 1955"/>
              <a:gd name="T16" fmla="*/ 2147483647 w 3896"/>
              <a:gd name="T17" fmla="*/ 2147483647 h 1955"/>
              <a:gd name="T18" fmla="*/ 2147483647 w 3896"/>
              <a:gd name="T19" fmla="*/ 2147483647 h 1955"/>
              <a:gd name="T20" fmla="*/ 2147483647 w 3896"/>
              <a:gd name="T21" fmla="*/ 2147483647 h 1955"/>
              <a:gd name="T22" fmla="*/ 2147483647 w 3896"/>
              <a:gd name="T23" fmla="*/ 2147483647 h 1955"/>
              <a:gd name="T24" fmla="*/ 2147483647 w 3896"/>
              <a:gd name="T25" fmla="*/ 2147483647 h 1955"/>
              <a:gd name="T26" fmla="*/ 2147483647 w 3896"/>
              <a:gd name="T27" fmla="*/ 2147483647 h 1955"/>
              <a:gd name="T28" fmla="*/ 2147483647 w 3896"/>
              <a:gd name="T29" fmla="*/ 2147483647 h 1955"/>
              <a:gd name="T30" fmla="*/ 2147483647 w 3896"/>
              <a:gd name="T31" fmla="*/ 2147483647 h 1955"/>
              <a:gd name="T32" fmla="*/ 2147483647 w 3896"/>
              <a:gd name="T33" fmla="*/ 2147483647 h 1955"/>
              <a:gd name="T34" fmla="*/ 2147483647 w 3896"/>
              <a:gd name="T35" fmla="*/ 2147483647 h 1955"/>
              <a:gd name="T36" fmla="*/ 2147483647 w 3896"/>
              <a:gd name="T37" fmla="*/ 2147483647 h 1955"/>
              <a:gd name="T38" fmla="*/ 2147483647 w 3896"/>
              <a:gd name="T39" fmla="*/ 2147483647 h 1955"/>
              <a:gd name="T40" fmla="*/ 2147483647 w 3896"/>
              <a:gd name="T41" fmla="*/ 2147483647 h 1955"/>
              <a:gd name="T42" fmla="*/ 2147483647 w 3896"/>
              <a:gd name="T43" fmla="*/ 2147483647 h 1955"/>
              <a:gd name="T44" fmla="*/ 2147483647 w 3896"/>
              <a:gd name="T45" fmla="*/ 2147483647 h 1955"/>
              <a:gd name="T46" fmla="*/ 2147483647 w 3896"/>
              <a:gd name="T47" fmla="*/ 2147483647 h 1955"/>
              <a:gd name="T48" fmla="*/ 2147483647 w 3896"/>
              <a:gd name="T49" fmla="*/ 2147483647 h 1955"/>
              <a:gd name="T50" fmla="*/ 2147483647 w 3896"/>
              <a:gd name="T51" fmla="*/ 2147483647 h 1955"/>
              <a:gd name="T52" fmla="*/ 2147483647 w 3896"/>
              <a:gd name="T53" fmla="*/ 2147483647 h 1955"/>
              <a:gd name="T54" fmla="*/ 2147483647 w 3896"/>
              <a:gd name="T55" fmla="*/ 0 h 1955"/>
              <a:gd name="T56" fmla="*/ 2147483647 w 3896"/>
              <a:gd name="T57" fmla="*/ 2147483647 h 1955"/>
              <a:gd name="T58" fmla="*/ 2147483647 w 3896"/>
              <a:gd name="T59" fmla="*/ 2147483647 h 1955"/>
              <a:gd name="T60" fmla="*/ 2147483647 w 3896"/>
              <a:gd name="T61" fmla="*/ 2147483647 h 1955"/>
              <a:gd name="T62" fmla="*/ 2147483647 w 3896"/>
              <a:gd name="T63" fmla="*/ 2147483647 h 1955"/>
              <a:gd name="T64" fmla="*/ 2147483647 w 3896"/>
              <a:gd name="T65" fmla="*/ 2147483647 h 1955"/>
              <a:gd name="T66" fmla="*/ 2147483647 w 3896"/>
              <a:gd name="T67" fmla="*/ 2147483647 h 1955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w 3896"/>
              <a:gd name="T103" fmla="*/ 0 h 1955"/>
              <a:gd name="T104" fmla="*/ 3896 w 3896"/>
              <a:gd name="T105" fmla="*/ 1955 h 1955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T102" t="T103" r="T104" b="T105"/>
            <a:pathLst>
              <a:path w="3896" h="1955">
                <a:moveTo>
                  <a:pt x="0" y="387"/>
                </a:moveTo>
                <a:lnTo>
                  <a:pt x="121" y="59"/>
                </a:lnTo>
                <a:lnTo>
                  <a:pt x="233" y="358"/>
                </a:lnTo>
                <a:lnTo>
                  <a:pt x="358" y="24"/>
                </a:lnTo>
                <a:lnTo>
                  <a:pt x="484" y="232"/>
                </a:lnTo>
                <a:lnTo>
                  <a:pt x="590" y="338"/>
                </a:lnTo>
                <a:lnTo>
                  <a:pt x="721" y="126"/>
                </a:lnTo>
                <a:lnTo>
                  <a:pt x="828" y="397"/>
                </a:lnTo>
                <a:lnTo>
                  <a:pt x="949" y="58"/>
                </a:lnTo>
                <a:lnTo>
                  <a:pt x="1065" y="798"/>
                </a:lnTo>
                <a:lnTo>
                  <a:pt x="1180" y="1352"/>
                </a:lnTo>
                <a:lnTo>
                  <a:pt x="1300" y="1679"/>
                </a:lnTo>
                <a:lnTo>
                  <a:pt x="1418" y="1544"/>
                </a:lnTo>
                <a:lnTo>
                  <a:pt x="1544" y="1733"/>
                </a:lnTo>
                <a:lnTo>
                  <a:pt x="1646" y="1592"/>
                </a:lnTo>
                <a:lnTo>
                  <a:pt x="1781" y="1737"/>
                </a:lnTo>
                <a:lnTo>
                  <a:pt x="1892" y="1955"/>
                </a:lnTo>
                <a:lnTo>
                  <a:pt x="2009" y="1766"/>
                </a:lnTo>
                <a:lnTo>
                  <a:pt x="2120" y="1234"/>
                </a:lnTo>
                <a:lnTo>
                  <a:pt x="2246" y="1834"/>
                </a:lnTo>
                <a:lnTo>
                  <a:pt x="2367" y="1587"/>
                </a:lnTo>
                <a:lnTo>
                  <a:pt x="2478" y="1244"/>
                </a:lnTo>
                <a:lnTo>
                  <a:pt x="2609" y="363"/>
                </a:lnTo>
                <a:lnTo>
                  <a:pt x="2720" y="977"/>
                </a:lnTo>
                <a:lnTo>
                  <a:pt x="2831" y="261"/>
                </a:lnTo>
                <a:lnTo>
                  <a:pt x="2957" y="527"/>
                </a:lnTo>
                <a:lnTo>
                  <a:pt x="3069" y="280"/>
                </a:lnTo>
                <a:lnTo>
                  <a:pt x="3180" y="0"/>
                </a:lnTo>
                <a:lnTo>
                  <a:pt x="3306" y="232"/>
                </a:lnTo>
                <a:lnTo>
                  <a:pt x="3427" y="77"/>
                </a:lnTo>
                <a:lnTo>
                  <a:pt x="3548" y="343"/>
                </a:lnTo>
                <a:lnTo>
                  <a:pt x="3649" y="116"/>
                </a:lnTo>
                <a:lnTo>
                  <a:pt x="3780" y="740"/>
                </a:lnTo>
                <a:lnTo>
                  <a:pt x="3896" y="198"/>
                </a:lnTo>
              </a:path>
            </a:pathLst>
          </a:custGeom>
          <a:noFill/>
          <a:ln w="3810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he-IL">
              <a:latin typeface="Calibri" panose="020F0502020204030204" pitchFamily="34" charset="0"/>
            </a:endParaRPr>
          </a:p>
        </p:txBody>
      </p:sp>
      <p:sp>
        <p:nvSpPr>
          <p:cNvPr id="524398" name="Text Box 110"/>
          <p:cNvSpPr txBox="1">
            <a:spLocks noChangeArrowheads="1"/>
          </p:cNvSpPr>
          <p:nvPr/>
        </p:nvSpPr>
        <p:spPr bwMode="auto">
          <a:xfrm>
            <a:off x="231775" y="5008563"/>
            <a:ext cx="8589963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b="0" dirty="0">
                <a:solidFill>
                  <a:schemeClr val="bg1"/>
                </a:solidFill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Effective removal of noise (and many other tasks)      </a:t>
            </a:r>
            <a:br>
              <a:rPr lang="en-US" b="0" dirty="0">
                <a:solidFill>
                  <a:schemeClr val="bg1"/>
                </a:solidFill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b="0" dirty="0">
                <a:solidFill>
                  <a:schemeClr val="bg1"/>
                </a:solidFill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relies on an proper </a:t>
            </a:r>
            <a:r>
              <a:rPr lang="en-US" b="0" dirty="0">
                <a:solidFill>
                  <a:srgbClr val="FFC000"/>
                </a:solidFill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modeling</a:t>
            </a:r>
            <a:r>
              <a:rPr lang="en-US" sz="1800" b="0" dirty="0">
                <a:solidFill>
                  <a:schemeClr val="bg1"/>
                </a:solidFill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="0" dirty="0">
                <a:solidFill>
                  <a:schemeClr val="bg1"/>
                </a:solidFill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of the signal</a:t>
            </a:r>
          </a:p>
        </p:txBody>
      </p:sp>
      <p:sp>
        <p:nvSpPr>
          <p:cNvPr id="524399" name="Freeform 111"/>
          <p:cNvSpPr>
            <a:spLocks/>
          </p:cNvSpPr>
          <p:nvPr/>
        </p:nvSpPr>
        <p:spPr bwMode="auto">
          <a:xfrm>
            <a:off x="369668" y="1870075"/>
            <a:ext cx="6273800" cy="2592388"/>
          </a:xfrm>
          <a:custGeom>
            <a:avLst/>
            <a:gdLst>
              <a:gd name="T0" fmla="*/ 0 w 3952"/>
              <a:gd name="T1" fmla="*/ 2147483647 h 1633"/>
              <a:gd name="T2" fmla="*/ 2147483647 w 3952"/>
              <a:gd name="T3" fmla="*/ 0 h 1633"/>
              <a:gd name="T4" fmla="*/ 2147483647 w 3952"/>
              <a:gd name="T5" fmla="*/ 2147483647 h 1633"/>
              <a:gd name="T6" fmla="*/ 2147483647 w 3952"/>
              <a:gd name="T7" fmla="*/ 2147483647 h 1633"/>
              <a:gd name="T8" fmla="*/ 2147483647 w 3952"/>
              <a:gd name="T9" fmla="*/ 2147483647 h 1633"/>
              <a:gd name="T10" fmla="*/ 2147483647 w 3952"/>
              <a:gd name="T11" fmla="*/ 2147483647 h 163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3952"/>
              <a:gd name="T19" fmla="*/ 0 h 1633"/>
              <a:gd name="T20" fmla="*/ 3952 w 3952"/>
              <a:gd name="T21" fmla="*/ 1633 h 163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3952" h="1633">
                <a:moveTo>
                  <a:pt x="0" y="1"/>
                </a:moveTo>
                <a:lnTo>
                  <a:pt x="1129" y="0"/>
                </a:lnTo>
                <a:lnTo>
                  <a:pt x="1129" y="1625"/>
                </a:lnTo>
                <a:lnTo>
                  <a:pt x="2531" y="1633"/>
                </a:lnTo>
                <a:lnTo>
                  <a:pt x="2531" y="137"/>
                </a:lnTo>
                <a:lnTo>
                  <a:pt x="3952" y="134"/>
                </a:lnTo>
              </a:path>
            </a:pathLst>
          </a:custGeom>
          <a:noFill/>
          <a:ln w="38100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he-IL">
              <a:latin typeface="Calibri" panose="020F0502020204030204" pitchFamily="34" charset="0"/>
            </a:endParaRPr>
          </a:p>
        </p:txBody>
      </p:sp>
      <p:sp>
        <p:nvSpPr>
          <p:cNvPr id="114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588963" y="6175375"/>
            <a:ext cx="4108450" cy="682625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>
                <a:solidFill>
                  <a:schemeClr val="bg1"/>
                </a:solidFill>
              </a:rPr>
              <a:t>Michael Elad</a:t>
            </a:r>
          </a:p>
          <a:p>
            <a:pPr>
              <a:defRPr/>
            </a:pPr>
            <a:r>
              <a:rPr lang="en-US" dirty="0">
                <a:solidFill>
                  <a:schemeClr val="bg1"/>
                </a:solidFill>
              </a:rPr>
              <a:t>The Computer-Science Department	</a:t>
            </a:r>
          </a:p>
          <a:p>
            <a:pPr>
              <a:defRPr/>
            </a:pPr>
            <a:r>
              <a:rPr lang="en-US" dirty="0">
                <a:solidFill>
                  <a:schemeClr val="bg1"/>
                </a:solidFill>
              </a:rPr>
              <a:t>The Technion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6823015" y="1404706"/>
                <a:ext cx="2320985" cy="3354765"/>
              </a:xfrm>
              <a:prstGeom prst="rect">
                <a:avLst/>
              </a:prstGeom>
              <a:solidFill>
                <a:srgbClr val="000000">
                  <a:alpha val="87059"/>
                </a:srgbClr>
              </a:solidFill>
            </p:spPr>
            <p:txBody>
              <a:bodyPr wrap="square" rtlCol="1">
                <a:spAutoFit/>
              </a:bodyPr>
              <a:lstStyle/>
              <a:p>
                <a:r>
                  <a:rPr lang="en-US" sz="2800" dirty="0">
                    <a:solidFill>
                      <a:schemeClr val="bg1"/>
                    </a:solidFill>
                    <a:latin typeface="Calibri" panose="020F0502020204030204" pitchFamily="34" charset="0"/>
                  </a:rPr>
                  <a:t>Fact 1</a:t>
                </a:r>
                <a:r>
                  <a:rPr lang="en-US" sz="2800" b="0" dirty="0">
                    <a:solidFill>
                      <a:schemeClr val="bg1"/>
                    </a:solidFill>
                    <a:latin typeface="Calibri" panose="020F0502020204030204" pitchFamily="34" charset="0"/>
                  </a:rPr>
                  <a:t>:</a:t>
                </a:r>
              </a:p>
              <a:p>
                <a:r>
                  <a:rPr lang="en-US" b="0" dirty="0">
                    <a:solidFill>
                      <a:schemeClr val="bg1"/>
                    </a:solidFill>
                    <a:latin typeface="Calibri" panose="020F0502020204030204" pitchFamily="34" charset="0"/>
                  </a:rPr>
                  <a:t>This signal contains AWGN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/>
                        <a:ea typeface="Cambria Math"/>
                      </a:rPr>
                      <m:t>ℕ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/>
                        <a:ea typeface="Cambria Math"/>
                      </a:rPr>
                      <m:t>(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/>
                        <a:ea typeface="Cambria Math"/>
                      </a:rPr>
                      <m:t>0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/>
                        <a:ea typeface="Cambria Math"/>
                      </a:rPr>
                      <m:t>,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/>
                        <a:ea typeface="Cambria Math"/>
                      </a:rPr>
                      <m:t>1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/>
                        <a:ea typeface="Cambria Math"/>
                      </a:rPr>
                      <m:t>)</m:t>
                    </m:r>
                  </m:oMath>
                </a14:m>
                <a:r>
                  <a:rPr lang="en-US" b="0" dirty="0">
                    <a:solidFill>
                      <a:schemeClr val="bg1"/>
                    </a:solidFill>
                    <a:latin typeface="Calibri" panose="020F0502020204030204" pitchFamily="34" charset="0"/>
                  </a:rPr>
                  <a:t> </a:t>
                </a:r>
              </a:p>
              <a:p>
                <a:endParaRPr lang="en-US" sz="1200" b="0" dirty="0">
                  <a:solidFill>
                    <a:schemeClr val="bg1"/>
                  </a:solidFill>
                  <a:latin typeface="Calibri" panose="020F0502020204030204" pitchFamily="34" charset="0"/>
                </a:endParaRPr>
              </a:p>
              <a:p>
                <a:r>
                  <a:rPr lang="en-US" sz="2800" dirty="0">
                    <a:solidFill>
                      <a:schemeClr val="bg1"/>
                    </a:solidFill>
                    <a:latin typeface="Calibri" panose="020F0502020204030204" pitchFamily="34" charset="0"/>
                  </a:rPr>
                  <a:t>Fact 2</a:t>
                </a:r>
                <a:r>
                  <a:rPr lang="en-US" sz="2800" b="0" dirty="0">
                    <a:solidFill>
                      <a:schemeClr val="bg1"/>
                    </a:solidFill>
                    <a:latin typeface="Calibri" panose="020F0502020204030204" pitchFamily="34" charset="0"/>
                  </a:rPr>
                  <a:t>: </a:t>
                </a:r>
              </a:p>
              <a:p>
                <a:r>
                  <a:rPr lang="en-US" b="0" dirty="0">
                    <a:solidFill>
                      <a:schemeClr val="bg1"/>
                    </a:solidFill>
                    <a:latin typeface="Calibri" panose="020F0502020204030204" pitchFamily="34" charset="0"/>
                  </a:rPr>
                  <a:t>The clean signal is believed to </a:t>
                </a:r>
                <a:br>
                  <a:rPr lang="en-US" b="0" dirty="0">
                    <a:solidFill>
                      <a:schemeClr val="bg1"/>
                    </a:solidFill>
                    <a:latin typeface="Calibri" panose="020F0502020204030204" pitchFamily="34" charset="0"/>
                  </a:rPr>
                </a:br>
                <a:r>
                  <a:rPr lang="en-US" b="0" dirty="0">
                    <a:solidFill>
                      <a:schemeClr val="bg1"/>
                    </a:solidFill>
                    <a:latin typeface="Calibri" panose="020F0502020204030204" pitchFamily="34" charset="0"/>
                  </a:rPr>
                  <a:t>be PWC</a:t>
                </a:r>
                <a:endParaRPr lang="he-IL" b="0" dirty="0">
                  <a:solidFill>
                    <a:schemeClr val="bg1"/>
                  </a:solidFill>
                  <a:latin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3015" y="1404706"/>
                <a:ext cx="2320985" cy="3354765"/>
              </a:xfrm>
              <a:prstGeom prst="rect">
                <a:avLst/>
              </a:prstGeom>
              <a:blipFill rotWithShape="1">
                <a:blip r:embed="rId4"/>
                <a:stretch>
                  <a:fillRect l="-262" t="-1633" r="-3150" b="-3085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915357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4398" grpId="0"/>
      <p:bldP spid="524399" grpId="0" animBg="1"/>
      <p:bldP spid="3" grpId="0" uiExpand="1" build="p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65647AA6-907C-40AD-A797-A39843889A30}" type="slidenum">
              <a:rPr lang="he-IL" smtClean="0">
                <a:latin typeface="Calibri" panose="020F0502020204030204" pitchFamily="34" charset="0"/>
              </a:rPr>
              <a:pPr/>
              <a:t>12</a:t>
            </a:fld>
            <a:endParaRPr lang="en-US" dirty="0">
              <a:latin typeface="Calibri" panose="020F0502020204030204" pitchFamily="34" charset="0"/>
            </a:endParaRPr>
          </a:p>
        </p:txBody>
      </p:sp>
      <p:sp>
        <p:nvSpPr>
          <p:cNvPr id="502786" name="Rectangle 2"/>
          <p:cNvSpPr>
            <a:spLocks noChangeArrowheads="1"/>
          </p:cNvSpPr>
          <p:nvPr/>
        </p:nvSpPr>
        <p:spPr bwMode="auto">
          <a:xfrm>
            <a:off x="6098598" y="1754383"/>
            <a:ext cx="1906588" cy="288925"/>
          </a:xfrm>
          <a:prstGeom prst="rect">
            <a:avLst/>
          </a:prstGeom>
          <a:solidFill>
            <a:srgbClr val="FF000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he-IL">
              <a:latin typeface="Calibri" panose="020F0502020204030204" pitchFamily="34" charset="0"/>
            </a:endParaRPr>
          </a:p>
        </p:txBody>
      </p:sp>
      <p:sp>
        <p:nvSpPr>
          <p:cNvPr id="502787" name="Rectangle 3"/>
          <p:cNvSpPr>
            <a:spLocks noChangeArrowheads="1"/>
          </p:cNvSpPr>
          <p:nvPr/>
        </p:nvSpPr>
        <p:spPr bwMode="auto">
          <a:xfrm>
            <a:off x="5895398" y="1332108"/>
            <a:ext cx="3124200" cy="322262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he-IL">
              <a:latin typeface="Calibri" panose="020F0502020204030204" pitchFamily="34" charset="0"/>
            </a:endParaRPr>
          </a:p>
        </p:txBody>
      </p:sp>
      <p:sp>
        <p:nvSpPr>
          <p:cNvPr id="7174" name="Line 4"/>
          <p:cNvSpPr>
            <a:spLocks noChangeShapeType="1"/>
          </p:cNvSpPr>
          <p:nvPr/>
        </p:nvSpPr>
        <p:spPr bwMode="auto">
          <a:xfrm>
            <a:off x="0" y="1082675"/>
            <a:ext cx="9144000" cy="0"/>
          </a:xfrm>
          <a:prstGeom prst="line">
            <a:avLst/>
          </a:prstGeom>
          <a:noFill/>
          <a:ln w="76200">
            <a:solidFill>
              <a:srgbClr val="FFC000"/>
            </a:solidFill>
            <a:round/>
            <a:headEnd/>
            <a:tailEnd/>
          </a:ln>
        </p:spPr>
        <p:txBody>
          <a:bodyPr/>
          <a:lstStyle/>
          <a:p>
            <a:endParaRPr lang="he-IL">
              <a:latin typeface="Calibri" panose="020F0502020204030204" pitchFamily="34" charset="0"/>
            </a:endParaRPr>
          </a:p>
        </p:txBody>
      </p:sp>
      <p:sp>
        <p:nvSpPr>
          <p:cNvPr id="7175" name="Rectangle 5"/>
          <p:cNvSpPr>
            <a:spLocks noChangeArrowheads="1"/>
          </p:cNvSpPr>
          <p:nvPr/>
        </p:nvSpPr>
        <p:spPr bwMode="auto">
          <a:xfrm>
            <a:off x="0" y="152400"/>
            <a:ext cx="9024938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l"/>
            <a:r>
              <a:rPr lang="en-US" sz="4000" b="0" dirty="0">
                <a:solidFill>
                  <a:schemeClr val="bg1"/>
                </a:solidFill>
                <a:latin typeface="Calibri Light" panose="020F0302020204030204" pitchFamily="34" charset="0"/>
              </a:rPr>
              <a:t>   Models</a:t>
            </a:r>
          </a:p>
        </p:txBody>
      </p:sp>
      <p:sp>
        <p:nvSpPr>
          <p:cNvPr id="502790" name="Text Box 6"/>
          <p:cNvSpPr txBox="1">
            <a:spLocks noChangeArrowheads="1"/>
          </p:cNvSpPr>
          <p:nvPr/>
        </p:nvSpPr>
        <p:spPr bwMode="auto">
          <a:xfrm>
            <a:off x="10102" y="1147167"/>
            <a:ext cx="5274266" cy="48474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55600" indent="-355600" algn="l">
              <a:spcBef>
                <a:spcPct val="50000"/>
              </a:spcBef>
              <a:buFont typeface="Courier New" panose="02070309020205020404" pitchFamily="49" charset="0"/>
              <a:buChar char="o"/>
            </a:pPr>
            <a:r>
              <a:rPr lang="en-US" b="0" dirty="0">
                <a:solidFill>
                  <a:schemeClr val="bg1"/>
                </a:solidFill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 model: a </a:t>
            </a:r>
            <a:r>
              <a:rPr lang="en-US" b="0" dirty="0">
                <a:solidFill>
                  <a:srgbClr val="FFC000"/>
                </a:solidFill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mathematical</a:t>
            </a:r>
            <a:r>
              <a:rPr lang="en-US" b="0" dirty="0">
                <a:solidFill>
                  <a:schemeClr val="bg1"/>
                </a:solidFill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br>
              <a:rPr lang="en-US" b="0" dirty="0">
                <a:solidFill>
                  <a:schemeClr val="bg1"/>
                </a:solidFill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b="0" dirty="0">
                <a:solidFill>
                  <a:schemeClr val="bg1"/>
                </a:solidFill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description of the underlying </a:t>
            </a:r>
            <a:br>
              <a:rPr lang="en-US" b="0" dirty="0">
                <a:solidFill>
                  <a:schemeClr val="bg1"/>
                </a:solidFill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b="0" dirty="0">
                <a:solidFill>
                  <a:schemeClr val="bg1"/>
                </a:solidFill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signal of interest, describing our </a:t>
            </a:r>
            <a:r>
              <a:rPr lang="en-US" b="0" dirty="0">
                <a:solidFill>
                  <a:srgbClr val="FFC000"/>
                </a:solidFill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beliefs</a:t>
            </a:r>
            <a:r>
              <a:rPr lang="en-US" b="0" dirty="0">
                <a:solidFill>
                  <a:schemeClr val="bg1"/>
                </a:solidFill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regarding its </a:t>
            </a:r>
            <a:r>
              <a:rPr lang="en-US" b="0" dirty="0">
                <a:solidFill>
                  <a:srgbClr val="FFC000"/>
                </a:solidFill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structure</a:t>
            </a:r>
          </a:p>
          <a:p>
            <a:pPr marL="355600" indent="-355600" algn="l">
              <a:spcBef>
                <a:spcPct val="50000"/>
              </a:spcBef>
              <a:buFont typeface="Courier New" panose="02070309020205020404" pitchFamily="49" charset="0"/>
              <a:buChar char="o"/>
            </a:pPr>
            <a:r>
              <a:rPr lang="en-US" b="0" dirty="0">
                <a:solidFill>
                  <a:schemeClr val="bg1"/>
                </a:solidFill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following is a partial list of </a:t>
            </a:r>
            <a:br>
              <a:rPr lang="en-US" b="0" dirty="0">
                <a:solidFill>
                  <a:schemeClr val="bg1"/>
                </a:solidFill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b="0" dirty="0">
                <a:solidFill>
                  <a:schemeClr val="bg1"/>
                </a:solidFill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commonly used models for images</a:t>
            </a:r>
          </a:p>
          <a:p>
            <a:pPr marL="355600" indent="-355600" algn="l">
              <a:spcBef>
                <a:spcPct val="50000"/>
              </a:spcBef>
              <a:buFont typeface="Courier New" panose="02070309020205020404" pitchFamily="49" charset="0"/>
              <a:buChar char="o"/>
            </a:pPr>
            <a:r>
              <a:rPr lang="en-US" b="0" dirty="0">
                <a:solidFill>
                  <a:schemeClr val="bg1"/>
                </a:solidFill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Good models should be simple while matching the signals</a:t>
            </a:r>
          </a:p>
          <a:p>
            <a:pPr marL="355600" indent="-355600" algn="l">
              <a:spcBef>
                <a:spcPct val="50000"/>
              </a:spcBef>
              <a:buFont typeface="Courier New" panose="02070309020205020404" pitchFamily="49" charset="0"/>
              <a:buChar char="o"/>
            </a:pPr>
            <a:endParaRPr lang="en-US" sz="1400" b="0" dirty="0">
              <a:solidFill>
                <a:schemeClr val="bg1"/>
              </a:solidFill>
              <a:latin typeface="Calibri" panose="020F050202020403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55600" indent="-355600" algn="l">
              <a:spcBef>
                <a:spcPct val="50000"/>
              </a:spcBef>
              <a:buFont typeface="Courier New" panose="02070309020205020404" pitchFamily="49" charset="0"/>
              <a:buChar char="o"/>
            </a:pPr>
            <a:endParaRPr lang="en-US" b="0" dirty="0">
              <a:solidFill>
                <a:schemeClr val="bg1"/>
              </a:solidFill>
              <a:latin typeface="Calibri" panose="020F050202020403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55600" indent="-355600" algn="l">
              <a:spcBef>
                <a:spcPct val="50000"/>
              </a:spcBef>
              <a:buFont typeface="Courier New" panose="02070309020205020404" pitchFamily="49" charset="0"/>
              <a:buChar char="o"/>
            </a:pPr>
            <a:r>
              <a:rPr lang="en-US" b="0" dirty="0">
                <a:solidFill>
                  <a:schemeClr val="bg1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Models are almost always imperfect</a:t>
            </a:r>
            <a:endParaRPr lang="he-IL" b="0" dirty="0">
              <a:solidFill>
                <a:schemeClr val="bg1"/>
              </a:solidFill>
              <a:latin typeface="Calibri" panose="020F0502020204030204" pitchFamily="34" charset="0"/>
              <a:ea typeface="Tahoma" panose="020B0604030504040204" pitchFamily="34" charset="0"/>
              <a:cs typeface="Calibri" panose="020F0502020204030204" pitchFamily="34" charset="0"/>
            </a:endParaRPr>
          </a:p>
        </p:txBody>
      </p:sp>
      <p:sp>
        <p:nvSpPr>
          <p:cNvPr id="502791" name="Rectangle 7"/>
          <p:cNvSpPr>
            <a:spLocks noChangeArrowheads="1"/>
          </p:cNvSpPr>
          <p:nvPr/>
        </p:nvSpPr>
        <p:spPr bwMode="auto">
          <a:xfrm>
            <a:off x="5974773" y="2186183"/>
            <a:ext cx="2243138" cy="288925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he-IL">
              <a:latin typeface="Calibri" panose="020F0502020204030204" pitchFamily="34" charset="0"/>
            </a:endParaRPr>
          </a:p>
        </p:txBody>
      </p:sp>
      <p:sp>
        <p:nvSpPr>
          <p:cNvPr id="502792" name="Rectangle 8"/>
          <p:cNvSpPr>
            <a:spLocks noChangeArrowheads="1"/>
          </p:cNvSpPr>
          <p:nvPr/>
        </p:nvSpPr>
        <p:spPr bwMode="auto">
          <a:xfrm>
            <a:off x="5949372" y="2981520"/>
            <a:ext cx="1971897" cy="288925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he-IL">
              <a:latin typeface="Calibri" panose="020F0502020204030204" pitchFamily="34" charset="0"/>
            </a:endParaRPr>
          </a:p>
        </p:txBody>
      </p:sp>
      <p:sp>
        <p:nvSpPr>
          <p:cNvPr id="502793" name="Rectangle 9"/>
          <p:cNvSpPr>
            <a:spLocks noChangeArrowheads="1"/>
          </p:cNvSpPr>
          <p:nvPr/>
        </p:nvSpPr>
        <p:spPr bwMode="auto">
          <a:xfrm>
            <a:off x="6082561" y="4235645"/>
            <a:ext cx="1727200" cy="288925"/>
          </a:xfrm>
          <a:prstGeom prst="rect">
            <a:avLst/>
          </a:prstGeom>
          <a:solidFill>
            <a:schemeClr val="hlink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he-IL">
              <a:latin typeface="Calibri" panose="020F0502020204030204" pitchFamily="34" charset="0"/>
            </a:endParaRPr>
          </a:p>
        </p:txBody>
      </p:sp>
      <p:sp>
        <p:nvSpPr>
          <p:cNvPr id="502794" name="Rectangle 10"/>
          <p:cNvSpPr>
            <a:spLocks noChangeArrowheads="1"/>
          </p:cNvSpPr>
          <p:nvPr/>
        </p:nvSpPr>
        <p:spPr bwMode="auto">
          <a:xfrm>
            <a:off x="5957311" y="4642045"/>
            <a:ext cx="1455737" cy="288925"/>
          </a:xfrm>
          <a:prstGeom prst="rect">
            <a:avLst/>
          </a:prstGeom>
          <a:solidFill>
            <a:srgbClr val="00FF0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he-IL">
              <a:latin typeface="Calibri" panose="020F0502020204030204" pitchFamily="34" charset="0"/>
            </a:endParaRPr>
          </a:p>
        </p:txBody>
      </p:sp>
      <p:sp>
        <p:nvSpPr>
          <p:cNvPr id="502795" name="Rectangle 11"/>
          <p:cNvSpPr>
            <a:spLocks noChangeArrowheads="1"/>
          </p:cNvSpPr>
          <p:nvPr/>
        </p:nvSpPr>
        <p:spPr bwMode="auto">
          <a:xfrm>
            <a:off x="6147811" y="5059558"/>
            <a:ext cx="1590675" cy="28892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he-IL">
              <a:latin typeface="Calibri" panose="020F0502020204030204" pitchFamily="34" charset="0"/>
            </a:endParaRPr>
          </a:p>
        </p:txBody>
      </p:sp>
      <p:sp>
        <p:nvSpPr>
          <p:cNvPr id="502796" name="Rectangle 12"/>
          <p:cNvSpPr>
            <a:spLocks noChangeArrowheads="1"/>
          </p:cNvSpPr>
          <p:nvPr/>
        </p:nvSpPr>
        <p:spPr bwMode="auto">
          <a:xfrm>
            <a:off x="5943023" y="5464370"/>
            <a:ext cx="1516063" cy="288925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he-IL">
              <a:latin typeface="Calibri" panose="020F0502020204030204" pitchFamily="34" charset="0"/>
            </a:endParaRPr>
          </a:p>
        </p:txBody>
      </p:sp>
      <p:sp>
        <p:nvSpPr>
          <p:cNvPr id="502797" name="Rectangle 13"/>
          <p:cNvSpPr>
            <a:spLocks noChangeArrowheads="1"/>
          </p:cNvSpPr>
          <p:nvPr/>
        </p:nvSpPr>
        <p:spPr bwMode="auto">
          <a:xfrm>
            <a:off x="6143047" y="2584645"/>
            <a:ext cx="2267319" cy="288925"/>
          </a:xfrm>
          <a:prstGeom prst="rect">
            <a:avLst/>
          </a:prstGeom>
          <a:solidFill>
            <a:srgbClr val="006666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he-IL">
              <a:latin typeface="Calibri" panose="020F0502020204030204" pitchFamily="34" charset="0"/>
            </a:endParaRPr>
          </a:p>
        </p:txBody>
      </p:sp>
      <p:sp>
        <p:nvSpPr>
          <p:cNvPr id="502798" name="Rectangle 14"/>
          <p:cNvSpPr>
            <a:spLocks noChangeArrowheads="1"/>
          </p:cNvSpPr>
          <p:nvPr/>
        </p:nvSpPr>
        <p:spPr bwMode="auto">
          <a:xfrm>
            <a:off x="6118954" y="3397445"/>
            <a:ext cx="1802315" cy="288925"/>
          </a:xfrm>
          <a:prstGeom prst="rect">
            <a:avLst/>
          </a:prstGeom>
          <a:solidFill>
            <a:srgbClr val="009999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he-IL">
              <a:latin typeface="Calibri" panose="020F0502020204030204" pitchFamily="34" charset="0"/>
            </a:endParaRPr>
          </a:p>
        </p:txBody>
      </p:sp>
      <p:sp>
        <p:nvSpPr>
          <p:cNvPr id="502799" name="Rectangle 15"/>
          <p:cNvSpPr>
            <a:spLocks noChangeArrowheads="1"/>
          </p:cNvSpPr>
          <p:nvPr/>
        </p:nvSpPr>
        <p:spPr bwMode="auto">
          <a:xfrm>
            <a:off x="5904760" y="3819720"/>
            <a:ext cx="2505605" cy="288925"/>
          </a:xfrm>
          <a:prstGeom prst="rect">
            <a:avLst/>
          </a:prstGeom>
          <a:solidFill>
            <a:srgbClr val="006699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he-IL">
              <a:latin typeface="Calibri" panose="020F0502020204030204" pitchFamily="34" charset="0"/>
            </a:endParaRPr>
          </a:p>
        </p:txBody>
      </p:sp>
      <p:sp>
        <p:nvSpPr>
          <p:cNvPr id="502800" name="Text Box 16"/>
          <p:cNvSpPr txBox="1">
            <a:spLocks noChangeArrowheads="1"/>
          </p:cNvSpPr>
          <p:nvPr/>
        </p:nvSpPr>
        <p:spPr bwMode="auto">
          <a:xfrm>
            <a:off x="5955886" y="1301945"/>
            <a:ext cx="3333750" cy="4494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800" b="0" dirty="0">
                <a:latin typeface="Calibri" panose="020F0502020204030204" pitchFamily="34" charset="0"/>
                <a:cs typeface="Tahoma" pitchFamily="34" charset="0"/>
              </a:rPr>
              <a:t>Principal-Component-Analysis</a:t>
            </a:r>
          </a:p>
          <a:p>
            <a:pPr algn="l">
              <a:spcBef>
                <a:spcPct val="50000"/>
              </a:spcBef>
            </a:pPr>
            <a:r>
              <a:rPr lang="en-US" sz="1800" b="0" dirty="0">
                <a:solidFill>
                  <a:schemeClr val="bg1"/>
                </a:solidFill>
                <a:latin typeface="Calibri" panose="020F0502020204030204" pitchFamily="34" charset="0"/>
                <a:cs typeface="Tahoma" pitchFamily="34" charset="0"/>
              </a:rPr>
              <a:t>   Gaussian-Mixture</a:t>
            </a:r>
          </a:p>
          <a:p>
            <a:pPr algn="l">
              <a:spcBef>
                <a:spcPct val="50000"/>
              </a:spcBef>
            </a:pPr>
            <a:r>
              <a:rPr lang="en-US" sz="1800" b="0" dirty="0">
                <a:solidFill>
                  <a:schemeClr val="bg1"/>
                </a:solidFill>
                <a:latin typeface="Calibri" panose="020F0502020204030204" pitchFamily="34" charset="0"/>
                <a:cs typeface="Tahoma" pitchFamily="34" charset="0"/>
              </a:rPr>
              <a:t>Markov Random Field</a:t>
            </a:r>
          </a:p>
          <a:p>
            <a:pPr algn="l">
              <a:spcBef>
                <a:spcPct val="50000"/>
              </a:spcBef>
            </a:pPr>
            <a:r>
              <a:rPr lang="en-US" sz="1800" b="0" dirty="0">
                <a:solidFill>
                  <a:schemeClr val="bg1"/>
                </a:solidFill>
                <a:latin typeface="Calibri" panose="020F0502020204030204" pitchFamily="34" charset="0"/>
                <a:cs typeface="Tahoma" pitchFamily="34" charset="0"/>
              </a:rPr>
              <a:t>   </a:t>
            </a:r>
            <a:r>
              <a:rPr lang="en-US" sz="1800" b="0" dirty="0" err="1">
                <a:solidFill>
                  <a:schemeClr val="bg1"/>
                </a:solidFill>
                <a:latin typeface="Calibri" panose="020F0502020204030204" pitchFamily="34" charset="0"/>
                <a:cs typeface="Tahoma" pitchFamily="34" charset="0"/>
              </a:rPr>
              <a:t>Laplacian</a:t>
            </a:r>
            <a:r>
              <a:rPr lang="en-US" sz="1800" b="0" dirty="0">
                <a:solidFill>
                  <a:schemeClr val="bg1"/>
                </a:solidFill>
                <a:latin typeface="Calibri" panose="020F0502020204030204" pitchFamily="34" charset="0"/>
                <a:cs typeface="Tahoma" pitchFamily="34" charset="0"/>
              </a:rPr>
              <a:t> Smoothness</a:t>
            </a:r>
          </a:p>
          <a:p>
            <a:pPr algn="l">
              <a:spcBef>
                <a:spcPct val="50000"/>
              </a:spcBef>
            </a:pPr>
            <a:r>
              <a:rPr lang="en-US" sz="1800" b="0" dirty="0">
                <a:solidFill>
                  <a:schemeClr val="bg1"/>
                </a:solidFill>
                <a:latin typeface="Calibri" panose="020F0502020204030204" pitchFamily="34" charset="0"/>
                <a:cs typeface="Tahoma" pitchFamily="34" charset="0"/>
              </a:rPr>
              <a:t>DCT concentration</a:t>
            </a:r>
          </a:p>
          <a:p>
            <a:pPr algn="l">
              <a:spcBef>
                <a:spcPct val="50000"/>
              </a:spcBef>
            </a:pPr>
            <a:r>
              <a:rPr lang="en-US" sz="1800" b="0" dirty="0">
                <a:solidFill>
                  <a:schemeClr val="bg1"/>
                </a:solidFill>
                <a:latin typeface="Calibri" panose="020F0502020204030204" pitchFamily="34" charset="0"/>
                <a:cs typeface="Tahoma" pitchFamily="34" charset="0"/>
              </a:rPr>
              <a:t>   Wavelet </a:t>
            </a:r>
            <a:r>
              <a:rPr lang="en-US" sz="1800" b="0" dirty="0" err="1">
                <a:solidFill>
                  <a:schemeClr val="bg1"/>
                </a:solidFill>
                <a:latin typeface="Calibri" panose="020F0502020204030204" pitchFamily="34" charset="0"/>
                <a:cs typeface="Tahoma" pitchFamily="34" charset="0"/>
              </a:rPr>
              <a:t>Sparsity</a:t>
            </a:r>
            <a:endParaRPr lang="en-US" sz="1800" b="0" dirty="0">
              <a:solidFill>
                <a:schemeClr val="bg1"/>
              </a:solidFill>
              <a:latin typeface="Calibri" panose="020F0502020204030204" pitchFamily="34" charset="0"/>
              <a:cs typeface="Tahoma" pitchFamily="34" charset="0"/>
            </a:endParaRPr>
          </a:p>
          <a:p>
            <a:pPr algn="l">
              <a:spcBef>
                <a:spcPct val="50000"/>
              </a:spcBef>
            </a:pPr>
            <a:r>
              <a:rPr lang="en-US" sz="1800" b="0" dirty="0">
                <a:solidFill>
                  <a:schemeClr val="bg1"/>
                </a:solidFill>
                <a:latin typeface="Calibri" panose="020F0502020204030204" pitchFamily="34" charset="0"/>
                <a:cs typeface="Tahoma" pitchFamily="34" charset="0"/>
              </a:rPr>
              <a:t>Piece-Wise-Smoothness</a:t>
            </a:r>
          </a:p>
          <a:p>
            <a:pPr algn="l">
              <a:spcBef>
                <a:spcPct val="50000"/>
              </a:spcBef>
            </a:pPr>
            <a:r>
              <a:rPr lang="en-US" sz="1800" b="0" dirty="0">
                <a:solidFill>
                  <a:srgbClr val="1C1C1C"/>
                </a:solidFill>
                <a:latin typeface="Calibri" panose="020F0502020204030204" pitchFamily="34" charset="0"/>
                <a:cs typeface="Tahoma" pitchFamily="34" charset="0"/>
              </a:rPr>
              <a:t>   C2-smoothness</a:t>
            </a:r>
          </a:p>
          <a:p>
            <a:pPr algn="l">
              <a:spcBef>
                <a:spcPct val="50000"/>
              </a:spcBef>
            </a:pPr>
            <a:r>
              <a:rPr lang="en-US" sz="1800" b="0" dirty="0" err="1">
                <a:latin typeface="Calibri" panose="020F0502020204030204" pitchFamily="34" charset="0"/>
                <a:cs typeface="Tahoma" pitchFamily="34" charset="0"/>
              </a:rPr>
              <a:t>Besov</a:t>
            </a:r>
            <a:r>
              <a:rPr lang="en-US" sz="1800" b="0" dirty="0">
                <a:latin typeface="Calibri" panose="020F0502020204030204" pitchFamily="34" charset="0"/>
                <a:cs typeface="Tahoma" pitchFamily="34" charset="0"/>
              </a:rPr>
              <a:t>-Spaces</a:t>
            </a:r>
          </a:p>
          <a:p>
            <a:pPr algn="l">
              <a:spcBef>
                <a:spcPct val="50000"/>
              </a:spcBef>
            </a:pPr>
            <a:r>
              <a:rPr lang="en-US" sz="1800" b="0" dirty="0">
                <a:solidFill>
                  <a:srgbClr val="1C1C1C"/>
                </a:solidFill>
                <a:latin typeface="Calibri" panose="020F0502020204030204" pitchFamily="34" charset="0"/>
                <a:cs typeface="Tahoma" pitchFamily="34" charset="0"/>
              </a:rPr>
              <a:t>   Total-Variation</a:t>
            </a:r>
          </a:p>
          <a:p>
            <a:pPr algn="l">
              <a:spcBef>
                <a:spcPct val="50000"/>
              </a:spcBef>
            </a:pPr>
            <a:r>
              <a:rPr lang="en-US" sz="1800" b="0" dirty="0">
                <a:solidFill>
                  <a:srgbClr val="1C1C1C"/>
                </a:solidFill>
                <a:latin typeface="Calibri" panose="020F0502020204030204" pitchFamily="34" charset="0"/>
                <a:cs typeface="Tahoma" pitchFamily="34" charset="0"/>
              </a:rPr>
              <a:t>Beltrami-Flow</a:t>
            </a:r>
          </a:p>
        </p:txBody>
      </p:sp>
      <p:grpSp>
        <p:nvGrpSpPr>
          <p:cNvPr id="2" name="Group 17"/>
          <p:cNvGrpSpPr>
            <a:grpSpLocks/>
          </p:cNvGrpSpPr>
          <p:nvPr/>
        </p:nvGrpSpPr>
        <p:grpSpPr bwMode="auto">
          <a:xfrm>
            <a:off x="685200" y="4584036"/>
            <a:ext cx="4175125" cy="871538"/>
            <a:chOff x="468" y="3087"/>
            <a:chExt cx="2630" cy="549"/>
          </a:xfrm>
        </p:grpSpPr>
        <p:sp>
          <p:nvSpPr>
            <p:cNvPr id="7188" name="Text Box 18"/>
            <p:cNvSpPr txBox="1">
              <a:spLocks noChangeArrowheads="1"/>
            </p:cNvSpPr>
            <p:nvPr/>
          </p:nvSpPr>
          <p:spPr bwMode="auto">
            <a:xfrm>
              <a:off x="468" y="3088"/>
              <a:ext cx="1075" cy="54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endParaRPr lang="en-US" sz="100" b="0" dirty="0">
                <a:latin typeface="Calibri" panose="020F0502020204030204" pitchFamily="34" charset="0"/>
                <a:cs typeface="Arial" pitchFamily="34" charset="0"/>
              </a:endParaRPr>
            </a:p>
            <a:p>
              <a:pPr>
                <a:spcBef>
                  <a:spcPct val="50000"/>
                </a:spcBef>
              </a:pPr>
              <a:r>
                <a:rPr lang="en-US" b="0" dirty="0">
                  <a:solidFill>
                    <a:schemeClr val="bg1"/>
                  </a:solidFill>
                  <a:latin typeface="Calibri" panose="020F0502020204030204" pitchFamily="34" charset="0"/>
                  <a:cs typeface="Arial" pitchFamily="34" charset="0"/>
                </a:rPr>
                <a:t>Simplicity</a:t>
              </a:r>
            </a:p>
            <a:p>
              <a:pPr>
                <a:spcBef>
                  <a:spcPct val="50000"/>
                </a:spcBef>
              </a:pPr>
              <a:endParaRPr lang="en-US" sz="800" b="0" dirty="0">
                <a:latin typeface="Calibri" panose="020F0502020204030204" pitchFamily="34" charset="0"/>
                <a:cs typeface="Arial" pitchFamily="34" charset="0"/>
              </a:endParaRPr>
            </a:p>
          </p:txBody>
        </p:sp>
        <p:sp>
          <p:nvSpPr>
            <p:cNvPr id="7189" name="Text Box 19"/>
            <p:cNvSpPr txBox="1">
              <a:spLocks noChangeArrowheads="1"/>
            </p:cNvSpPr>
            <p:nvPr/>
          </p:nvSpPr>
          <p:spPr bwMode="auto">
            <a:xfrm>
              <a:off x="2023" y="3087"/>
              <a:ext cx="1075" cy="548"/>
            </a:xfrm>
            <a:prstGeom prst="rect">
              <a:avLst/>
            </a:prstGeom>
            <a:solidFill>
              <a:srgbClr val="FF0000"/>
            </a:soli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endParaRPr lang="en-US" sz="100" b="0" dirty="0">
                <a:latin typeface="Calibri" panose="020F0502020204030204" pitchFamily="34" charset="0"/>
                <a:cs typeface="Arial" pitchFamily="34" charset="0"/>
              </a:endParaRPr>
            </a:p>
            <a:p>
              <a:pPr>
                <a:spcBef>
                  <a:spcPct val="50000"/>
                </a:spcBef>
              </a:pPr>
              <a:r>
                <a:rPr lang="en-US" b="0" dirty="0">
                  <a:solidFill>
                    <a:schemeClr val="bg1"/>
                  </a:solidFill>
                  <a:latin typeface="Calibri" panose="020F0502020204030204" pitchFamily="34" charset="0"/>
                  <a:cs typeface="Arial" pitchFamily="34" charset="0"/>
                </a:rPr>
                <a:t>Reliability</a:t>
              </a:r>
            </a:p>
            <a:p>
              <a:pPr>
                <a:spcBef>
                  <a:spcPct val="50000"/>
                </a:spcBef>
              </a:pPr>
              <a:endParaRPr lang="en-US" sz="800" b="0" dirty="0">
                <a:latin typeface="Calibri" panose="020F0502020204030204" pitchFamily="34" charset="0"/>
                <a:cs typeface="Arial" pitchFamily="34" charset="0"/>
              </a:endParaRPr>
            </a:p>
          </p:txBody>
        </p:sp>
        <p:sp>
          <p:nvSpPr>
            <p:cNvPr id="7190" name="AutoShape 20"/>
            <p:cNvSpPr>
              <a:spLocks noChangeArrowheads="1"/>
            </p:cNvSpPr>
            <p:nvPr/>
          </p:nvSpPr>
          <p:spPr bwMode="auto">
            <a:xfrm>
              <a:off x="1563" y="3242"/>
              <a:ext cx="436" cy="247"/>
            </a:xfrm>
            <a:prstGeom prst="leftRightArrow">
              <a:avLst>
                <a:gd name="adj1" fmla="val 50000"/>
                <a:gd name="adj2" fmla="val 35304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he-IL" b="0">
                <a:latin typeface="Calibri" panose="020F0502020204030204" pitchFamily="34" charset="0"/>
              </a:endParaRPr>
            </a:p>
          </p:txBody>
        </p:sp>
      </p:grpSp>
      <p:sp>
        <p:nvSpPr>
          <p:cNvPr id="23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588963" y="6175375"/>
            <a:ext cx="4108450" cy="682625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>
                <a:solidFill>
                  <a:schemeClr val="bg1"/>
                </a:solidFill>
              </a:rPr>
              <a:t>Michael Elad</a:t>
            </a:r>
          </a:p>
          <a:p>
            <a:pPr>
              <a:defRPr/>
            </a:pPr>
            <a:r>
              <a:rPr lang="en-US" dirty="0">
                <a:solidFill>
                  <a:schemeClr val="bg1"/>
                </a:solidFill>
              </a:rPr>
              <a:t>The Computer-Science Department	</a:t>
            </a:r>
          </a:p>
          <a:p>
            <a:pPr>
              <a:defRPr/>
            </a:pPr>
            <a:r>
              <a:rPr lang="en-US" dirty="0">
                <a:solidFill>
                  <a:schemeClr val="bg1"/>
                </a:solidFill>
              </a:rPr>
              <a:t>The Technion</a:t>
            </a:r>
          </a:p>
        </p:txBody>
      </p:sp>
    </p:spTree>
    <p:extLst>
      <p:ext uri="{BB962C8B-B14F-4D97-AF65-F5344CB8AC3E}">
        <p14:creationId xmlns:p14="http://schemas.microsoft.com/office/powerpoint/2010/main" val="3958470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7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7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8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8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8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80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80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80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80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80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80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80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80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7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79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2786" grpId="0" uiExpand="1" animBg="1"/>
      <p:bldP spid="502787" grpId="0" uiExpand="1" animBg="1"/>
      <p:bldP spid="502790" grpId="0" uiExpand="1" build="p"/>
      <p:bldP spid="502791" grpId="0" uiExpand="1" animBg="1"/>
      <p:bldP spid="502792" grpId="0" uiExpand="1" animBg="1"/>
      <p:bldP spid="502793" grpId="0" uiExpand="1" animBg="1"/>
      <p:bldP spid="502794" grpId="0" uiExpand="1" animBg="1"/>
      <p:bldP spid="502795" grpId="0" uiExpand="1" animBg="1"/>
      <p:bldP spid="502796" grpId="0" uiExpand="1" animBg="1"/>
      <p:bldP spid="502797" grpId="0" uiExpand="1" animBg="1"/>
      <p:bldP spid="502798" grpId="0" uiExpand="1" animBg="1"/>
      <p:bldP spid="502799" grpId="0" uiExpand="1" animBg="1"/>
      <p:bldP spid="502800" grpId="0" build="p" bldLvl="2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5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8F8166F9-6153-4836-8CA0-69276788D7BC}" type="slidenum">
              <a:rPr lang="he-IL" smtClean="0">
                <a:latin typeface="Calibri" panose="020F0502020204030204" pitchFamily="34" charset="0"/>
              </a:rPr>
              <a:pPr/>
              <a:t>13</a:t>
            </a:fld>
            <a:endParaRPr lang="en-US">
              <a:latin typeface="Calibri" panose="020F0502020204030204" pitchFamily="34" charset="0"/>
            </a:endParaRPr>
          </a:p>
        </p:txBody>
      </p:sp>
      <p:sp>
        <p:nvSpPr>
          <p:cNvPr id="38916" name="Line 4"/>
          <p:cNvSpPr>
            <a:spLocks noChangeShapeType="1"/>
          </p:cNvSpPr>
          <p:nvPr/>
        </p:nvSpPr>
        <p:spPr bwMode="auto">
          <a:xfrm>
            <a:off x="0" y="1082675"/>
            <a:ext cx="9144000" cy="0"/>
          </a:xfrm>
          <a:prstGeom prst="line">
            <a:avLst/>
          </a:prstGeom>
          <a:noFill/>
          <a:ln w="76200">
            <a:solidFill>
              <a:srgbClr val="FFC000"/>
            </a:solidFill>
            <a:round/>
            <a:headEnd/>
            <a:tailEnd/>
          </a:ln>
        </p:spPr>
        <p:txBody>
          <a:bodyPr/>
          <a:lstStyle/>
          <a:p>
            <a:endParaRPr lang="en-US">
              <a:latin typeface="Calibri" panose="020F0502020204030204" pitchFamily="34" charset="0"/>
            </a:endParaRPr>
          </a:p>
        </p:txBody>
      </p:sp>
      <p:sp>
        <p:nvSpPr>
          <p:cNvPr id="38917" name="Rectangle 5"/>
          <p:cNvSpPr>
            <a:spLocks noChangeArrowheads="1"/>
          </p:cNvSpPr>
          <p:nvPr/>
        </p:nvSpPr>
        <p:spPr bwMode="auto">
          <a:xfrm>
            <a:off x="0" y="152400"/>
            <a:ext cx="9024938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l"/>
            <a:r>
              <a:rPr lang="en-US" sz="4000" b="0" dirty="0">
                <a:solidFill>
                  <a:schemeClr val="bg1"/>
                </a:solidFill>
                <a:latin typeface="Calibri Light" panose="020F0302020204030204" pitchFamily="34" charset="0"/>
              </a:rPr>
              <a:t>   What this Talk is all About? </a:t>
            </a:r>
          </a:p>
        </p:txBody>
      </p:sp>
      <p:sp>
        <p:nvSpPr>
          <p:cNvPr id="19" name="Rectangle 18"/>
          <p:cNvSpPr/>
          <p:nvPr/>
        </p:nvSpPr>
        <p:spPr bwMode="auto">
          <a:xfrm>
            <a:off x="1321802" y="1301009"/>
            <a:ext cx="6274052" cy="639943"/>
          </a:xfrm>
          <a:prstGeom prst="rect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he-IL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249378" y="1257457"/>
            <a:ext cx="6418907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4000" b="0" dirty="0">
                <a:latin typeface="Calibri" panose="020F0502020204030204" pitchFamily="34" charset="0"/>
                <a:ea typeface="Tahoma" pitchFamily="34" charset="0"/>
                <a:cs typeface="Tahoma" pitchFamily="34" charset="0"/>
              </a:rPr>
              <a:t>Data Models and Their Use</a:t>
            </a:r>
            <a:endParaRPr lang="he-IL" sz="4000" b="0" dirty="0">
              <a:latin typeface="Calibri" panose="020F0502020204030204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88852" y="1976971"/>
            <a:ext cx="8022229" cy="403187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358775" indent="-358775" algn="l"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en-US" b="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Tahoma" pitchFamily="34" charset="0"/>
              </a:rPr>
              <a:t>Almost any task in data processing requires a model – </a:t>
            </a:r>
            <a:br>
              <a:rPr lang="en-US" b="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Tahoma" pitchFamily="34" charset="0"/>
              </a:rPr>
            </a:br>
            <a:r>
              <a:rPr lang="en-US" b="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Tahoma" pitchFamily="34" charset="0"/>
              </a:rPr>
              <a:t>true for denoising, </a:t>
            </a:r>
            <a:r>
              <a:rPr lang="en-US" b="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Tahoma" pitchFamily="34" charset="0"/>
              </a:rPr>
              <a:t>deblurring</a:t>
            </a:r>
            <a:r>
              <a:rPr lang="en-US" b="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Tahoma" pitchFamily="34" charset="0"/>
              </a:rPr>
              <a:t>, super-resolution, </a:t>
            </a:r>
            <a:r>
              <a:rPr lang="en-US" b="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Tahoma" pitchFamily="34" charset="0"/>
              </a:rPr>
              <a:t>inpainting</a:t>
            </a:r>
            <a:r>
              <a:rPr lang="en-US" b="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Tahoma" pitchFamily="34" charset="0"/>
              </a:rPr>
              <a:t>, compression, anomaly-detection, sampling, recognition, separation, and more</a:t>
            </a:r>
          </a:p>
          <a:p>
            <a:pPr marL="358775" indent="-358775" algn="l"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en-US" b="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Tahoma" pitchFamily="34" charset="0"/>
              </a:rPr>
              <a:t>Sparse and Redundant Representations offer a new and highly effective model – we call it </a:t>
            </a:r>
            <a:br>
              <a:rPr lang="en-US" b="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Tahoma" pitchFamily="34" charset="0"/>
              </a:rPr>
            </a:br>
            <a:r>
              <a:rPr lang="en-US" b="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Tahoma" pitchFamily="34" charset="0"/>
              </a:rPr>
              <a:t>                                        </a:t>
            </a:r>
            <a:r>
              <a:rPr lang="en-US" sz="4400" b="0" dirty="0" err="1">
                <a:solidFill>
                  <a:srgbClr val="FFC000"/>
                </a:solidFill>
                <a:latin typeface="Monotype Corsiva" panose="03010101010201010101" pitchFamily="66" charset="0"/>
                <a:ea typeface="Tahoma" pitchFamily="34" charset="0"/>
                <a:cs typeface="Tahoma" pitchFamily="34" charset="0"/>
              </a:rPr>
              <a:t>Sparseland</a:t>
            </a:r>
            <a:r>
              <a:rPr lang="en-US" sz="3600" b="0" dirty="0">
                <a:solidFill>
                  <a:schemeClr val="bg1"/>
                </a:solidFill>
                <a:latin typeface="Monotype Corsiva" panose="03010101010201010101" pitchFamily="66" charset="0"/>
                <a:ea typeface="Tahoma" pitchFamily="34" charset="0"/>
                <a:cs typeface="Tahoma" pitchFamily="34" charset="0"/>
              </a:rPr>
              <a:t> </a:t>
            </a:r>
            <a:endParaRPr lang="en-US" b="0" dirty="0">
              <a:solidFill>
                <a:schemeClr val="bg1"/>
              </a:solidFill>
              <a:latin typeface="Monotype Corsiva" panose="03010101010201010101" pitchFamily="66" charset="0"/>
              <a:ea typeface="Tahoma" pitchFamily="34" charset="0"/>
              <a:cs typeface="Tahoma" pitchFamily="34" charset="0"/>
            </a:endParaRPr>
          </a:p>
          <a:p>
            <a:pPr marL="358775" indent="-358775" algn="l"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en-US" b="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Tahoma" pitchFamily="34" charset="0"/>
              </a:rPr>
              <a:t>We shall describe this and descendant versions of it that lead all the way to … </a:t>
            </a:r>
            <a:r>
              <a:rPr lang="en-US" b="0" dirty="0">
                <a:solidFill>
                  <a:srgbClr val="FFC000"/>
                </a:solidFill>
                <a:latin typeface="Calibri" panose="020F0502020204030204" pitchFamily="34" charset="0"/>
                <a:ea typeface="Tahoma" pitchFamily="34" charset="0"/>
                <a:cs typeface="Tahoma" pitchFamily="34" charset="0"/>
              </a:rPr>
              <a:t>deep-learning</a:t>
            </a:r>
          </a:p>
        </p:txBody>
      </p:sp>
      <p:sp>
        <p:nvSpPr>
          <p:cNvPr id="10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588963" y="6175375"/>
            <a:ext cx="4108450" cy="682625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>
                <a:solidFill>
                  <a:schemeClr val="bg1"/>
                </a:solidFill>
              </a:rPr>
              <a:t>Michael Elad</a:t>
            </a:r>
          </a:p>
          <a:p>
            <a:pPr>
              <a:defRPr/>
            </a:pPr>
            <a:r>
              <a:rPr lang="en-US" dirty="0">
                <a:solidFill>
                  <a:schemeClr val="bg1"/>
                </a:solidFill>
              </a:rPr>
              <a:t>The Computer-Science Department	</a:t>
            </a:r>
          </a:p>
          <a:p>
            <a:pPr>
              <a:defRPr/>
            </a:pPr>
            <a:r>
              <a:rPr lang="en-US" dirty="0">
                <a:solidFill>
                  <a:schemeClr val="bg1"/>
                </a:solidFill>
              </a:rPr>
              <a:t>The Technion</a:t>
            </a:r>
          </a:p>
        </p:txBody>
      </p:sp>
    </p:spTree>
    <p:extLst>
      <p:ext uri="{BB962C8B-B14F-4D97-AF65-F5344CB8AC3E}">
        <p14:creationId xmlns:p14="http://schemas.microsoft.com/office/powerpoint/2010/main" val="549173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8" grpId="0"/>
      <p:bldP spid="21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 bwMode="auto">
          <a:xfrm>
            <a:off x="2209045" y="2625455"/>
            <a:ext cx="4716856" cy="878186"/>
          </a:xfrm>
          <a:prstGeom prst="roundRect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he-IL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0" y="116542"/>
            <a:ext cx="9144000" cy="58496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7500"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18" charset="0"/>
              </a:defRPr>
            </a:lvl9pPr>
          </a:lstStyle>
          <a:p>
            <a:r>
              <a:rPr lang="en-US" sz="5300" b="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Multi-Layered Convolutional </a:t>
            </a:r>
            <a:br>
              <a:rPr lang="en-US" sz="5300" b="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en-US" sz="5300" b="0" kern="0" dirty="0">
                <a:solidFill>
                  <a:srgbClr val="FFC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Sparse Modeling</a:t>
            </a:r>
          </a:p>
          <a:p>
            <a:endParaRPr lang="en-US" sz="5300" b="0" kern="0" dirty="0">
              <a:solidFill>
                <a:schemeClr val="tx1">
                  <a:lumMod val="65000"/>
                  <a:lumOff val="3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7113588" y="6238875"/>
            <a:ext cx="1905000" cy="457200"/>
          </a:xfrm>
          <a:noFill/>
        </p:spPr>
        <p:txBody>
          <a:bodyPr/>
          <a:lstStyle/>
          <a:p>
            <a:fld id="{8F8166F9-6153-4836-8CA0-69276788D7BC}" type="slidenum">
              <a:rPr lang="he-IL" smtClean="0"/>
              <a:pPr/>
              <a:t>14</a:t>
            </a:fld>
            <a:endParaRPr lang="en-US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588963" y="6175375"/>
            <a:ext cx="4108450" cy="682625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>
                <a:solidFill>
                  <a:schemeClr val="bg1"/>
                </a:solidFill>
              </a:rPr>
              <a:t>Michael Elad</a:t>
            </a:r>
          </a:p>
          <a:p>
            <a:pPr>
              <a:defRPr/>
            </a:pPr>
            <a:r>
              <a:rPr lang="en-US" dirty="0">
                <a:solidFill>
                  <a:schemeClr val="bg1"/>
                </a:solidFill>
              </a:rPr>
              <a:t>The Computer-Science Department	</a:t>
            </a:r>
          </a:p>
          <a:p>
            <a:pPr>
              <a:defRPr/>
            </a:pPr>
            <a:r>
              <a:rPr lang="en-US" dirty="0">
                <a:solidFill>
                  <a:schemeClr val="bg1"/>
                </a:solidFill>
              </a:rPr>
              <a:t>The Technion</a:t>
            </a:r>
          </a:p>
        </p:txBody>
      </p:sp>
    </p:spTree>
    <p:extLst>
      <p:ext uri="{BB962C8B-B14F-4D97-AF65-F5344CB8AC3E}">
        <p14:creationId xmlns:p14="http://schemas.microsoft.com/office/powerpoint/2010/main" val="2080110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Freeform 78"/>
          <p:cNvSpPr/>
          <p:nvPr/>
        </p:nvSpPr>
        <p:spPr bwMode="auto">
          <a:xfrm rot="5400000" flipH="1">
            <a:off x="3777456" y="608060"/>
            <a:ext cx="1328738" cy="2492375"/>
          </a:xfrm>
          <a:custGeom>
            <a:avLst/>
            <a:gdLst>
              <a:gd name="connsiteX0" fmla="*/ 631971 w 2957119"/>
              <a:gd name="connsiteY0" fmla="*/ 3233956 h 3436690"/>
              <a:gd name="connsiteX1" fmla="*/ 2200712 w 2957119"/>
              <a:gd name="connsiteY1" fmla="*/ 3309457 h 3436690"/>
              <a:gd name="connsiteX2" fmla="*/ 2846664 w 2957119"/>
              <a:gd name="connsiteY2" fmla="*/ 2470558 h 3436690"/>
              <a:gd name="connsiteX3" fmla="*/ 2829886 w 2957119"/>
              <a:gd name="connsiteY3" fmla="*/ 994095 h 3436690"/>
              <a:gd name="connsiteX4" fmla="*/ 2083266 w 2957119"/>
              <a:gd name="connsiteY4" fmla="*/ 213919 h 3436690"/>
              <a:gd name="connsiteX5" fmla="*/ 959141 w 2957119"/>
              <a:gd name="connsiteY5" fmla="*/ 88084 h 3436690"/>
              <a:gd name="connsiteX6" fmla="*/ 103464 w 2957119"/>
              <a:gd name="connsiteY6" fmla="*/ 742426 h 3436690"/>
              <a:gd name="connsiteX7" fmla="*/ 338356 w 2957119"/>
              <a:gd name="connsiteY7" fmla="*/ 1648437 h 3436690"/>
              <a:gd name="connsiteX8" fmla="*/ 439024 w 2957119"/>
              <a:gd name="connsiteY8" fmla="*/ 2680283 h 3436690"/>
              <a:gd name="connsiteX0" fmla="*/ 631971 w 2957119"/>
              <a:gd name="connsiteY0" fmla="*/ 3233956 h 3436690"/>
              <a:gd name="connsiteX1" fmla="*/ 2200712 w 2957119"/>
              <a:gd name="connsiteY1" fmla="*/ 3309457 h 3436690"/>
              <a:gd name="connsiteX2" fmla="*/ 2846664 w 2957119"/>
              <a:gd name="connsiteY2" fmla="*/ 2470558 h 3436690"/>
              <a:gd name="connsiteX3" fmla="*/ 2829886 w 2957119"/>
              <a:gd name="connsiteY3" fmla="*/ 994095 h 3436690"/>
              <a:gd name="connsiteX4" fmla="*/ 2083266 w 2957119"/>
              <a:gd name="connsiteY4" fmla="*/ 213919 h 3436690"/>
              <a:gd name="connsiteX5" fmla="*/ 959141 w 2957119"/>
              <a:gd name="connsiteY5" fmla="*/ 88084 h 3436690"/>
              <a:gd name="connsiteX6" fmla="*/ 103464 w 2957119"/>
              <a:gd name="connsiteY6" fmla="*/ 742426 h 3436690"/>
              <a:gd name="connsiteX7" fmla="*/ 338356 w 2957119"/>
              <a:gd name="connsiteY7" fmla="*/ 1648437 h 3436690"/>
              <a:gd name="connsiteX8" fmla="*/ 204132 w 2957119"/>
              <a:gd name="connsiteY8" fmla="*/ 2210499 h 3436690"/>
              <a:gd name="connsiteX9" fmla="*/ 439024 w 2957119"/>
              <a:gd name="connsiteY9" fmla="*/ 2680283 h 3436690"/>
              <a:gd name="connsiteX0" fmla="*/ 631971 w 2957119"/>
              <a:gd name="connsiteY0" fmla="*/ 3233956 h 3436690"/>
              <a:gd name="connsiteX1" fmla="*/ 2200712 w 2957119"/>
              <a:gd name="connsiteY1" fmla="*/ 3309457 h 3436690"/>
              <a:gd name="connsiteX2" fmla="*/ 2846664 w 2957119"/>
              <a:gd name="connsiteY2" fmla="*/ 2470558 h 3436690"/>
              <a:gd name="connsiteX3" fmla="*/ 2829886 w 2957119"/>
              <a:gd name="connsiteY3" fmla="*/ 994095 h 3436690"/>
              <a:gd name="connsiteX4" fmla="*/ 2083266 w 2957119"/>
              <a:gd name="connsiteY4" fmla="*/ 213919 h 3436690"/>
              <a:gd name="connsiteX5" fmla="*/ 959141 w 2957119"/>
              <a:gd name="connsiteY5" fmla="*/ 88084 h 3436690"/>
              <a:gd name="connsiteX6" fmla="*/ 103464 w 2957119"/>
              <a:gd name="connsiteY6" fmla="*/ 742426 h 3436690"/>
              <a:gd name="connsiteX7" fmla="*/ 338356 w 2957119"/>
              <a:gd name="connsiteY7" fmla="*/ 1648437 h 3436690"/>
              <a:gd name="connsiteX8" fmla="*/ 204132 w 2957119"/>
              <a:gd name="connsiteY8" fmla="*/ 2210499 h 3436690"/>
              <a:gd name="connsiteX9" fmla="*/ 338356 w 2957119"/>
              <a:gd name="connsiteY9" fmla="*/ 2680283 h 3436690"/>
              <a:gd name="connsiteX0" fmla="*/ 631971 w 2957119"/>
              <a:gd name="connsiteY0" fmla="*/ 3233956 h 3436690"/>
              <a:gd name="connsiteX1" fmla="*/ 2200712 w 2957119"/>
              <a:gd name="connsiteY1" fmla="*/ 3309457 h 3436690"/>
              <a:gd name="connsiteX2" fmla="*/ 2846664 w 2957119"/>
              <a:gd name="connsiteY2" fmla="*/ 2470558 h 3436690"/>
              <a:gd name="connsiteX3" fmla="*/ 2829886 w 2957119"/>
              <a:gd name="connsiteY3" fmla="*/ 994095 h 3436690"/>
              <a:gd name="connsiteX4" fmla="*/ 2083266 w 2957119"/>
              <a:gd name="connsiteY4" fmla="*/ 213919 h 3436690"/>
              <a:gd name="connsiteX5" fmla="*/ 959141 w 2957119"/>
              <a:gd name="connsiteY5" fmla="*/ 88084 h 3436690"/>
              <a:gd name="connsiteX6" fmla="*/ 103464 w 2957119"/>
              <a:gd name="connsiteY6" fmla="*/ 742426 h 3436690"/>
              <a:gd name="connsiteX7" fmla="*/ 338356 w 2957119"/>
              <a:gd name="connsiteY7" fmla="*/ 1648437 h 3436690"/>
              <a:gd name="connsiteX8" fmla="*/ 204132 w 2957119"/>
              <a:gd name="connsiteY8" fmla="*/ 2210499 h 3436690"/>
              <a:gd name="connsiteX9" fmla="*/ 338356 w 2957119"/>
              <a:gd name="connsiteY9" fmla="*/ 2680283 h 3436690"/>
              <a:gd name="connsiteX10" fmla="*/ 631971 w 2957119"/>
              <a:gd name="connsiteY10" fmla="*/ 3233956 h 3436690"/>
              <a:gd name="connsiteX0" fmla="*/ 631971 w 2957119"/>
              <a:gd name="connsiteY0" fmla="*/ 3233956 h 3436690"/>
              <a:gd name="connsiteX1" fmla="*/ 2200712 w 2957119"/>
              <a:gd name="connsiteY1" fmla="*/ 3309457 h 3436690"/>
              <a:gd name="connsiteX2" fmla="*/ 2846664 w 2957119"/>
              <a:gd name="connsiteY2" fmla="*/ 2470558 h 3436690"/>
              <a:gd name="connsiteX3" fmla="*/ 2829886 w 2957119"/>
              <a:gd name="connsiteY3" fmla="*/ 994095 h 3436690"/>
              <a:gd name="connsiteX4" fmla="*/ 2083266 w 2957119"/>
              <a:gd name="connsiteY4" fmla="*/ 213919 h 3436690"/>
              <a:gd name="connsiteX5" fmla="*/ 959141 w 2957119"/>
              <a:gd name="connsiteY5" fmla="*/ 88084 h 3436690"/>
              <a:gd name="connsiteX6" fmla="*/ 103464 w 2957119"/>
              <a:gd name="connsiteY6" fmla="*/ 742426 h 3436690"/>
              <a:gd name="connsiteX7" fmla="*/ 338356 w 2957119"/>
              <a:gd name="connsiteY7" fmla="*/ 1648437 h 3436690"/>
              <a:gd name="connsiteX8" fmla="*/ 204132 w 2957119"/>
              <a:gd name="connsiteY8" fmla="*/ 2210499 h 3436690"/>
              <a:gd name="connsiteX9" fmla="*/ 338356 w 2957119"/>
              <a:gd name="connsiteY9" fmla="*/ 2680283 h 3436690"/>
              <a:gd name="connsiteX10" fmla="*/ 631971 w 2957119"/>
              <a:gd name="connsiteY10" fmla="*/ 3233956 h 3436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57119" h="3436690">
                <a:moveTo>
                  <a:pt x="631971" y="3233956"/>
                </a:moveTo>
                <a:cubicBezTo>
                  <a:pt x="1231784" y="3335323"/>
                  <a:pt x="1831597" y="3436690"/>
                  <a:pt x="2200712" y="3309457"/>
                </a:cubicBezTo>
                <a:cubicBezTo>
                  <a:pt x="2569828" y="3182224"/>
                  <a:pt x="2741802" y="2856452"/>
                  <a:pt x="2846664" y="2470558"/>
                </a:cubicBezTo>
                <a:cubicBezTo>
                  <a:pt x="2951526" y="2084664"/>
                  <a:pt x="2957119" y="1370202"/>
                  <a:pt x="2829886" y="994095"/>
                </a:cubicBezTo>
                <a:cubicBezTo>
                  <a:pt x="2702653" y="617989"/>
                  <a:pt x="2395057" y="364921"/>
                  <a:pt x="2083266" y="213919"/>
                </a:cubicBezTo>
                <a:cubicBezTo>
                  <a:pt x="1771475" y="62917"/>
                  <a:pt x="1289108" y="0"/>
                  <a:pt x="959141" y="88084"/>
                </a:cubicBezTo>
                <a:cubicBezTo>
                  <a:pt x="629174" y="176168"/>
                  <a:pt x="206928" y="482367"/>
                  <a:pt x="103464" y="742426"/>
                </a:cubicBezTo>
                <a:cubicBezTo>
                  <a:pt x="0" y="1002485"/>
                  <a:pt x="321578" y="1403758"/>
                  <a:pt x="338356" y="1648437"/>
                </a:cubicBezTo>
                <a:cubicBezTo>
                  <a:pt x="355134" y="1893116"/>
                  <a:pt x="204132" y="2038525"/>
                  <a:pt x="204132" y="2210499"/>
                </a:cubicBezTo>
                <a:cubicBezTo>
                  <a:pt x="204132" y="2382473"/>
                  <a:pt x="324374" y="2509707"/>
                  <a:pt x="338356" y="2680283"/>
                </a:cubicBezTo>
                <a:cubicBezTo>
                  <a:pt x="409663" y="2850859"/>
                  <a:pt x="32158" y="3132589"/>
                  <a:pt x="631971" y="3233956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latin typeface="Calibri" panose="020F050202020403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8" name="Freeform 77"/>
          <p:cNvSpPr/>
          <p:nvPr/>
        </p:nvSpPr>
        <p:spPr bwMode="auto">
          <a:xfrm flipH="1">
            <a:off x="444500" y="1231385"/>
            <a:ext cx="2516188" cy="3477983"/>
          </a:xfrm>
          <a:custGeom>
            <a:avLst/>
            <a:gdLst>
              <a:gd name="connsiteX0" fmla="*/ 631971 w 2957119"/>
              <a:gd name="connsiteY0" fmla="*/ 3233956 h 3436690"/>
              <a:gd name="connsiteX1" fmla="*/ 2200712 w 2957119"/>
              <a:gd name="connsiteY1" fmla="*/ 3309457 h 3436690"/>
              <a:gd name="connsiteX2" fmla="*/ 2846664 w 2957119"/>
              <a:gd name="connsiteY2" fmla="*/ 2470558 h 3436690"/>
              <a:gd name="connsiteX3" fmla="*/ 2829886 w 2957119"/>
              <a:gd name="connsiteY3" fmla="*/ 994095 h 3436690"/>
              <a:gd name="connsiteX4" fmla="*/ 2083266 w 2957119"/>
              <a:gd name="connsiteY4" fmla="*/ 213919 h 3436690"/>
              <a:gd name="connsiteX5" fmla="*/ 959141 w 2957119"/>
              <a:gd name="connsiteY5" fmla="*/ 88084 h 3436690"/>
              <a:gd name="connsiteX6" fmla="*/ 103464 w 2957119"/>
              <a:gd name="connsiteY6" fmla="*/ 742426 h 3436690"/>
              <a:gd name="connsiteX7" fmla="*/ 338356 w 2957119"/>
              <a:gd name="connsiteY7" fmla="*/ 1648437 h 3436690"/>
              <a:gd name="connsiteX8" fmla="*/ 439024 w 2957119"/>
              <a:gd name="connsiteY8" fmla="*/ 2680283 h 3436690"/>
              <a:gd name="connsiteX0" fmla="*/ 631971 w 2957119"/>
              <a:gd name="connsiteY0" fmla="*/ 3233956 h 3436690"/>
              <a:gd name="connsiteX1" fmla="*/ 2200712 w 2957119"/>
              <a:gd name="connsiteY1" fmla="*/ 3309457 h 3436690"/>
              <a:gd name="connsiteX2" fmla="*/ 2846664 w 2957119"/>
              <a:gd name="connsiteY2" fmla="*/ 2470558 h 3436690"/>
              <a:gd name="connsiteX3" fmla="*/ 2829886 w 2957119"/>
              <a:gd name="connsiteY3" fmla="*/ 994095 h 3436690"/>
              <a:gd name="connsiteX4" fmla="*/ 2083266 w 2957119"/>
              <a:gd name="connsiteY4" fmla="*/ 213919 h 3436690"/>
              <a:gd name="connsiteX5" fmla="*/ 959141 w 2957119"/>
              <a:gd name="connsiteY5" fmla="*/ 88084 h 3436690"/>
              <a:gd name="connsiteX6" fmla="*/ 103464 w 2957119"/>
              <a:gd name="connsiteY6" fmla="*/ 742426 h 3436690"/>
              <a:gd name="connsiteX7" fmla="*/ 338356 w 2957119"/>
              <a:gd name="connsiteY7" fmla="*/ 1648437 h 3436690"/>
              <a:gd name="connsiteX8" fmla="*/ 204132 w 2957119"/>
              <a:gd name="connsiteY8" fmla="*/ 2210499 h 3436690"/>
              <a:gd name="connsiteX9" fmla="*/ 439024 w 2957119"/>
              <a:gd name="connsiteY9" fmla="*/ 2680283 h 3436690"/>
              <a:gd name="connsiteX0" fmla="*/ 631971 w 2957119"/>
              <a:gd name="connsiteY0" fmla="*/ 3233956 h 3436690"/>
              <a:gd name="connsiteX1" fmla="*/ 2200712 w 2957119"/>
              <a:gd name="connsiteY1" fmla="*/ 3309457 h 3436690"/>
              <a:gd name="connsiteX2" fmla="*/ 2846664 w 2957119"/>
              <a:gd name="connsiteY2" fmla="*/ 2470558 h 3436690"/>
              <a:gd name="connsiteX3" fmla="*/ 2829886 w 2957119"/>
              <a:gd name="connsiteY3" fmla="*/ 994095 h 3436690"/>
              <a:gd name="connsiteX4" fmla="*/ 2083266 w 2957119"/>
              <a:gd name="connsiteY4" fmla="*/ 213919 h 3436690"/>
              <a:gd name="connsiteX5" fmla="*/ 959141 w 2957119"/>
              <a:gd name="connsiteY5" fmla="*/ 88084 h 3436690"/>
              <a:gd name="connsiteX6" fmla="*/ 103464 w 2957119"/>
              <a:gd name="connsiteY6" fmla="*/ 742426 h 3436690"/>
              <a:gd name="connsiteX7" fmla="*/ 338356 w 2957119"/>
              <a:gd name="connsiteY7" fmla="*/ 1648437 h 3436690"/>
              <a:gd name="connsiteX8" fmla="*/ 204132 w 2957119"/>
              <a:gd name="connsiteY8" fmla="*/ 2210499 h 3436690"/>
              <a:gd name="connsiteX9" fmla="*/ 338356 w 2957119"/>
              <a:gd name="connsiteY9" fmla="*/ 2680283 h 3436690"/>
              <a:gd name="connsiteX0" fmla="*/ 631971 w 2957119"/>
              <a:gd name="connsiteY0" fmla="*/ 3233956 h 3436690"/>
              <a:gd name="connsiteX1" fmla="*/ 2200712 w 2957119"/>
              <a:gd name="connsiteY1" fmla="*/ 3309457 h 3436690"/>
              <a:gd name="connsiteX2" fmla="*/ 2846664 w 2957119"/>
              <a:gd name="connsiteY2" fmla="*/ 2470558 h 3436690"/>
              <a:gd name="connsiteX3" fmla="*/ 2829886 w 2957119"/>
              <a:gd name="connsiteY3" fmla="*/ 994095 h 3436690"/>
              <a:gd name="connsiteX4" fmla="*/ 2083266 w 2957119"/>
              <a:gd name="connsiteY4" fmla="*/ 213919 h 3436690"/>
              <a:gd name="connsiteX5" fmla="*/ 959141 w 2957119"/>
              <a:gd name="connsiteY5" fmla="*/ 88084 h 3436690"/>
              <a:gd name="connsiteX6" fmla="*/ 103464 w 2957119"/>
              <a:gd name="connsiteY6" fmla="*/ 742426 h 3436690"/>
              <a:gd name="connsiteX7" fmla="*/ 338356 w 2957119"/>
              <a:gd name="connsiteY7" fmla="*/ 1648437 h 3436690"/>
              <a:gd name="connsiteX8" fmla="*/ 204132 w 2957119"/>
              <a:gd name="connsiteY8" fmla="*/ 2210499 h 3436690"/>
              <a:gd name="connsiteX9" fmla="*/ 338356 w 2957119"/>
              <a:gd name="connsiteY9" fmla="*/ 2680283 h 3436690"/>
              <a:gd name="connsiteX10" fmla="*/ 631971 w 2957119"/>
              <a:gd name="connsiteY10" fmla="*/ 3233956 h 3436690"/>
              <a:gd name="connsiteX0" fmla="*/ 631971 w 2957119"/>
              <a:gd name="connsiteY0" fmla="*/ 3233956 h 3436690"/>
              <a:gd name="connsiteX1" fmla="*/ 2200712 w 2957119"/>
              <a:gd name="connsiteY1" fmla="*/ 3309457 h 3436690"/>
              <a:gd name="connsiteX2" fmla="*/ 2846664 w 2957119"/>
              <a:gd name="connsiteY2" fmla="*/ 2470558 h 3436690"/>
              <a:gd name="connsiteX3" fmla="*/ 2829886 w 2957119"/>
              <a:gd name="connsiteY3" fmla="*/ 994095 h 3436690"/>
              <a:gd name="connsiteX4" fmla="*/ 2083266 w 2957119"/>
              <a:gd name="connsiteY4" fmla="*/ 213919 h 3436690"/>
              <a:gd name="connsiteX5" fmla="*/ 959141 w 2957119"/>
              <a:gd name="connsiteY5" fmla="*/ 88084 h 3436690"/>
              <a:gd name="connsiteX6" fmla="*/ 103464 w 2957119"/>
              <a:gd name="connsiteY6" fmla="*/ 742426 h 3436690"/>
              <a:gd name="connsiteX7" fmla="*/ 338356 w 2957119"/>
              <a:gd name="connsiteY7" fmla="*/ 1648437 h 3436690"/>
              <a:gd name="connsiteX8" fmla="*/ 204132 w 2957119"/>
              <a:gd name="connsiteY8" fmla="*/ 2210499 h 3436690"/>
              <a:gd name="connsiteX9" fmla="*/ 338356 w 2957119"/>
              <a:gd name="connsiteY9" fmla="*/ 2680283 h 3436690"/>
              <a:gd name="connsiteX10" fmla="*/ 631971 w 2957119"/>
              <a:gd name="connsiteY10" fmla="*/ 3233956 h 3436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57119" h="3436690">
                <a:moveTo>
                  <a:pt x="631971" y="3233956"/>
                </a:moveTo>
                <a:cubicBezTo>
                  <a:pt x="1231784" y="3335323"/>
                  <a:pt x="1831597" y="3436690"/>
                  <a:pt x="2200712" y="3309457"/>
                </a:cubicBezTo>
                <a:cubicBezTo>
                  <a:pt x="2569828" y="3182224"/>
                  <a:pt x="2741802" y="2856452"/>
                  <a:pt x="2846664" y="2470558"/>
                </a:cubicBezTo>
                <a:cubicBezTo>
                  <a:pt x="2951526" y="2084664"/>
                  <a:pt x="2957119" y="1370202"/>
                  <a:pt x="2829886" y="994095"/>
                </a:cubicBezTo>
                <a:cubicBezTo>
                  <a:pt x="2702653" y="617989"/>
                  <a:pt x="2395057" y="364921"/>
                  <a:pt x="2083266" y="213919"/>
                </a:cubicBezTo>
                <a:cubicBezTo>
                  <a:pt x="1771475" y="62917"/>
                  <a:pt x="1289108" y="0"/>
                  <a:pt x="959141" y="88084"/>
                </a:cubicBezTo>
                <a:cubicBezTo>
                  <a:pt x="629174" y="176168"/>
                  <a:pt x="206928" y="482367"/>
                  <a:pt x="103464" y="742426"/>
                </a:cubicBezTo>
                <a:cubicBezTo>
                  <a:pt x="0" y="1002485"/>
                  <a:pt x="321578" y="1403758"/>
                  <a:pt x="338356" y="1648437"/>
                </a:cubicBezTo>
                <a:cubicBezTo>
                  <a:pt x="355134" y="1893116"/>
                  <a:pt x="204132" y="2038525"/>
                  <a:pt x="204132" y="2210499"/>
                </a:cubicBezTo>
                <a:cubicBezTo>
                  <a:pt x="204132" y="2382473"/>
                  <a:pt x="324374" y="2509707"/>
                  <a:pt x="338356" y="2680283"/>
                </a:cubicBezTo>
                <a:cubicBezTo>
                  <a:pt x="409663" y="2850859"/>
                  <a:pt x="32158" y="3132589"/>
                  <a:pt x="631971" y="3233956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latin typeface="Calibri" panose="020F050202020403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2" name="Group 25"/>
          <p:cNvGrpSpPr>
            <a:grpSpLocks/>
          </p:cNvGrpSpPr>
          <p:nvPr/>
        </p:nvGrpSpPr>
        <p:grpSpPr bwMode="auto">
          <a:xfrm>
            <a:off x="3602038" y="1312121"/>
            <a:ext cx="1727200" cy="1247776"/>
            <a:chOff x="4179" y="2417"/>
            <a:chExt cx="1088" cy="786"/>
          </a:xfrm>
        </p:grpSpPr>
        <p:grpSp>
          <p:nvGrpSpPr>
            <p:cNvPr id="5" name="Group 32"/>
            <p:cNvGrpSpPr>
              <a:grpSpLocks/>
            </p:cNvGrpSpPr>
            <p:nvPr/>
          </p:nvGrpSpPr>
          <p:grpSpPr bwMode="auto">
            <a:xfrm>
              <a:off x="4179" y="2417"/>
              <a:ext cx="1088" cy="407"/>
              <a:chOff x="3354" y="2664"/>
              <a:chExt cx="1088" cy="407"/>
            </a:xfrm>
          </p:grpSpPr>
          <p:sp>
            <p:nvSpPr>
              <p:cNvPr id="9280" name="AutoShape 33"/>
              <p:cNvSpPr>
                <a:spLocks noChangeArrowheads="1"/>
              </p:cNvSpPr>
              <p:nvPr/>
            </p:nvSpPr>
            <p:spPr bwMode="auto">
              <a:xfrm>
                <a:off x="3466" y="2678"/>
                <a:ext cx="882" cy="375"/>
              </a:xfrm>
              <a:prstGeom prst="roundRect">
                <a:avLst>
                  <a:gd name="adj" fmla="val 16667"/>
                </a:avLst>
              </a:prstGeom>
              <a:solidFill>
                <a:srgbClr val="FFC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>
                  <a:latin typeface="Calibri" panose="020F050202020403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9281" name="Text Box 34"/>
              <p:cNvSpPr txBox="1">
                <a:spLocks noChangeArrowheads="1"/>
              </p:cNvSpPr>
              <p:nvPr/>
            </p:nvSpPr>
            <p:spPr bwMode="auto">
              <a:xfrm>
                <a:off x="3354" y="2664"/>
                <a:ext cx="1088" cy="40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sz="1800" b="0" dirty="0">
                    <a:latin typeface="Calibri" panose="020F050202020403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Machine Learning</a:t>
                </a:r>
              </a:p>
            </p:txBody>
          </p:sp>
        </p:grpSp>
        <p:sp>
          <p:nvSpPr>
            <p:cNvPr id="9279" name="Freeform 37"/>
            <p:cNvSpPr>
              <a:spLocks/>
            </p:cNvSpPr>
            <p:nvPr/>
          </p:nvSpPr>
          <p:spPr bwMode="auto">
            <a:xfrm rot="-6506385">
              <a:off x="4501" y="2911"/>
              <a:ext cx="380" cy="203"/>
            </a:xfrm>
            <a:custGeom>
              <a:avLst/>
              <a:gdLst>
                <a:gd name="T0" fmla="*/ 53 w 479"/>
                <a:gd name="T1" fmla="*/ 4 h 283"/>
                <a:gd name="T2" fmla="*/ 17 w 479"/>
                <a:gd name="T3" fmla="*/ 4 h 283"/>
                <a:gd name="T4" fmla="*/ 30 w 479"/>
                <a:gd name="T5" fmla="*/ 1 h 283"/>
                <a:gd name="T6" fmla="*/ 0 w 479"/>
                <a:gd name="T7" fmla="*/ 1 h 28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79"/>
                <a:gd name="T13" fmla="*/ 0 h 283"/>
                <a:gd name="T14" fmla="*/ 479 w 479"/>
                <a:gd name="T15" fmla="*/ 283 h 28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79" h="283">
                  <a:moveTo>
                    <a:pt x="479" y="242"/>
                  </a:moveTo>
                  <a:cubicBezTo>
                    <a:pt x="424" y="244"/>
                    <a:pt x="184" y="283"/>
                    <a:pt x="150" y="252"/>
                  </a:cubicBezTo>
                  <a:cubicBezTo>
                    <a:pt x="116" y="221"/>
                    <a:pt x="299" y="93"/>
                    <a:pt x="274" y="53"/>
                  </a:cubicBezTo>
                  <a:cubicBezTo>
                    <a:pt x="249" y="13"/>
                    <a:pt x="124" y="0"/>
                    <a:pt x="0" y="15"/>
                  </a:cubicBezTo>
                </a:path>
              </a:pathLst>
            </a:custGeom>
            <a:noFill/>
            <a:ln w="28575">
              <a:solidFill>
                <a:srgbClr val="FFC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he-IL"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64" name="Freeform 63"/>
          <p:cNvSpPr/>
          <p:nvPr/>
        </p:nvSpPr>
        <p:spPr bwMode="auto">
          <a:xfrm>
            <a:off x="5937250" y="1245443"/>
            <a:ext cx="2846388" cy="3436937"/>
          </a:xfrm>
          <a:custGeom>
            <a:avLst/>
            <a:gdLst>
              <a:gd name="connsiteX0" fmla="*/ 631971 w 2957119"/>
              <a:gd name="connsiteY0" fmla="*/ 3233956 h 3436690"/>
              <a:gd name="connsiteX1" fmla="*/ 2200712 w 2957119"/>
              <a:gd name="connsiteY1" fmla="*/ 3309457 h 3436690"/>
              <a:gd name="connsiteX2" fmla="*/ 2846664 w 2957119"/>
              <a:gd name="connsiteY2" fmla="*/ 2470558 h 3436690"/>
              <a:gd name="connsiteX3" fmla="*/ 2829886 w 2957119"/>
              <a:gd name="connsiteY3" fmla="*/ 994095 h 3436690"/>
              <a:gd name="connsiteX4" fmla="*/ 2083266 w 2957119"/>
              <a:gd name="connsiteY4" fmla="*/ 213919 h 3436690"/>
              <a:gd name="connsiteX5" fmla="*/ 959141 w 2957119"/>
              <a:gd name="connsiteY5" fmla="*/ 88084 h 3436690"/>
              <a:gd name="connsiteX6" fmla="*/ 103464 w 2957119"/>
              <a:gd name="connsiteY6" fmla="*/ 742426 h 3436690"/>
              <a:gd name="connsiteX7" fmla="*/ 338356 w 2957119"/>
              <a:gd name="connsiteY7" fmla="*/ 1648437 h 3436690"/>
              <a:gd name="connsiteX8" fmla="*/ 439024 w 2957119"/>
              <a:gd name="connsiteY8" fmla="*/ 2680283 h 3436690"/>
              <a:gd name="connsiteX0" fmla="*/ 631971 w 2957119"/>
              <a:gd name="connsiteY0" fmla="*/ 3233956 h 3436690"/>
              <a:gd name="connsiteX1" fmla="*/ 2200712 w 2957119"/>
              <a:gd name="connsiteY1" fmla="*/ 3309457 h 3436690"/>
              <a:gd name="connsiteX2" fmla="*/ 2846664 w 2957119"/>
              <a:gd name="connsiteY2" fmla="*/ 2470558 h 3436690"/>
              <a:gd name="connsiteX3" fmla="*/ 2829886 w 2957119"/>
              <a:gd name="connsiteY3" fmla="*/ 994095 h 3436690"/>
              <a:gd name="connsiteX4" fmla="*/ 2083266 w 2957119"/>
              <a:gd name="connsiteY4" fmla="*/ 213919 h 3436690"/>
              <a:gd name="connsiteX5" fmla="*/ 959141 w 2957119"/>
              <a:gd name="connsiteY5" fmla="*/ 88084 h 3436690"/>
              <a:gd name="connsiteX6" fmla="*/ 103464 w 2957119"/>
              <a:gd name="connsiteY6" fmla="*/ 742426 h 3436690"/>
              <a:gd name="connsiteX7" fmla="*/ 338356 w 2957119"/>
              <a:gd name="connsiteY7" fmla="*/ 1648437 h 3436690"/>
              <a:gd name="connsiteX8" fmla="*/ 204132 w 2957119"/>
              <a:gd name="connsiteY8" fmla="*/ 2210499 h 3436690"/>
              <a:gd name="connsiteX9" fmla="*/ 439024 w 2957119"/>
              <a:gd name="connsiteY9" fmla="*/ 2680283 h 3436690"/>
              <a:gd name="connsiteX0" fmla="*/ 631971 w 2957119"/>
              <a:gd name="connsiteY0" fmla="*/ 3233956 h 3436690"/>
              <a:gd name="connsiteX1" fmla="*/ 2200712 w 2957119"/>
              <a:gd name="connsiteY1" fmla="*/ 3309457 h 3436690"/>
              <a:gd name="connsiteX2" fmla="*/ 2846664 w 2957119"/>
              <a:gd name="connsiteY2" fmla="*/ 2470558 h 3436690"/>
              <a:gd name="connsiteX3" fmla="*/ 2829886 w 2957119"/>
              <a:gd name="connsiteY3" fmla="*/ 994095 h 3436690"/>
              <a:gd name="connsiteX4" fmla="*/ 2083266 w 2957119"/>
              <a:gd name="connsiteY4" fmla="*/ 213919 h 3436690"/>
              <a:gd name="connsiteX5" fmla="*/ 959141 w 2957119"/>
              <a:gd name="connsiteY5" fmla="*/ 88084 h 3436690"/>
              <a:gd name="connsiteX6" fmla="*/ 103464 w 2957119"/>
              <a:gd name="connsiteY6" fmla="*/ 742426 h 3436690"/>
              <a:gd name="connsiteX7" fmla="*/ 338356 w 2957119"/>
              <a:gd name="connsiteY7" fmla="*/ 1648437 h 3436690"/>
              <a:gd name="connsiteX8" fmla="*/ 204132 w 2957119"/>
              <a:gd name="connsiteY8" fmla="*/ 2210499 h 3436690"/>
              <a:gd name="connsiteX9" fmla="*/ 338356 w 2957119"/>
              <a:gd name="connsiteY9" fmla="*/ 2680283 h 3436690"/>
              <a:gd name="connsiteX0" fmla="*/ 631971 w 2957119"/>
              <a:gd name="connsiteY0" fmla="*/ 3233956 h 3436690"/>
              <a:gd name="connsiteX1" fmla="*/ 2200712 w 2957119"/>
              <a:gd name="connsiteY1" fmla="*/ 3309457 h 3436690"/>
              <a:gd name="connsiteX2" fmla="*/ 2846664 w 2957119"/>
              <a:gd name="connsiteY2" fmla="*/ 2470558 h 3436690"/>
              <a:gd name="connsiteX3" fmla="*/ 2829886 w 2957119"/>
              <a:gd name="connsiteY3" fmla="*/ 994095 h 3436690"/>
              <a:gd name="connsiteX4" fmla="*/ 2083266 w 2957119"/>
              <a:gd name="connsiteY4" fmla="*/ 213919 h 3436690"/>
              <a:gd name="connsiteX5" fmla="*/ 959141 w 2957119"/>
              <a:gd name="connsiteY5" fmla="*/ 88084 h 3436690"/>
              <a:gd name="connsiteX6" fmla="*/ 103464 w 2957119"/>
              <a:gd name="connsiteY6" fmla="*/ 742426 h 3436690"/>
              <a:gd name="connsiteX7" fmla="*/ 338356 w 2957119"/>
              <a:gd name="connsiteY7" fmla="*/ 1648437 h 3436690"/>
              <a:gd name="connsiteX8" fmla="*/ 204132 w 2957119"/>
              <a:gd name="connsiteY8" fmla="*/ 2210499 h 3436690"/>
              <a:gd name="connsiteX9" fmla="*/ 338356 w 2957119"/>
              <a:gd name="connsiteY9" fmla="*/ 2680283 h 3436690"/>
              <a:gd name="connsiteX10" fmla="*/ 631971 w 2957119"/>
              <a:gd name="connsiteY10" fmla="*/ 3233956 h 3436690"/>
              <a:gd name="connsiteX0" fmla="*/ 631971 w 2957119"/>
              <a:gd name="connsiteY0" fmla="*/ 3233956 h 3436690"/>
              <a:gd name="connsiteX1" fmla="*/ 2200712 w 2957119"/>
              <a:gd name="connsiteY1" fmla="*/ 3309457 h 3436690"/>
              <a:gd name="connsiteX2" fmla="*/ 2846664 w 2957119"/>
              <a:gd name="connsiteY2" fmla="*/ 2470558 h 3436690"/>
              <a:gd name="connsiteX3" fmla="*/ 2829886 w 2957119"/>
              <a:gd name="connsiteY3" fmla="*/ 994095 h 3436690"/>
              <a:gd name="connsiteX4" fmla="*/ 2083266 w 2957119"/>
              <a:gd name="connsiteY4" fmla="*/ 213919 h 3436690"/>
              <a:gd name="connsiteX5" fmla="*/ 959141 w 2957119"/>
              <a:gd name="connsiteY5" fmla="*/ 88084 h 3436690"/>
              <a:gd name="connsiteX6" fmla="*/ 103464 w 2957119"/>
              <a:gd name="connsiteY6" fmla="*/ 742426 h 3436690"/>
              <a:gd name="connsiteX7" fmla="*/ 338356 w 2957119"/>
              <a:gd name="connsiteY7" fmla="*/ 1648437 h 3436690"/>
              <a:gd name="connsiteX8" fmla="*/ 204132 w 2957119"/>
              <a:gd name="connsiteY8" fmla="*/ 2210499 h 3436690"/>
              <a:gd name="connsiteX9" fmla="*/ 338356 w 2957119"/>
              <a:gd name="connsiteY9" fmla="*/ 2680283 h 3436690"/>
              <a:gd name="connsiteX10" fmla="*/ 631971 w 2957119"/>
              <a:gd name="connsiteY10" fmla="*/ 3233956 h 3436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57119" h="3436690">
                <a:moveTo>
                  <a:pt x="631971" y="3233956"/>
                </a:moveTo>
                <a:cubicBezTo>
                  <a:pt x="1231784" y="3335323"/>
                  <a:pt x="1831597" y="3436690"/>
                  <a:pt x="2200712" y="3309457"/>
                </a:cubicBezTo>
                <a:cubicBezTo>
                  <a:pt x="2569828" y="3182224"/>
                  <a:pt x="2741802" y="2856452"/>
                  <a:pt x="2846664" y="2470558"/>
                </a:cubicBezTo>
                <a:cubicBezTo>
                  <a:pt x="2951526" y="2084664"/>
                  <a:pt x="2957119" y="1370202"/>
                  <a:pt x="2829886" y="994095"/>
                </a:cubicBezTo>
                <a:cubicBezTo>
                  <a:pt x="2702653" y="617989"/>
                  <a:pt x="2395057" y="364921"/>
                  <a:pt x="2083266" y="213919"/>
                </a:cubicBezTo>
                <a:cubicBezTo>
                  <a:pt x="1771475" y="62917"/>
                  <a:pt x="1289108" y="0"/>
                  <a:pt x="959141" y="88084"/>
                </a:cubicBezTo>
                <a:cubicBezTo>
                  <a:pt x="629174" y="176168"/>
                  <a:pt x="206928" y="482367"/>
                  <a:pt x="103464" y="742426"/>
                </a:cubicBezTo>
                <a:cubicBezTo>
                  <a:pt x="0" y="1002485"/>
                  <a:pt x="321578" y="1403758"/>
                  <a:pt x="338356" y="1648437"/>
                </a:cubicBezTo>
                <a:cubicBezTo>
                  <a:pt x="355134" y="1893116"/>
                  <a:pt x="204132" y="2038525"/>
                  <a:pt x="204132" y="2210499"/>
                </a:cubicBezTo>
                <a:cubicBezTo>
                  <a:pt x="204132" y="2382473"/>
                  <a:pt x="324374" y="2509707"/>
                  <a:pt x="338356" y="2680283"/>
                </a:cubicBezTo>
                <a:cubicBezTo>
                  <a:pt x="409663" y="2850859"/>
                  <a:pt x="32158" y="3132589"/>
                  <a:pt x="631971" y="3233956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latin typeface="Calibri" panose="020F050202020403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22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8C2DCF7D-D441-4CEC-93A4-719C98E83CA0}" type="slidenum">
              <a:rPr lang="he-IL" smtClean="0">
                <a:latin typeface="Calibri" panose="020F0502020204030204" pitchFamily="34" charset="0"/>
              </a:rPr>
              <a:pPr/>
              <a:t>15</a:t>
            </a:fld>
            <a:endParaRPr lang="en-US">
              <a:latin typeface="Calibri" panose="020F0502020204030204" pitchFamily="34" charset="0"/>
            </a:endParaRPr>
          </a:p>
        </p:txBody>
      </p:sp>
      <p:sp>
        <p:nvSpPr>
          <p:cNvPr id="9277" name="Text Box 4"/>
          <p:cNvSpPr txBox="1">
            <a:spLocks noChangeArrowheads="1"/>
          </p:cNvSpPr>
          <p:nvPr/>
        </p:nvSpPr>
        <p:spPr bwMode="auto">
          <a:xfrm>
            <a:off x="6226175" y="1189880"/>
            <a:ext cx="2287588" cy="784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en-US" sz="1800">
              <a:solidFill>
                <a:schemeClr val="bg1"/>
              </a:solidFill>
              <a:latin typeface="Calibri" panose="020F050202020403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spcBef>
                <a:spcPct val="50000"/>
              </a:spcBef>
            </a:pPr>
            <a:r>
              <a:rPr lang="en-US" sz="1800">
                <a:solidFill>
                  <a:schemeClr val="bg1"/>
                </a:solidFill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Mathematics</a:t>
            </a:r>
          </a:p>
        </p:txBody>
      </p:sp>
      <p:sp>
        <p:nvSpPr>
          <p:cNvPr id="9275" name="Text Box 7"/>
          <p:cNvSpPr txBox="1">
            <a:spLocks noChangeArrowheads="1"/>
          </p:cNvSpPr>
          <p:nvPr/>
        </p:nvSpPr>
        <p:spPr bwMode="auto">
          <a:xfrm>
            <a:off x="990600" y="1396255"/>
            <a:ext cx="1787525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800" dirty="0">
                <a:solidFill>
                  <a:schemeClr val="bg1"/>
                </a:solidFill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Signal   Processing</a:t>
            </a:r>
          </a:p>
        </p:txBody>
      </p:sp>
      <p:sp>
        <p:nvSpPr>
          <p:cNvPr id="9226" name="Line 8"/>
          <p:cNvSpPr>
            <a:spLocks noChangeShapeType="1"/>
          </p:cNvSpPr>
          <p:nvPr/>
        </p:nvSpPr>
        <p:spPr bwMode="auto">
          <a:xfrm>
            <a:off x="0" y="1082675"/>
            <a:ext cx="9144000" cy="0"/>
          </a:xfrm>
          <a:prstGeom prst="line">
            <a:avLst/>
          </a:prstGeom>
          <a:noFill/>
          <a:ln w="76200">
            <a:solidFill>
              <a:srgbClr val="FFC000"/>
            </a:solidFill>
            <a:round/>
            <a:headEnd/>
            <a:tailEnd/>
          </a:ln>
        </p:spPr>
        <p:txBody>
          <a:bodyPr/>
          <a:lstStyle/>
          <a:p>
            <a:endParaRPr lang="he-IL">
              <a:latin typeface="Calibri" panose="020F0502020204030204" pitchFamily="34" charset="0"/>
            </a:endParaRPr>
          </a:p>
        </p:txBody>
      </p:sp>
      <p:sp>
        <p:nvSpPr>
          <p:cNvPr id="9227" name="Rectangle 9"/>
          <p:cNvSpPr>
            <a:spLocks noChangeArrowheads="1"/>
          </p:cNvSpPr>
          <p:nvPr/>
        </p:nvSpPr>
        <p:spPr bwMode="auto">
          <a:xfrm>
            <a:off x="0" y="152400"/>
            <a:ext cx="9024938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l"/>
            <a:r>
              <a:rPr lang="en-US" sz="4000" b="0" dirty="0">
                <a:solidFill>
                  <a:schemeClr val="bg1"/>
                </a:solidFill>
                <a:latin typeface="Calibri" panose="020F0502020204030204" pitchFamily="34" charset="0"/>
              </a:rPr>
              <a:t>   A New Emerging Model</a:t>
            </a:r>
            <a:endParaRPr lang="en-US" sz="5400" b="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9228" name="AutoShape 10"/>
          <p:cNvSpPr>
            <a:spLocks noChangeArrowheads="1"/>
          </p:cNvSpPr>
          <p:nvPr/>
        </p:nvSpPr>
        <p:spPr bwMode="auto">
          <a:xfrm>
            <a:off x="2946400" y="2578943"/>
            <a:ext cx="2954338" cy="1784350"/>
          </a:xfrm>
          <a:prstGeom prst="roundRect">
            <a:avLst>
              <a:gd name="adj" fmla="val 16667"/>
            </a:avLst>
          </a:prstGeom>
          <a:solidFill>
            <a:schemeClr val="tx1">
              <a:lumMod val="75000"/>
              <a:lumOff val="25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he-IL">
              <a:latin typeface="Calibri" panose="020F050202020403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229" name="Text Box 11"/>
          <p:cNvSpPr txBox="1">
            <a:spLocks noChangeArrowheads="1"/>
          </p:cNvSpPr>
          <p:nvPr/>
        </p:nvSpPr>
        <p:spPr bwMode="auto">
          <a:xfrm>
            <a:off x="3110541" y="3068093"/>
            <a:ext cx="2643188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4800" b="0" dirty="0" err="1">
                <a:solidFill>
                  <a:srgbClr val="FFC000"/>
                </a:solidFill>
                <a:latin typeface="Monotype Corsiva" panose="03010101010201010101" pitchFamily="66" charset="0"/>
                <a:ea typeface="Tahoma" pitchFamily="34" charset="0"/>
                <a:cs typeface="Tahoma" pitchFamily="34" charset="0"/>
              </a:rPr>
              <a:t>Sparseland</a:t>
            </a:r>
            <a:endParaRPr lang="en-US" b="0" dirty="0">
              <a:solidFill>
                <a:srgbClr val="FFC000"/>
              </a:solidFill>
              <a:latin typeface="Monotype Corsiva" panose="03010101010201010101" pitchFamily="66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6" name="Group 12"/>
          <p:cNvGrpSpPr>
            <a:grpSpLocks/>
          </p:cNvGrpSpPr>
          <p:nvPr/>
        </p:nvGrpSpPr>
        <p:grpSpPr bwMode="auto">
          <a:xfrm>
            <a:off x="725488" y="2088405"/>
            <a:ext cx="2244725" cy="2386013"/>
            <a:chOff x="441" y="1374"/>
            <a:chExt cx="1414" cy="1503"/>
          </a:xfrm>
        </p:grpSpPr>
        <p:grpSp>
          <p:nvGrpSpPr>
            <p:cNvPr id="7" name="Group 13"/>
            <p:cNvGrpSpPr>
              <a:grpSpLocks/>
            </p:cNvGrpSpPr>
            <p:nvPr/>
          </p:nvGrpSpPr>
          <p:grpSpPr bwMode="auto">
            <a:xfrm>
              <a:off x="441" y="1374"/>
              <a:ext cx="885" cy="387"/>
              <a:chOff x="-117" y="1626"/>
              <a:chExt cx="885" cy="387"/>
            </a:xfrm>
          </p:grpSpPr>
          <p:sp>
            <p:nvSpPr>
              <p:cNvPr id="9276" name="AutoShape 14"/>
              <p:cNvSpPr>
                <a:spLocks noChangeArrowheads="1"/>
              </p:cNvSpPr>
              <p:nvPr/>
            </p:nvSpPr>
            <p:spPr bwMode="auto">
              <a:xfrm>
                <a:off x="33" y="1626"/>
                <a:ext cx="645" cy="386"/>
              </a:xfrm>
              <a:prstGeom prst="roundRect">
                <a:avLst>
                  <a:gd name="adj" fmla="val 16667"/>
                </a:avLst>
              </a:prstGeom>
              <a:solidFill>
                <a:srgbClr val="0099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>
                  <a:latin typeface="Calibri" panose="020F050202020403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3" name="Text Box 15"/>
              <p:cNvSpPr txBox="1">
                <a:spLocks noChangeArrowheads="1"/>
              </p:cNvSpPr>
              <p:nvPr/>
            </p:nvSpPr>
            <p:spPr bwMode="auto">
              <a:xfrm>
                <a:off x="-117" y="1645"/>
                <a:ext cx="885" cy="36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sz="1600" b="0" dirty="0">
                    <a:solidFill>
                      <a:schemeClr val="bg1"/>
                    </a:solidFill>
                    <a:latin typeface="Calibri" panose="020F050202020403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Wavelet Theory</a:t>
                </a:r>
              </a:p>
            </p:txBody>
          </p:sp>
        </p:grpSp>
        <p:grpSp>
          <p:nvGrpSpPr>
            <p:cNvPr id="8" name="Group 16"/>
            <p:cNvGrpSpPr>
              <a:grpSpLocks/>
            </p:cNvGrpSpPr>
            <p:nvPr/>
          </p:nvGrpSpPr>
          <p:grpSpPr bwMode="auto">
            <a:xfrm>
              <a:off x="603" y="2509"/>
              <a:ext cx="872" cy="368"/>
              <a:chOff x="1453" y="1365"/>
              <a:chExt cx="872" cy="368"/>
            </a:xfrm>
          </p:grpSpPr>
          <p:sp>
            <p:nvSpPr>
              <p:cNvPr id="9274" name="AutoShape 17"/>
              <p:cNvSpPr>
                <a:spLocks noChangeArrowheads="1"/>
              </p:cNvSpPr>
              <p:nvPr/>
            </p:nvSpPr>
            <p:spPr bwMode="auto">
              <a:xfrm>
                <a:off x="1484" y="1382"/>
                <a:ext cx="814" cy="349"/>
              </a:xfrm>
              <a:prstGeom prst="roundRect">
                <a:avLst>
                  <a:gd name="adj" fmla="val 16667"/>
                </a:avLst>
              </a:prstGeom>
              <a:solidFill>
                <a:srgbClr val="FF0066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>
                  <a:latin typeface="Calibri" panose="020F050202020403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4" name="Text Box 18"/>
              <p:cNvSpPr txBox="1">
                <a:spLocks noChangeArrowheads="1"/>
              </p:cNvSpPr>
              <p:nvPr/>
            </p:nvSpPr>
            <p:spPr bwMode="auto">
              <a:xfrm>
                <a:off x="1453" y="1365"/>
                <a:ext cx="872" cy="36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sz="1600" b="0" dirty="0">
                    <a:solidFill>
                      <a:schemeClr val="bg1"/>
                    </a:solidFill>
                    <a:latin typeface="Calibri" panose="020F050202020403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Signal Transforms</a:t>
                </a:r>
              </a:p>
            </p:txBody>
          </p:sp>
        </p:grpSp>
        <p:grpSp>
          <p:nvGrpSpPr>
            <p:cNvPr id="9" name="Group 19"/>
            <p:cNvGrpSpPr>
              <a:grpSpLocks/>
            </p:cNvGrpSpPr>
            <p:nvPr/>
          </p:nvGrpSpPr>
          <p:grpSpPr bwMode="auto">
            <a:xfrm>
              <a:off x="545" y="1876"/>
              <a:ext cx="939" cy="428"/>
              <a:chOff x="1379" y="1729"/>
              <a:chExt cx="939" cy="428"/>
            </a:xfrm>
          </p:grpSpPr>
          <p:sp>
            <p:nvSpPr>
              <p:cNvPr id="9272" name="AutoShape 20"/>
              <p:cNvSpPr>
                <a:spLocks noChangeArrowheads="1"/>
              </p:cNvSpPr>
              <p:nvPr/>
            </p:nvSpPr>
            <p:spPr bwMode="auto">
              <a:xfrm>
                <a:off x="1426" y="1729"/>
                <a:ext cx="856" cy="428"/>
              </a:xfrm>
              <a:prstGeom prst="roundRect">
                <a:avLst>
                  <a:gd name="adj" fmla="val 16667"/>
                </a:avLst>
              </a:prstGeom>
              <a:solidFill>
                <a:srgbClr val="00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>
                  <a:latin typeface="Calibri" panose="020F050202020403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9273" name="Text Box 21"/>
              <p:cNvSpPr txBox="1">
                <a:spLocks noChangeArrowheads="1"/>
              </p:cNvSpPr>
              <p:nvPr/>
            </p:nvSpPr>
            <p:spPr bwMode="auto">
              <a:xfrm>
                <a:off x="1379" y="1762"/>
                <a:ext cx="939" cy="36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sz="1600" b="0" dirty="0">
                    <a:latin typeface="Calibri" panose="020F050202020403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Multi-Scale Analysis</a:t>
                </a:r>
              </a:p>
            </p:txBody>
          </p:sp>
        </p:grpSp>
        <p:sp>
          <p:nvSpPr>
            <p:cNvPr id="9270" name="Freeform 22"/>
            <p:cNvSpPr>
              <a:spLocks/>
            </p:cNvSpPr>
            <p:nvPr/>
          </p:nvSpPr>
          <p:spPr bwMode="auto">
            <a:xfrm>
              <a:off x="1422" y="2061"/>
              <a:ext cx="433" cy="238"/>
            </a:xfrm>
            <a:custGeom>
              <a:avLst/>
              <a:gdLst>
                <a:gd name="T0" fmla="*/ 0 w 363"/>
                <a:gd name="T1" fmla="*/ 0 h 606"/>
                <a:gd name="T2" fmla="*/ 1200 w 363"/>
                <a:gd name="T3" fmla="*/ 0 h 606"/>
                <a:gd name="T4" fmla="*/ 751 w 363"/>
                <a:gd name="T5" fmla="*/ 0 h 606"/>
                <a:gd name="T6" fmla="*/ 2251 w 363"/>
                <a:gd name="T7" fmla="*/ 0 h 60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63"/>
                <a:gd name="T13" fmla="*/ 0 h 606"/>
                <a:gd name="T14" fmla="*/ 363 w 363"/>
                <a:gd name="T15" fmla="*/ 606 h 60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63" h="606">
                  <a:moveTo>
                    <a:pt x="0" y="4"/>
                  </a:moveTo>
                  <a:cubicBezTo>
                    <a:pt x="87" y="2"/>
                    <a:pt x="174" y="0"/>
                    <a:pt x="194" y="86"/>
                  </a:cubicBezTo>
                  <a:cubicBezTo>
                    <a:pt x="214" y="172"/>
                    <a:pt x="93" y="438"/>
                    <a:pt x="121" y="522"/>
                  </a:cubicBezTo>
                  <a:cubicBezTo>
                    <a:pt x="149" y="606"/>
                    <a:pt x="256" y="598"/>
                    <a:pt x="363" y="590"/>
                  </a:cubicBezTo>
                </a:path>
              </a:pathLst>
            </a:custGeom>
            <a:noFill/>
            <a:ln w="28575">
              <a:solidFill>
                <a:srgbClr val="00FF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he-IL"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9271" name="Freeform 23"/>
            <p:cNvSpPr>
              <a:spLocks/>
            </p:cNvSpPr>
            <p:nvPr/>
          </p:nvSpPr>
          <p:spPr bwMode="auto">
            <a:xfrm>
              <a:off x="1326" y="2447"/>
              <a:ext cx="524" cy="131"/>
            </a:xfrm>
            <a:custGeom>
              <a:avLst/>
              <a:gdLst>
                <a:gd name="T0" fmla="*/ 0 w 402"/>
                <a:gd name="T1" fmla="*/ 102 h 131"/>
                <a:gd name="T2" fmla="*/ 1847 w 402"/>
                <a:gd name="T3" fmla="*/ 5 h 131"/>
                <a:gd name="T4" fmla="*/ 4365 w 402"/>
                <a:gd name="T5" fmla="*/ 131 h 131"/>
                <a:gd name="T6" fmla="*/ 0 60000 65536"/>
                <a:gd name="T7" fmla="*/ 0 60000 65536"/>
                <a:gd name="T8" fmla="*/ 0 60000 65536"/>
                <a:gd name="T9" fmla="*/ 0 w 402"/>
                <a:gd name="T10" fmla="*/ 0 h 131"/>
                <a:gd name="T11" fmla="*/ 402 w 402"/>
                <a:gd name="T12" fmla="*/ 131 h 13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02" h="131">
                  <a:moveTo>
                    <a:pt x="0" y="102"/>
                  </a:moveTo>
                  <a:cubicBezTo>
                    <a:pt x="28" y="86"/>
                    <a:pt x="103" y="0"/>
                    <a:pt x="170" y="5"/>
                  </a:cubicBezTo>
                  <a:cubicBezTo>
                    <a:pt x="237" y="10"/>
                    <a:pt x="354" y="105"/>
                    <a:pt x="402" y="131"/>
                  </a:cubicBezTo>
                </a:path>
              </a:pathLst>
            </a:custGeom>
            <a:noFill/>
            <a:ln w="28575">
              <a:solidFill>
                <a:srgbClr val="FF0066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he-IL"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grpSp>
        <p:nvGrpSpPr>
          <p:cNvPr id="10" name="Group 25"/>
          <p:cNvGrpSpPr>
            <a:grpSpLocks/>
          </p:cNvGrpSpPr>
          <p:nvPr/>
        </p:nvGrpSpPr>
        <p:grpSpPr bwMode="auto">
          <a:xfrm>
            <a:off x="5821363" y="2063005"/>
            <a:ext cx="2638425" cy="2232025"/>
            <a:chOff x="3667" y="1400"/>
            <a:chExt cx="1662" cy="1406"/>
          </a:xfrm>
        </p:grpSpPr>
        <p:grpSp>
          <p:nvGrpSpPr>
            <p:cNvPr id="11" name="Group 26"/>
            <p:cNvGrpSpPr>
              <a:grpSpLocks/>
            </p:cNvGrpSpPr>
            <p:nvPr/>
          </p:nvGrpSpPr>
          <p:grpSpPr bwMode="auto">
            <a:xfrm>
              <a:off x="4026" y="1400"/>
              <a:ext cx="1195" cy="412"/>
              <a:chOff x="3332" y="1649"/>
              <a:chExt cx="1195" cy="412"/>
            </a:xfrm>
          </p:grpSpPr>
          <p:sp>
            <p:nvSpPr>
              <p:cNvPr id="9265" name="AutoShape 27"/>
              <p:cNvSpPr>
                <a:spLocks noChangeArrowheads="1"/>
              </p:cNvSpPr>
              <p:nvPr/>
            </p:nvSpPr>
            <p:spPr bwMode="auto">
              <a:xfrm>
                <a:off x="3433" y="1649"/>
                <a:ext cx="990" cy="412"/>
              </a:xfrm>
              <a:prstGeom prst="roundRect">
                <a:avLst>
                  <a:gd name="adj" fmla="val 16667"/>
                </a:avLst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>
                  <a:latin typeface="Calibri" panose="020F050202020403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9266" name="Text Box 28"/>
              <p:cNvSpPr txBox="1">
                <a:spLocks noChangeArrowheads="1"/>
              </p:cNvSpPr>
              <p:nvPr/>
            </p:nvSpPr>
            <p:spPr bwMode="auto">
              <a:xfrm>
                <a:off x="3332" y="1679"/>
                <a:ext cx="1195" cy="36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sz="1600" b="0" dirty="0">
                    <a:solidFill>
                      <a:schemeClr val="accent2"/>
                    </a:solidFill>
                    <a:latin typeface="Calibri" panose="020F050202020403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Approximation Theory</a:t>
                </a:r>
              </a:p>
            </p:txBody>
          </p:sp>
        </p:grpSp>
        <p:grpSp>
          <p:nvGrpSpPr>
            <p:cNvPr id="12" name="Group 29"/>
            <p:cNvGrpSpPr>
              <a:grpSpLocks/>
            </p:cNvGrpSpPr>
            <p:nvPr/>
          </p:nvGrpSpPr>
          <p:grpSpPr bwMode="auto">
            <a:xfrm>
              <a:off x="4390" y="1895"/>
              <a:ext cx="939" cy="407"/>
              <a:chOff x="2936" y="2207"/>
              <a:chExt cx="939" cy="407"/>
            </a:xfrm>
          </p:grpSpPr>
          <p:sp>
            <p:nvSpPr>
              <p:cNvPr id="9263" name="AutoShape 30"/>
              <p:cNvSpPr>
                <a:spLocks noChangeArrowheads="1"/>
              </p:cNvSpPr>
              <p:nvPr/>
            </p:nvSpPr>
            <p:spPr bwMode="auto">
              <a:xfrm>
                <a:off x="3085" y="2209"/>
                <a:ext cx="629" cy="380"/>
              </a:xfrm>
              <a:prstGeom prst="roundRect">
                <a:avLst>
                  <a:gd name="adj" fmla="val 16667"/>
                </a:avLst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>
                  <a:latin typeface="Calibri" panose="020F050202020403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9264" name="Text Box 31"/>
              <p:cNvSpPr txBox="1">
                <a:spLocks noChangeArrowheads="1"/>
              </p:cNvSpPr>
              <p:nvPr/>
            </p:nvSpPr>
            <p:spPr bwMode="auto">
              <a:xfrm>
                <a:off x="2936" y="2207"/>
                <a:ext cx="939" cy="40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sz="1800" b="0" dirty="0">
                    <a:solidFill>
                      <a:schemeClr val="bg1"/>
                    </a:solidFill>
                    <a:latin typeface="Calibri" panose="020F050202020403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Linear  Algebra</a:t>
                </a:r>
              </a:p>
            </p:txBody>
          </p:sp>
        </p:grpSp>
        <p:grpSp>
          <p:nvGrpSpPr>
            <p:cNvPr id="13" name="Group 32"/>
            <p:cNvGrpSpPr>
              <a:grpSpLocks/>
            </p:cNvGrpSpPr>
            <p:nvPr/>
          </p:nvGrpSpPr>
          <p:grpSpPr bwMode="auto">
            <a:xfrm>
              <a:off x="4179" y="2431"/>
              <a:ext cx="1088" cy="375"/>
              <a:chOff x="3354" y="2678"/>
              <a:chExt cx="1088" cy="375"/>
            </a:xfrm>
          </p:grpSpPr>
          <p:sp>
            <p:nvSpPr>
              <p:cNvPr id="9261" name="AutoShape 33"/>
              <p:cNvSpPr>
                <a:spLocks noChangeArrowheads="1"/>
              </p:cNvSpPr>
              <p:nvPr/>
            </p:nvSpPr>
            <p:spPr bwMode="auto">
              <a:xfrm>
                <a:off x="3466" y="2678"/>
                <a:ext cx="882" cy="375"/>
              </a:xfrm>
              <a:prstGeom prst="roundRect">
                <a:avLst>
                  <a:gd name="adj" fmla="val 16667"/>
                </a:avLst>
              </a:prstGeom>
              <a:solidFill>
                <a:srgbClr val="5F5F5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>
                  <a:latin typeface="Calibri" panose="020F050202020403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9262" name="Text Box 34"/>
              <p:cNvSpPr txBox="1">
                <a:spLocks noChangeArrowheads="1"/>
              </p:cNvSpPr>
              <p:nvPr/>
            </p:nvSpPr>
            <p:spPr bwMode="auto">
              <a:xfrm>
                <a:off x="3354" y="2685"/>
                <a:ext cx="1088" cy="36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sz="1600" b="0" dirty="0">
                    <a:solidFill>
                      <a:schemeClr val="bg1"/>
                    </a:solidFill>
                    <a:latin typeface="Calibri" panose="020F050202020403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Optimization Theory</a:t>
                </a:r>
              </a:p>
            </p:txBody>
          </p:sp>
        </p:grpSp>
        <p:sp>
          <p:nvSpPr>
            <p:cNvPr id="9258" name="Freeform 35"/>
            <p:cNvSpPr>
              <a:spLocks/>
            </p:cNvSpPr>
            <p:nvPr/>
          </p:nvSpPr>
          <p:spPr bwMode="auto">
            <a:xfrm>
              <a:off x="3667" y="1585"/>
              <a:ext cx="460" cy="222"/>
            </a:xfrm>
            <a:custGeom>
              <a:avLst/>
              <a:gdLst>
                <a:gd name="T0" fmla="*/ 572 w 487"/>
                <a:gd name="T1" fmla="*/ 0 h 295"/>
                <a:gd name="T2" fmla="*/ 404 w 487"/>
                <a:gd name="T3" fmla="*/ 6 h 295"/>
                <a:gd name="T4" fmla="*/ 164 w 487"/>
                <a:gd name="T5" fmla="*/ 9 h 295"/>
                <a:gd name="T6" fmla="*/ 0 w 487"/>
                <a:gd name="T7" fmla="*/ 23 h 29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87"/>
                <a:gd name="T13" fmla="*/ 0 h 295"/>
                <a:gd name="T14" fmla="*/ 487 w 487"/>
                <a:gd name="T15" fmla="*/ 295 h 29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87" h="295">
                  <a:moveTo>
                    <a:pt x="487" y="0"/>
                  </a:moveTo>
                  <a:cubicBezTo>
                    <a:pt x="463" y="14"/>
                    <a:pt x="401" y="64"/>
                    <a:pt x="343" y="83"/>
                  </a:cubicBezTo>
                  <a:cubicBezTo>
                    <a:pt x="285" y="102"/>
                    <a:pt x="197" y="80"/>
                    <a:pt x="140" y="115"/>
                  </a:cubicBezTo>
                  <a:cubicBezTo>
                    <a:pt x="83" y="150"/>
                    <a:pt x="29" y="258"/>
                    <a:pt x="0" y="295"/>
                  </a:cubicBezTo>
                </a:path>
              </a:pathLst>
            </a:custGeom>
            <a:noFill/>
            <a:ln w="28575">
              <a:solidFill>
                <a:srgbClr val="FFFF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he-IL"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9259" name="Freeform 36"/>
            <p:cNvSpPr>
              <a:spLocks/>
            </p:cNvSpPr>
            <p:nvPr/>
          </p:nvSpPr>
          <p:spPr bwMode="auto">
            <a:xfrm>
              <a:off x="3709" y="2082"/>
              <a:ext cx="867" cy="266"/>
            </a:xfrm>
            <a:custGeom>
              <a:avLst/>
              <a:gdLst>
                <a:gd name="T0" fmla="*/ 18852 w 590"/>
                <a:gd name="T1" fmla="*/ 0 h 461"/>
                <a:gd name="T2" fmla="*/ 8187 w 590"/>
                <a:gd name="T3" fmla="*/ 1 h 461"/>
                <a:gd name="T4" fmla="*/ 9267 w 590"/>
                <a:gd name="T5" fmla="*/ 3 h 461"/>
                <a:gd name="T6" fmla="*/ 0 w 590"/>
                <a:gd name="T7" fmla="*/ 3 h 46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90"/>
                <a:gd name="T13" fmla="*/ 0 h 461"/>
                <a:gd name="T14" fmla="*/ 590 w 590"/>
                <a:gd name="T15" fmla="*/ 461 h 46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90" h="461">
                  <a:moveTo>
                    <a:pt x="590" y="0"/>
                  </a:moveTo>
                  <a:cubicBezTo>
                    <a:pt x="535" y="30"/>
                    <a:pt x="306" y="109"/>
                    <a:pt x="256" y="179"/>
                  </a:cubicBezTo>
                  <a:cubicBezTo>
                    <a:pt x="206" y="249"/>
                    <a:pt x="333" y="381"/>
                    <a:pt x="290" y="421"/>
                  </a:cubicBezTo>
                  <a:cubicBezTo>
                    <a:pt x="247" y="461"/>
                    <a:pt x="123" y="438"/>
                    <a:pt x="0" y="416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he-IL"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9260" name="Freeform 37"/>
            <p:cNvSpPr>
              <a:spLocks/>
            </p:cNvSpPr>
            <p:nvPr/>
          </p:nvSpPr>
          <p:spPr bwMode="auto">
            <a:xfrm>
              <a:off x="3714" y="2508"/>
              <a:ext cx="572" cy="203"/>
            </a:xfrm>
            <a:custGeom>
              <a:avLst/>
              <a:gdLst>
                <a:gd name="T0" fmla="*/ 2091 w 479"/>
                <a:gd name="T1" fmla="*/ 4 h 283"/>
                <a:gd name="T2" fmla="*/ 659 w 479"/>
                <a:gd name="T3" fmla="*/ 4 h 283"/>
                <a:gd name="T4" fmla="*/ 1197 w 479"/>
                <a:gd name="T5" fmla="*/ 1 h 283"/>
                <a:gd name="T6" fmla="*/ 0 w 479"/>
                <a:gd name="T7" fmla="*/ 1 h 28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79"/>
                <a:gd name="T13" fmla="*/ 0 h 283"/>
                <a:gd name="T14" fmla="*/ 479 w 479"/>
                <a:gd name="T15" fmla="*/ 283 h 28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79" h="283">
                  <a:moveTo>
                    <a:pt x="479" y="242"/>
                  </a:moveTo>
                  <a:cubicBezTo>
                    <a:pt x="424" y="244"/>
                    <a:pt x="184" y="283"/>
                    <a:pt x="150" y="252"/>
                  </a:cubicBezTo>
                  <a:cubicBezTo>
                    <a:pt x="116" y="221"/>
                    <a:pt x="299" y="93"/>
                    <a:pt x="274" y="53"/>
                  </a:cubicBezTo>
                  <a:cubicBezTo>
                    <a:pt x="249" y="13"/>
                    <a:pt x="124" y="0"/>
                    <a:pt x="0" y="15"/>
                  </a:cubicBezTo>
                </a:path>
              </a:pathLst>
            </a:custGeom>
            <a:noFill/>
            <a:ln w="28575">
              <a:solidFill>
                <a:schemeClr val="folHlink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he-IL"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9243" name="AutoShape 56"/>
          <p:cNvSpPr>
            <a:spLocks noChangeArrowheads="1"/>
          </p:cNvSpPr>
          <p:nvPr/>
        </p:nvSpPr>
        <p:spPr bwMode="auto">
          <a:xfrm>
            <a:off x="3981451" y="4358530"/>
            <a:ext cx="928688" cy="406400"/>
          </a:xfrm>
          <a:prstGeom prst="downArrow">
            <a:avLst>
              <a:gd name="adj1" fmla="val 61713"/>
              <a:gd name="adj2" fmla="val 47657"/>
            </a:avLst>
          </a:prstGeom>
          <a:solidFill>
            <a:schemeClr val="folHlink"/>
          </a:solidFill>
          <a:ln w="9525">
            <a:solidFill>
              <a:schemeClr val="folHlink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he-IL" sz="2000">
              <a:latin typeface="Calibri" panose="020F050202020403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2" name="Freeform 61"/>
          <p:cNvSpPr>
            <a:spLocks noChangeArrowheads="1"/>
          </p:cNvSpPr>
          <p:nvPr/>
        </p:nvSpPr>
        <p:spPr bwMode="auto">
          <a:xfrm>
            <a:off x="1870075" y="2348755"/>
            <a:ext cx="1116013" cy="452438"/>
          </a:xfrm>
          <a:custGeom>
            <a:avLst/>
            <a:gdLst>
              <a:gd name="T0" fmla="*/ 0 w 1023457"/>
              <a:gd name="T1" fmla="*/ 0 h 679508"/>
              <a:gd name="T2" fmla="*/ 1133421 w 1023457"/>
              <a:gd name="T3" fmla="*/ 3024 h 679508"/>
              <a:gd name="T4" fmla="*/ 1279667 w 1023457"/>
              <a:gd name="T5" fmla="*/ 14907 h 679508"/>
              <a:gd name="T6" fmla="*/ 2230278 w 1023457"/>
              <a:gd name="T7" fmla="*/ 17499 h 679508"/>
              <a:gd name="T8" fmla="*/ 0 60000 65536"/>
              <a:gd name="T9" fmla="*/ 0 60000 65536"/>
              <a:gd name="T10" fmla="*/ 0 60000 65536"/>
              <a:gd name="T11" fmla="*/ 0 60000 65536"/>
              <a:gd name="T12" fmla="*/ 0 w 1023457"/>
              <a:gd name="T13" fmla="*/ 0 h 679508"/>
              <a:gd name="T14" fmla="*/ 1023457 w 1023457"/>
              <a:gd name="T15" fmla="*/ 679508 h 67950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23457" h="679508">
                <a:moveTo>
                  <a:pt x="0" y="0"/>
                </a:moveTo>
                <a:cubicBezTo>
                  <a:pt x="211123" y="10486"/>
                  <a:pt x="422246" y="20972"/>
                  <a:pt x="520117" y="117445"/>
                </a:cubicBezTo>
                <a:cubicBezTo>
                  <a:pt x="617989" y="213918"/>
                  <a:pt x="503339" y="485163"/>
                  <a:pt x="587229" y="578840"/>
                </a:cubicBezTo>
                <a:cubicBezTo>
                  <a:pt x="671119" y="672517"/>
                  <a:pt x="847288" y="676012"/>
                  <a:pt x="1023457" y="679508"/>
                </a:cubicBezTo>
              </a:path>
            </a:pathLst>
          </a:custGeom>
          <a:noFill/>
          <a:ln w="22225" algn="ctr">
            <a:solidFill>
              <a:srgbClr val="009999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he-IL">
              <a:latin typeface="Calibri" panose="020F050202020403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355062" y="5491380"/>
            <a:ext cx="1112804" cy="36933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wrap="none">
            <a:spAutoFit/>
          </a:bodyPr>
          <a:lstStyle/>
          <a:p>
            <a:r>
              <a:rPr lang="en-US" sz="1800" b="0" dirty="0" err="1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Denoising</a:t>
            </a:r>
            <a:endParaRPr lang="he-IL" sz="1800" dirty="0">
              <a:solidFill>
                <a:schemeClr val="bg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956653" y="4623127"/>
            <a:ext cx="1410643" cy="36933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wrap="none">
            <a:spAutoFit/>
          </a:bodyPr>
          <a:lstStyle/>
          <a:p>
            <a:r>
              <a:rPr lang="en-US" sz="1800" b="0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Interpolation</a:t>
            </a:r>
            <a:endParaRPr lang="he-IL" sz="1800" dirty="0">
              <a:solidFill>
                <a:schemeClr val="bg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100293" y="5491380"/>
            <a:ext cx="1141851" cy="36933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wrap="none">
            <a:spAutoFit/>
          </a:bodyPr>
          <a:lstStyle/>
          <a:p>
            <a:r>
              <a:rPr lang="en-US" sz="1800" b="0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Prediction</a:t>
            </a:r>
            <a:endParaRPr lang="he-IL" sz="1800" dirty="0">
              <a:solidFill>
                <a:schemeClr val="bg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11485" y="5371013"/>
            <a:ext cx="1404744" cy="36933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wrap="none">
            <a:spAutoFit/>
          </a:bodyPr>
          <a:lstStyle/>
          <a:p>
            <a:r>
              <a:rPr lang="en-US" sz="1800" b="0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Compression</a:t>
            </a:r>
            <a:endParaRPr lang="he-IL" sz="1800" dirty="0">
              <a:solidFill>
                <a:schemeClr val="bg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956653" y="5045305"/>
            <a:ext cx="2053971" cy="64633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r>
              <a:rPr lang="en-US" sz="1800" b="0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Inference (solving inverse problems)</a:t>
            </a:r>
            <a:endParaRPr lang="he-IL" sz="1800" dirty="0">
              <a:solidFill>
                <a:schemeClr val="bg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6523411" y="5579685"/>
            <a:ext cx="1335331" cy="64633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r>
              <a:rPr lang="en-US" sz="1800" b="0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Anomaly detection</a:t>
            </a:r>
            <a:endParaRPr lang="he-IL" sz="1800" dirty="0">
              <a:solidFill>
                <a:schemeClr val="bg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3326674" y="5909905"/>
            <a:ext cx="1370739" cy="40011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r>
              <a:rPr lang="en-US" sz="2000" b="0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Clustering</a:t>
            </a:r>
            <a:endParaRPr lang="he-IL" sz="2000" dirty="0">
              <a:solidFill>
                <a:schemeClr val="bg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7060047" y="5157576"/>
            <a:ext cx="1399742" cy="36933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wrap="none">
            <a:spAutoFit/>
          </a:bodyPr>
          <a:lstStyle/>
          <a:p>
            <a:r>
              <a:rPr lang="en-US" sz="1800" b="0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Summarizing</a:t>
            </a:r>
            <a:endParaRPr lang="he-IL" sz="1800" dirty="0">
              <a:solidFill>
                <a:schemeClr val="bg1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7156110" y="4703890"/>
            <a:ext cx="1503937" cy="36933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wrap="none">
            <a:spAutoFit/>
          </a:bodyPr>
          <a:lstStyle/>
          <a:p>
            <a:r>
              <a:rPr lang="en-US" sz="1800" b="0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Sensor-Fusion</a:t>
            </a:r>
            <a:endParaRPr lang="he-IL" sz="1800" dirty="0">
              <a:solidFill>
                <a:schemeClr val="bg1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4076970" y="4795856"/>
            <a:ext cx="1484252" cy="64633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r>
              <a:rPr lang="en-US" sz="1800" b="0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Source-Separation</a:t>
            </a:r>
            <a:endParaRPr lang="he-IL" sz="1800" dirty="0">
              <a:solidFill>
                <a:schemeClr val="bg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5601045" y="4600108"/>
            <a:ext cx="1490472" cy="36933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wrap="none">
            <a:spAutoFit/>
          </a:bodyPr>
          <a:lstStyle/>
          <a:p>
            <a:r>
              <a:rPr lang="en-US" sz="1800" b="0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Segmentation</a:t>
            </a:r>
            <a:endParaRPr lang="he-IL" sz="1800" dirty="0">
              <a:solidFill>
                <a:schemeClr val="bg1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1868274" y="5757926"/>
            <a:ext cx="1418786" cy="40011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wrap="none">
            <a:spAutoFit/>
          </a:bodyPr>
          <a:lstStyle/>
          <a:p>
            <a:r>
              <a:rPr lang="en-US" sz="2000" b="0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Recognition</a:t>
            </a:r>
            <a:endParaRPr lang="he-IL" sz="2000" dirty="0">
              <a:solidFill>
                <a:schemeClr val="bg1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149031" y="4682380"/>
            <a:ext cx="1750622" cy="64633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r>
              <a:rPr lang="en-US" sz="1800" b="0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Semi-Supervised Learning</a:t>
            </a:r>
            <a:endParaRPr lang="he-IL" sz="1800" dirty="0">
              <a:solidFill>
                <a:schemeClr val="bg1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4778179" y="5935623"/>
            <a:ext cx="1570815" cy="40011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wrap="none">
            <a:spAutoFit/>
          </a:bodyPr>
          <a:lstStyle/>
          <a:p>
            <a:r>
              <a:rPr lang="en-US" sz="2000" b="0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Identification</a:t>
            </a:r>
            <a:endParaRPr lang="he-IL" sz="2000" dirty="0">
              <a:solidFill>
                <a:schemeClr val="bg1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5625815" y="5044351"/>
            <a:ext cx="1405321" cy="36933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wrap="none">
            <a:spAutoFit/>
          </a:bodyPr>
          <a:lstStyle/>
          <a:p>
            <a:r>
              <a:rPr lang="en-US" sz="1800" b="0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Classification</a:t>
            </a:r>
            <a:endParaRPr lang="he-IL" sz="1800" dirty="0">
              <a:solidFill>
                <a:schemeClr val="bg1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7916182" y="5588829"/>
            <a:ext cx="1158586" cy="40011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wrap="none">
            <a:spAutoFit/>
          </a:bodyPr>
          <a:lstStyle/>
          <a:p>
            <a:r>
              <a:rPr lang="en-US" sz="2000" b="0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Synthesis</a:t>
            </a:r>
            <a:endParaRPr lang="he-IL" sz="2000" dirty="0">
              <a:solidFill>
                <a:schemeClr val="bg1"/>
              </a:solidFill>
            </a:endParaRPr>
          </a:p>
        </p:txBody>
      </p:sp>
      <p:sp>
        <p:nvSpPr>
          <p:cNvPr id="61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588963" y="6175375"/>
            <a:ext cx="4108450" cy="682625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>
                <a:solidFill>
                  <a:schemeClr val="bg1"/>
                </a:solidFill>
              </a:rPr>
              <a:t>Michael Elad</a:t>
            </a:r>
          </a:p>
          <a:p>
            <a:pPr>
              <a:defRPr/>
            </a:pPr>
            <a:r>
              <a:rPr lang="en-US" dirty="0">
                <a:solidFill>
                  <a:schemeClr val="bg1"/>
                </a:solidFill>
              </a:rPr>
              <a:t>The Computer-Science Department	</a:t>
            </a:r>
          </a:p>
          <a:p>
            <a:pPr>
              <a:defRPr/>
            </a:pPr>
            <a:r>
              <a:rPr lang="en-US" dirty="0">
                <a:solidFill>
                  <a:schemeClr val="bg1"/>
                </a:solidFill>
              </a:rPr>
              <a:t>The Technion</a:t>
            </a:r>
          </a:p>
        </p:txBody>
      </p:sp>
    </p:spTree>
    <p:extLst>
      <p:ext uri="{BB962C8B-B14F-4D97-AF65-F5344CB8AC3E}">
        <p14:creationId xmlns:p14="http://schemas.microsoft.com/office/powerpoint/2010/main" val="3477131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77" grpId="0"/>
      <p:bldP spid="9275" grpId="0"/>
      <p:bldP spid="9243" grpId="0" animBg="1"/>
      <p:bldP spid="62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7" grpId="0" animBg="1"/>
      <p:bldP spid="28" grpId="0" animBg="1"/>
      <p:bldP spid="29" grpId="0" animBg="1"/>
      <p:bldP spid="30" grpId="0" animBg="1"/>
      <p:bldP spid="3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B842618C-837E-4ABE-A04E-CFD48538F335}" type="slidenum">
              <a:rPr lang="he-IL" smtClean="0">
                <a:latin typeface="Calibri" panose="020F0502020204030204" pitchFamily="34" charset="0"/>
              </a:rPr>
              <a:pPr/>
              <a:t>16</a:t>
            </a:fld>
            <a:endParaRPr lang="en-US" dirty="0">
              <a:latin typeface="Calibri" panose="020F0502020204030204" pitchFamily="34" charset="0"/>
            </a:endParaRPr>
          </a:p>
        </p:txBody>
      </p:sp>
      <p:sp>
        <p:nvSpPr>
          <p:cNvPr id="506882" name="Rectangle 2"/>
          <p:cNvSpPr>
            <a:spLocks noChangeArrowheads="1"/>
          </p:cNvSpPr>
          <p:nvPr/>
        </p:nvSpPr>
        <p:spPr bwMode="auto">
          <a:xfrm>
            <a:off x="668338" y="4005263"/>
            <a:ext cx="4768850" cy="431800"/>
          </a:xfrm>
          <a:prstGeom prst="rect">
            <a:avLst/>
          </a:prstGeom>
          <a:solidFill>
            <a:srgbClr val="CC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he-IL">
              <a:latin typeface="Calibri" panose="020F0502020204030204" pitchFamily="34" charset="0"/>
            </a:endParaRPr>
          </a:p>
        </p:txBody>
      </p:sp>
      <p:pic>
        <p:nvPicPr>
          <p:cNvPr id="506883" name="Picture 3"/>
          <p:cNvPicPr>
            <a:picLocks noChangeAspect="1" noChangeArrowheads="1"/>
          </p:cNvPicPr>
          <p:nvPr/>
        </p:nvPicPr>
        <p:blipFill>
          <a:blip r:embed="rId3" cstate="print">
            <a:lum bright="-18000" contrast="-24000"/>
          </a:blip>
          <a:srcRect/>
          <a:stretch>
            <a:fillRect/>
          </a:stretch>
        </p:blipFill>
        <p:spPr bwMode="auto">
          <a:xfrm>
            <a:off x="5929313" y="3052763"/>
            <a:ext cx="2749550" cy="27019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</p:pic>
      <p:sp>
        <p:nvSpPr>
          <p:cNvPr id="10246" name="Line 4"/>
          <p:cNvSpPr>
            <a:spLocks noChangeShapeType="1"/>
          </p:cNvSpPr>
          <p:nvPr/>
        </p:nvSpPr>
        <p:spPr bwMode="auto">
          <a:xfrm>
            <a:off x="0" y="1082675"/>
            <a:ext cx="9144000" cy="0"/>
          </a:xfrm>
          <a:prstGeom prst="line">
            <a:avLst/>
          </a:prstGeom>
          <a:noFill/>
          <a:ln w="76200">
            <a:solidFill>
              <a:srgbClr val="FFC000"/>
            </a:solidFill>
            <a:round/>
            <a:headEnd/>
            <a:tailEnd/>
          </a:ln>
        </p:spPr>
        <p:txBody>
          <a:bodyPr/>
          <a:lstStyle/>
          <a:p>
            <a:endParaRPr lang="he-IL">
              <a:latin typeface="Calibri" panose="020F0502020204030204" pitchFamily="34" charset="0"/>
            </a:endParaRPr>
          </a:p>
        </p:txBody>
      </p:sp>
      <p:sp>
        <p:nvSpPr>
          <p:cNvPr id="10247" name="Rectangle 5"/>
          <p:cNvSpPr>
            <a:spLocks noChangeArrowheads="1"/>
          </p:cNvSpPr>
          <p:nvPr/>
        </p:nvSpPr>
        <p:spPr bwMode="auto">
          <a:xfrm>
            <a:off x="0" y="152400"/>
            <a:ext cx="9024938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l"/>
            <a:r>
              <a:rPr lang="en-US" sz="4000" b="0" dirty="0">
                <a:solidFill>
                  <a:schemeClr val="bg1"/>
                </a:solidFill>
                <a:latin typeface="Calibri" panose="020F0502020204030204" pitchFamily="34" charset="0"/>
              </a:rPr>
              <a:t>   The </a:t>
            </a:r>
            <a:r>
              <a:rPr lang="en-US" sz="4800" b="0" dirty="0" err="1">
                <a:solidFill>
                  <a:schemeClr val="bg1"/>
                </a:solidFill>
                <a:latin typeface="Monotype Corsiva" panose="03010101010201010101" pitchFamily="66" charset="0"/>
              </a:rPr>
              <a:t>Sparseland</a:t>
            </a:r>
            <a:r>
              <a:rPr lang="en-US" sz="4800" b="0" dirty="0">
                <a:solidFill>
                  <a:schemeClr val="bg1"/>
                </a:solidFill>
                <a:latin typeface="Calibri" panose="020F0502020204030204" pitchFamily="34" charset="0"/>
              </a:rPr>
              <a:t> </a:t>
            </a:r>
            <a:r>
              <a:rPr lang="en-US" sz="4000" b="0" dirty="0">
                <a:solidFill>
                  <a:schemeClr val="bg1"/>
                </a:solidFill>
                <a:latin typeface="Calibri" panose="020F0502020204030204" pitchFamily="34" charset="0"/>
              </a:rPr>
              <a:t> Model</a:t>
            </a:r>
            <a:endParaRPr lang="en-US" sz="4800" b="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506886" name="Text Box 6"/>
          <p:cNvSpPr txBox="1">
            <a:spLocks noChangeArrowheads="1"/>
          </p:cNvSpPr>
          <p:nvPr/>
        </p:nvSpPr>
        <p:spPr bwMode="auto">
          <a:xfrm>
            <a:off x="290514" y="1531938"/>
            <a:ext cx="5511800" cy="41857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55600" indent="-355600" algn="l">
              <a:spcBef>
                <a:spcPct val="50000"/>
              </a:spcBef>
              <a:buFont typeface="Courier New" panose="02070309020205020404" pitchFamily="49" charset="0"/>
              <a:buChar char="o"/>
            </a:pPr>
            <a:r>
              <a:rPr lang="en-US" b="0" dirty="0">
                <a:solidFill>
                  <a:schemeClr val="bg1"/>
                </a:solidFill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Task: model image patches of                                               size 8×8 pixels</a:t>
            </a:r>
          </a:p>
          <a:p>
            <a:pPr marL="355600" indent="-355600" algn="l">
              <a:spcBef>
                <a:spcPct val="50000"/>
              </a:spcBef>
              <a:buFont typeface="Courier New" panose="02070309020205020404" pitchFamily="49" charset="0"/>
              <a:buChar char="o"/>
            </a:pPr>
            <a:r>
              <a:rPr lang="en-US" b="0" dirty="0">
                <a:solidFill>
                  <a:schemeClr val="bg1"/>
                </a:solidFill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We assume that a </a:t>
            </a:r>
            <a:r>
              <a:rPr lang="en-US" sz="2800" dirty="0">
                <a:solidFill>
                  <a:srgbClr val="FFC000"/>
                </a:solidFill>
                <a:latin typeface="Calibri" panose="020F0502020204030204" pitchFamily="34" charset="0"/>
                <a:cs typeface="Arial" pitchFamily="34" charset="0"/>
              </a:rPr>
              <a:t>dictionary</a:t>
            </a:r>
            <a:r>
              <a: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Arial" pitchFamily="34" charset="0"/>
              </a:rPr>
              <a:t> </a:t>
            </a:r>
            <a:r>
              <a:rPr lang="en-US" b="0" dirty="0">
                <a:solidFill>
                  <a:schemeClr val="bg1"/>
                </a:solidFill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of </a:t>
            </a:r>
            <a:br>
              <a:rPr lang="en-US" b="0" dirty="0">
                <a:solidFill>
                  <a:schemeClr val="bg1"/>
                </a:solidFill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b="0" dirty="0">
                <a:solidFill>
                  <a:schemeClr val="bg1"/>
                </a:solidFill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such image patches is given, </a:t>
            </a:r>
            <a:br>
              <a:rPr lang="en-US" b="0" dirty="0">
                <a:solidFill>
                  <a:schemeClr val="bg1"/>
                </a:solidFill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b="0" dirty="0">
                <a:solidFill>
                  <a:schemeClr val="bg1"/>
                </a:solidFill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containing 256</a:t>
            </a:r>
            <a:r>
              <a:rPr lang="en-US" b="0" dirty="0">
                <a:solidFill>
                  <a:schemeClr val="bg1"/>
                </a:solidFill>
                <a:latin typeface="Calibri" panose="020F0502020204030204" pitchFamily="34" charset="0"/>
                <a:cs typeface="Arial" pitchFamily="34" charset="0"/>
              </a:rPr>
              <a:t> </a:t>
            </a:r>
            <a:r>
              <a:rPr lang="en-US" sz="2800" dirty="0">
                <a:solidFill>
                  <a:srgbClr val="FFC000"/>
                </a:solidFill>
                <a:latin typeface="Calibri" panose="020F0502020204030204" pitchFamily="34" charset="0"/>
                <a:cs typeface="Arial" pitchFamily="34" charset="0"/>
              </a:rPr>
              <a:t>atom</a:t>
            </a:r>
            <a:r>
              <a:rPr lang="en-US" b="0" dirty="0">
                <a:solidFill>
                  <a:schemeClr val="bg1"/>
                </a:solidFill>
                <a:latin typeface="Calibri" panose="020F0502020204030204" pitchFamily="34" charset="0"/>
                <a:cs typeface="Arial" pitchFamily="34" charset="0"/>
              </a:rPr>
              <a:t> </a:t>
            </a:r>
            <a:r>
              <a:rPr lang="en-US" b="0" dirty="0">
                <a:solidFill>
                  <a:schemeClr val="bg1"/>
                </a:solidFill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images</a:t>
            </a:r>
          </a:p>
          <a:p>
            <a:pPr marL="355600" indent="-355600" algn="l">
              <a:spcBef>
                <a:spcPct val="50000"/>
              </a:spcBef>
              <a:buFont typeface="Courier New" panose="02070309020205020404" pitchFamily="49" charset="0"/>
              <a:buChar char="o"/>
            </a:pPr>
            <a:r>
              <a:rPr lang="en-US" b="0" dirty="0">
                <a:solidFill>
                  <a:schemeClr val="bg1"/>
                </a:solidFill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</a:t>
            </a:r>
            <a:r>
              <a:rPr lang="en-US" b="0" dirty="0">
                <a:solidFill>
                  <a:schemeClr val="bg1"/>
                </a:solidFill>
                <a:latin typeface="Calibri" panose="020F0502020204030204" pitchFamily="34" charset="0"/>
                <a:cs typeface="Arial" pitchFamily="34" charset="0"/>
              </a:rPr>
              <a:t> </a:t>
            </a:r>
            <a:r>
              <a:rPr lang="en-US" sz="3200" b="0" dirty="0">
                <a:solidFill>
                  <a:schemeClr val="bg1"/>
                </a:solidFill>
                <a:latin typeface="Monotype Corsiva" panose="03010101010201010101" pitchFamily="66" charset="0"/>
                <a:cs typeface="Arial" pitchFamily="34" charset="0"/>
              </a:rPr>
              <a:t>Sparseland</a:t>
            </a:r>
            <a:r>
              <a:rPr lang="en-US" b="0" dirty="0">
                <a:solidFill>
                  <a:schemeClr val="bg1"/>
                </a:solidFill>
                <a:latin typeface="Calibri" panose="020F0502020204030204" pitchFamily="34" charset="0"/>
                <a:cs typeface="Arial" pitchFamily="34" charset="0"/>
              </a:rPr>
              <a:t>  </a:t>
            </a:r>
            <a:r>
              <a:rPr lang="en-US" b="0" dirty="0">
                <a:solidFill>
                  <a:schemeClr val="bg1"/>
                </a:solidFill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model assumption:                          </a:t>
            </a:r>
            <a:r>
              <a:rPr lang="en-US" b="0" dirty="0">
                <a:solidFill>
                  <a:srgbClr val="FFC000"/>
                </a:solidFill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every</a:t>
            </a:r>
            <a:r>
              <a:rPr lang="en-US" b="0" dirty="0">
                <a:solidFill>
                  <a:schemeClr val="bg1"/>
                </a:solidFill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image patch can be                                              described as a linear                                    combination of </a:t>
            </a:r>
            <a:r>
              <a:rPr lang="en-US" sz="2800" dirty="0">
                <a:solidFill>
                  <a:srgbClr val="FFC000"/>
                </a:solidFill>
                <a:latin typeface="Calibri" panose="020F0502020204030204" pitchFamily="34" charset="0"/>
                <a:cs typeface="Arial" pitchFamily="34" charset="0"/>
              </a:rPr>
              <a:t>few</a:t>
            </a:r>
            <a:r>
              <a:rPr lang="en-US" b="0" dirty="0">
                <a:solidFill>
                  <a:schemeClr val="bg1"/>
                </a:solidFill>
                <a:latin typeface="Calibri" panose="020F0502020204030204" pitchFamily="34" charset="0"/>
                <a:cs typeface="Arial" pitchFamily="34" charset="0"/>
              </a:rPr>
              <a:t> </a:t>
            </a:r>
            <a:r>
              <a:rPr lang="en-US" b="0" dirty="0">
                <a:solidFill>
                  <a:schemeClr val="bg1"/>
                </a:solidFill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atoms</a:t>
            </a:r>
          </a:p>
        </p:txBody>
      </p:sp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6167444" y="1587500"/>
            <a:ext cx="2352677" cy="4014788"/>
            <a:chOff x="3885" y="1000"/>
            <a:chExt cx="1482" cy="2529"/>
          </a:xfrm>
        </p:grpSpPr>
        <p:cxnSp>
          <p:nvCxnSpPr>
            <p:cNvPr id="10251" name="AutoShape 8"/>
            <p:cNvCxnSpPr>
              <a:cxnSpLocks noChangeShapeType="1"/>
            </p:cNvCxnSpPr>
            <p:nvPr/>
          </p:nvCxnSpPr>
          <p:spPr bwMode="auto">
            <a:xfrm rot="-5400000">
              <a:off x="4410" y="1294"/>
              <a:ext cx="346" cy="176"/>
            </a:xfrm>
            <a:prstGeom prst="bentConnector2">
              <a:avLst/>
            </a:prstGeom>
            <a:noFill/>
            <a:ln w="28575">
              <a:solidFill>
                <a:srgbClr val="00FF00"/>
              </a:solidFill>
              <a:miter lim="800000"/>
              <a:headEnd/>
              <a:tailEnd type="triangle" w="med" len="med"/>
            </a:ln>
          </p:spPr>
        </p:cxnSp>
        <p:cxnSp>
          <p:nvCxnSpPr>
            <p:cNvPr id="10252" name="AutoShape 9"/>
            <p:cNvCxnSpPr>
              <a:cxnSpLocks noChangeShapeType="1"/>
              <a:stCxn id="10261" idx="0"/>
            </p:cNvCxnSpPr>
            <p:nvPr/>
          </p:nvCxnSpPr>
          <p:spPr bwMode="auto">
            <a:xfrm rot="5400000" flipH="1">
              <a:off x="4700" y="1323"/>
              <a:ext cx="203" cy="124"/>
            </a:xfrm>
            <a:prstGeom prst="bentConnector3">
              <a:avLst>
                <a:gd name="adj1" fmla="val 49755"/>
              </a:avLst>
            </a:prstGeom>
            <a:noFill/>
            <a:ln w="28575">
              <a:solidFill>
                <a:srgbClr val="FFFF00"/>
              </a:solidFill>
              <a:miter lim="800000"/>
              <a:headEnd/>
              <a:tailEnd type="triangle" w="med" len="med"/>
            </a:ln>
          </p:spPr>
        </p:cxnSp>
        <p:sp>
          <p:nvSpPr>
            <p:cNvPr id="10253" name="AutoShape 10"/>
            <p:cNvSpPr>
              <a:spLocks noChangeArrowheads="1"/>
            </p:cNvSpPr>
            <p:nvPr/>
          </p:nvSpPr>
          <p:spPr bwMode="auto">
            <a:xfrm>
              <a:off x="4009" y="1475"/>
              <a:ext cx="267" cy="242"/>
            </a:xfrm>
            <a:prstGeom prst="triangle">
              <a:avLst>
                <a:gd name="adj" fmla="val 50000"/>
              </a:avLst>
            </a:prstGeom>
            <a:solidFill>
              <a:srgbClr val="3333CC"/>
            </a:solidFill>
            <a:ln w="9525">
              <a:solidFill>
                <a:schemeClr val="accent2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he-IL">
                <a:latin typeface="Calibri" panose="020F0502020204030204" pitchFamily="34" charset="0"/>
              </a:endParaRPr>
            </a:p>
          </p:txBody>
        </p:sp>
        <p:cxnSp>
          <p:nvCxnSpPr>
            <p:cNvPr id="10254" name="AutoShape 11"/>
            <p:cNvCxnSpPr>
              <a:cxnSpLocks noChangeShapeType="1"/>
              <a:endCxn id="10253" idx="3"/>
            </p:cNvCxnSpPr>
            <p:nvPr/>
          </p:nvCxnSpPr>
          <p:spPr bwMode="auto">
            <a:xfrm rot="-5400000">
              <a:off x="3859" y="1852"/>
              <a:ext cx="419" cy="149"/>
            </a:xfrm>
            <a:prstGeom prst="bentConnector3">
              <a:avLst>
                <a:gd name="adj1" fmla="val 49880"/>
              </a:avLst>
            </a:prstGeom>
            <a:noFill/>
            <a:ln w="57150">
              <a:solidFill>
                <a:schemeClr val="accent2"/>
              </a:solidFill>
              <a:miter lim="800000"/>
              <a:headEnd/>
              <a:tailEnd type="triangle" w="med" len="med"/>
            </a:ln>
          </p:spPr>
        </p:cxnSp>
        <p:sp>
          <p:nvSpPr>
            <p:cNvPr id="10255" name="AutoShape 12"/>
            <p:cNvSpPr>
              <a:spLocks noChangeArrowheads="1"/>
            </p:cNvSpPr>
            <p:nvPr/>
          </p:nvSpPr>
          <p:spPr bwMode="auto">
            <a:xfrm>
              <a:off x="4730" y="1475"/>
              <a:ext cx="267" cy="242"/>
            </a:xfrm>
            <a:prstGeom prst="triangle">
              <a:avLst>
                <a:gd name="adj" fmla="val 50000"/>
              </a:avLst>
            </a:prstGeom>
            <a:solidFill>
              <a:srgbClr val="FFFF00"/>
            </a:solidFill>
            <a:ln w="9525">
              <a:solidFill>
                <a:srgbClr val="FFFF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he-IL">
                <a:latin typeface="Calibri" panose="020F0502020204030204" pitchFamily="34" charset="0"/>
              </a:endParaRPr>
            </a:p>
          </p:txBody>
        </p:sp>
        <p:cxnSp>
          <p:nvCxnSpPr>
            <p:cNvPr id="10256" name="AutoShape 13"/>
            <p:cNvCxnSpPr>
              <a:cxnSpLocks noChangeShapeType="1"/>
              <a:stCxn id="10265" idx="0"/>
              <a:endCxn id="10261" idx="2"/>
            </p:cNvCxnSpPr>
            <p:nvPr/>
          </p:nvCxnSpPr>
          <p:spPr bwMode="auto">
            <a:xfrm rot="5400000" flipH="1">
              <a:off x="4395" y="2167"/>
              <a:ext cx="1387" cy="449"/>
            </a:xfrm>
            <a:prstGeom prst="bentConnector3">
              <a:avLst>
                <a:gd name="adj1" fmla="val 49532"/>
              </a:avLst>
            </a:prstGeom>
            <a:noFill/>
            <a:ln w="57150">
              <a:solidFill>
                <a:srgbClr val="FFFF00"/>
              </a:solidFill>
              <a:miter lim="800000"/>
              <a:headEnd/>
              <a:tailEnd type="triangle" w="med" len="med"/>
            </a:ln>
          </p:spPr>
        </p:cxnSp>
        <p:sp>
          <p:nvSpPr>
            <p:cNvPr id="10257" name="AutoShape 14"/>
            <p:cNvSpPr>
              <a:spLocks noChangeArrowheads="1"/>
            </p:cNvSpPr>
            <p:nvPr/>
          </p:nvSpPr>
          <p:spPr bwMode="auto">
            <a:xfrm>
              <a:off x="4360" y="1475"/>
              <a:ext cx="267" cy="242"/>
            </a:xfrm>
            <a:prstGeom prst="triangle">
              <a:avLst>
                <a:gd name="adj" fmla="val 50000"/>
              </a:avLst>
            </a:prstGeom>
            <a:solidFill>
              <a:srgbClr val="00FF00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he-IL">
                <a:latin typeface="Calibri" panose="020F0502020204030204" pitchFamily="34" charset="0"/>
              </a:endParaRPr>
            </a:p>
          </p:txBody>
        </p:sp>
        <p:cxnSp>
          <p:nvCxnSpPr>
            <p:cNvPr id="10258" name="AutoShape 15"/>
            <p:cNvCxnSpPr>
              <a:cxnSpLocks noChangeShapeType="1"/>
              <a:endCxn id="10257" idx="3"/>
            </p:cNvCxnSpPr>
            <p:nvPr/>
          </p:nvCxnSpPr>
          <p:spPr bwMode="auto">
            <a:xfrm rot="-5400000">
              <a:off x="3443" y="2379"/>
              <a:ext cx="1714" cy="389"/>
            </a:xfrm>
            <a:prstGeom prst="bentConnector3">
              <a:avLst>
                <a:gd name="adj1" fmla="val 50000"/>
              </a:avLst>
            </a:prstGeom>
            <a:noFill/>
            <a:ln w="57150">
              <a:solidFill>
                <a:srgbClr val="00FF00"/>
              </a:solidFill>
              <a:miter lim="800000"/>
              <a:headEnd/>
              <a:tailEnd type="triangle" w="med" len="med"/>
            </a:ln>
          </p:spPr>
        </p:cxnSp>
        <p:sp>
          <p:nvSpPr>
            <p:cNvPr id="10259" name="Text Box 16"/>
            <p:cNvSpPr txBox="1">
              <a:spLocks noChangeArrowheads="1"/>
            </p:cNvSpPr>
            <p:nvPr/>
          </p:nvSpPr>
          <p:spPr bwMode="auto">
            <a:xfrm>
              <a:off x="3885" y="1482"/>
              <a:ext cx="513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l-GR" sz="1600" b="0" dirty="0">
                  <a:solidFill>
                    <a:srgbClr val="FFFFFF"/>
                  </a:solidFill>
                  <a:latin typeface="Calibri" panose="020F0502020204030204" pitchFamily="34" charset="0"/>
                  <a:cs typeface="Times New Roman" pitchFamily="18" charset="0"/>
                </a:rPr>
                <a:t>α</a:t>
              </a:r>
              <a:r>
                <a:rPr lang="en-US" sz="1600" b="0" baseline="-25000" dirty="0">
                  <a:solidFill>
                    <a:srgbClr val="FFFFFF"/>
                  </a:solidFill>
                  <a:latin typeface="Calibri" panose="020F0502020204030204" pitchFamily="34" charset="0"/>
                  <a:cs typeface="Times New Roman" pitchFamily="18" charset="0"/>
                </a:rPr>
                <a:t>1</a:t>
              </a:r>
              <a:endParaRPr lang="el-GR" sz="1600" b="0" baseline="-25000" dirty="0">
                <a:solidFill>
                  <a:srgbClr val="FFFFFF"/>
                </a:solidFill>
                <a:latin typeface="Calibri" panose="020F0502020204030204" pitchFamily="34" charset="0"/>
                <a:cs typeface="Times New Roman" pitchFamily="18" charset="0"/>
              </a:endParaRPr>
            </a:p>
          </p:txBody>
        </p:sp>
        <p:sp>
          <p:nvSpPr>
            <p:cNvPr id="10260" name="Text Box 17"/>
            <p:cNvSpPr txBox="1">
              <a:spLocks noChangeArrowheads="1"/>
            </p:cNvSpPr>
            <p:nvPr/>
          </p:nvSpPr>
          <p:spPr bwMode="auto">
            <a:xfrm>
              <a:off x="4253" y="1490"/>
              <a:ext cx="513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l-GR" sz="1600" b="0">
                  <a:solidFill>
                    <a:srgbClr val="FFFFFF"/>
                  </a:solidFill>
                  <a:latin typeface="Calibri" panose="020F0502020204030204" pitchFamily="34" charset="0"/>
                  <a:cs typeface="Times New Roman" pitchFamily="18" charset="0"/>
                </a:rPr>
                <a:t>α</a:t>
              </a:r>
              <a:r>
                <a:rPr lang="en-US" sz="1600" b="0" baseline="-25000">
                  <a:solidFill>
                    <a:srgbClr val="FFFFFF"/>
                  </a:solidFill>
                  <a:latin typeface="Calibri" panose="020F0502020204030204" pitchFamily="34" charset="0"/>
                  <a:cs typeface="Times New Roman" pitchFamily="18" charset="0"/>
                </a:rPr>
                <a:t>2</a:t>
              </a:r>
              <a:endParaRPr lang="el-GR" sz="1600" b="0" baseline="-25000">
                <a:solidFill>
                  <a:srgbClr val="FFFFFF"/>
                </a:solidFill>
                <a:latin typeface="Calibri" panose="020F0502020204030204" pitchFamily="34" charset="0"/>
                <a:cs typeface="Times New Roman" pitchFamily="18" charset="0"/>
              </a:endParaRPr>
            </a:p>
          </p:txBody>
        </p:sp>
        <p:sp>
          <p:nvSpPr>
            <p:cNvPr id="10261" name="Text Box 18"/>
            <p:cNvSpPr txBox="1">
              <a:spLocks noChangeArrowheads="1"/>
            </p:cNvSpPr>
            <p:nvPr/>
          </p:nvSpPr>
          <p:spPr bwMode="auto">
            <a:xfrm>
              <a:off x="4607" y="1486"/>
              <a:ext cx="513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l-GR" sz="1600" b="0">
                  <a:latin typeface="Calibri" panose="020F0502020204030204" pitchFamily="34" charset="0"/>
                  <a:cs typeface="Times New Roman" pitchFamily="18" charset="0"/>
                </a:rPr>
                <a:t>α</a:t>
              </a:r>
              <a:r>
                <a:rPr lang="en-US" sz="1600" b="0" baseline="-25000">
                  <a:latin typeface="Calibri" panose="020F0502020204030204" pitchFamily="34" charset="0"/>
                  <a:cs typeface="Times New Roman" pitchFamily="18" charset="0"/>
                </a:rPr>
                <a:t>3</a:t>
              </a:r>
              <a:endParaRPr lang="el-GR" sz="1600" b="0" baseline="-25000">
                <a:latin typeface="Calibri" panose="020F0502020204030204" pitchFamily="34" charset="0"/>
                <a:cs typeface="Times New Roman" pitchFamily="18" charset="0"/>
              </a:endParaRPr>
            </a:p>
          </p:txBody>
        </p:sp>
        <p:sp>
          <p:nvSpPr>
            <p:cNvPr id="10262" name="Text Box 19"/>
            <p:cNvSpPr txBox="1">
              <a:spLocks noChangeArrowheads="1"/>
            </p:cNvSpPr>
            <p:nvPr/>
          </p:nvSpPr>
          <p:spPr bwMode="auto">
            <a:xfrm>
              <a:off x="4686" y="1000"/>
              <a:ext cx="329" cy="288"/>
            </a:xfrm>
            <a:prstGeom prst="rect">
              <a:avLst/>
            </a:prstGeom>
            <a:solidFill>
              <a:srgbClr val="3333CC"/>
            </a:soli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l-GR" b="0" dirty="0">
                  <a:solidFill>
                    <a:srgbClr val="FFFFFF"/>
                  </a:solidFill>
                  <a:latin typeface="Calibri" panose="020F0502020204030204" pitchFamily="34" charset="0"/>
                  <a:cs typeface="Times New Roman" pitchFamily="18" charset="0"/>
                </a:rPr>
                <a:t>Σ</a:t>
              </a:r>
            </a:p>
          </p:txBody>
        </p:sp>
        <p:cxnSp>
          <p:nvCxnSpPr>
            <p:cNvPr id="10263" name="AutoShape 20"/>
            <p:cNvCxnSpPr>
              <a:cxnSpLocks noChangeShapeType="1"/>
              <a:stCxn id="10259" idx="0"/>
            </p:cNvCxnSpPr>
            <p:nvPr/>
          </p:nvCxnSpPr>
          <p:spPr bwMode="auto">
            <a:xfrm rot="16200000">
              <a:off x="4248" y="1038"/>
              <a:ext cx="338" cy="549"/>
            </a:xfrm>
            <a:prstGeom prst="bentConnector2">
              <a:avLst/>
            </a:prstGeom>
            <a:noFill/>
            <a:ln w="28575">
              <a:solidFill>
                <a:schemeClr val="accent2"/>
              </a:solidFill>
              <a:miter lim="800000"/>
              <a:headEnd/>
              <a:tailEnd type="triangle" w="med" len="med"/>
            </a:ln>
          </p:spPr>
        </p:cxnSp>
        <p:sp>
          <p:nvSpPr>
            <p:cNvPr id="10264" name="AutoShape 21"/>
            <p:cNvSpPr>
              <a:spLocks noChangeArrowheads="1"/>
            </p:cNvSpPr>
            <p:nvPr/>
          </p:nvSpPr>
          <p:spPr bwMode="auto">
            <a:xfrm>
              <a:off x="5010" y="1079"/>
              <a:ext cx="111" cy="106"/>
            </a:xfrm>
            <a:prstGeom prst="rightArrow">
              <a:avLst>
                <a:gd name="adj1" fmla="val 50000"/>
                <a:gd name="adj2" fmla="val 26179"/>
              </a:avLst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he-IL">
                <a:latin typeface="Calibri" panose="020F0502020204030204" pitchFamily="34" charset="0"/>
              </a:endParaRPr>
            </a:p>
          </p:txBody>
        </p:sp>
        <p:sp>
          <p:nvSpPr>
            <p:cNvPr id="10265" name="Rectangle 22"/>
            <p:cNvSpPr>
              <a:spLocks noChangeArrowheads="1"/>
            </p:cNvSpPr>
            <p:nvPr/>
          </p:nvSpPr>
          <p:spPr bwMode="auto">
            <a:xfrm>
              <a:off x="5259" y="3097"/>
              <a:ext cx="108" cy="109"/>
            </a:xfrm>
            <a:prstGeom prst="rect">
              <a:avLst/>
            </a:prstGeom>
            <a:noFill/>
            <a:ln w="38100">
              <a:solidFill>
                <a:srgbClr val="FFFF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he-IL">
                <a:latin typeface="Calibri" panose="020F0502020204030204" pitchFamily="34" charset="0"/>
              </a:endParaRPr>
            </a:p>
          </p:txBody>
        </p:sp>
        <p:sp>
          <p:nvSpPr>
            <p:cNvPr id="10266" name="Rectangle 23"/>
            <p:cNvSpPr>
              <a:spLocks noChangeArrowheads="1"/>
            </p:cNvSpPr>
            <p:nvPr/>
          </p:nvSpPr>
          <p:spPr bwMode="auto">
            <a:xfrm>
              <a:off x="4053" y="3421"/>
              <a:ext cx="108" cy="108"/>
            </a:xfrm>
            <a:prstGeom prst="rect">
              <a:avLst/>
            </a:prstGeom>
            <a:noFill/>
            <a:ln w="38100">
              <a:solidFill>
                <a:srgbClr val="00FF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he-IL">
                <a:latin typeface="Calibri" panose="020F0502020204030204" pitchFamily="34" charset="0"/>
              </a:endParaRPr>
            </a:p>
          </p:txBody>
        </p:sp>
        <p:sp>
          <p:nvSpPr>
            <p:cNvPr id="10267" name="Rectangle 24"/>
            <p:cNvSpPr>
              <a:spLocks noChangeArrowheads="1"/>
            </p:cNvSpPr>
            <p:nvPr/>
          </p:nvSpPr>
          <p:spPr bwMode="auto">
            <a:xfrm>
              <a:off x="3944" y="2126"/>
              <a:ext cx="108" cy="109"/>
            </a:xfrm>
            <a:prstGeom prst="rect">
              <a:avLst/>
            </a:prstGeom>
            <a:noFill/>
            <a:ln w="38100">
              <a:solidFill>
                <a:schemeClr val="accent2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he-IL">
                <a:latin typeface="Calibri" panose="020F0502020204030204" pitchFamily="34" charset="0"/>
              </a:endParaRPr>
            </a:p>
          </p:txBody>
        </p:sp>
      </p:grpSp>
      <p:pic>
        <p:nvPicPr>
          <p:cNvPr id="506905" name="Picture 2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72063" y="1625600"/>
            <a:ext cx="730250" cy="728663"/>
          </a:xfrm>
          <a:prstGeom prst="rect">
            <a:avLst/>
          </a:prstGeom>
          <a:noFill/>
          <a:ln w="38100">
            <a:solidFill>
              <a:srgbClr val="CC0000"/>
            </a:solidFill>
            <a:miter lim="800000"/>
            <a:headEnd/>
            <a:tailEnd/>
          </a:ln>
        </p:spPr>
      </p:pic>
      <p:sp>
        <p:nvSpPr>
          <p:cNvPr id="28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588963" y="6175375"/>
            <a:ext cx="4108450" cy="682625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>
                <a:solidFill>
                  <a:schemeClr val="bg1"/>
                </a:solidFill>
              </a:rPr>
              <a:t>Michael Elad</a:t>
            </a:r>
          </a:p>
          <a:p>
            <a:pPr>
              <a:defRPr/>
            </a:pPr>
            <a:r>
              <a:rPr lang="en-US" dirty="0">
                <a:solidFill>
                  <a:schemeClr val="bg1"/>
                </a:solidFill>
              </a:rPr>
              <a:t>The Computer-Science Department	</a:t>
            </a:r>
          </a:p>
          <a:p>
            <a:pPr>
              <a:defRPr/>
            </a:pPr>
            <a:r>
              <a:rPr lang="en-US" dirty="0">
                <a:solidFill>
                  <a:schemeClr val="bg1"/>
                </a:solidFill>
              </a:rPr>
              <a:t>The Technion</a:t>
            </a:r>
          </a:p>
        </p:txBody>
      </p:sp>
    </p:spTree>
    <p:extLst>
      <p:ext uri="{BB962C8B-B14F-4D97-AF65-F5344CB8AC3E}">
        <p14:creationId xmlns:p14="http://schemas.microsoft.com/office/powerpoint/2010/main" val="1981596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8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8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8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8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1000" fill="hold"/>
                                        <p:tgtEl>
                                          <p:spTgt spid="506905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3.7037E-6 C 0.04791 -0.02824 0.0809 -0.05764 0.13976 -0.07153 C 0.19861 -0.08542 0.32413 -0.09121 0.35364 -0.08403 C 0.38316 -0.07686 0.32465 -0.04028 0.31701 -0.02894 " pathEditMode="relative" rAng="0" ptsTypes="aaaa">
                                      <p:cBhvr>
                                        <p:cTn id="24" dur="2000" fill="hold"/>
                                        <p:tgtEl>
                                          <p:spTgt spid="5069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100" y="-46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6882" grpId="0" animBg="1"/>
      <p:bldP spid="506886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C634DA01-5A40-4157-9879-BD245B69357A}" type="slidenum">
              <a:rPr lang="he-IL" smtClean="0">
                <a:latin typeface="Calibri" panose="020F0502020204030204" pitchFamily="34" charset="0"/>
              </a:rPr>
              <a:pPr/>
              <a:t>17</a:t>
            </a:fld>
            <a:endParaRPr lang="en-US">
              <a:latin typeface="Calibri" panose="020F0502020204030204" pitchFamily="34" charset="0"/>
            </a:endParaRPr>
          </a:p>
        </p:txBody>
      </p:sp>
      <p:sp>
        <p:nvSpPr>
          <p:cNvPr id="507906" name="Rectangle 2"/>
          <p:cNvSpPr>
            <a:spLocks noChangeArrowheads="1"/>
          </p:cNvSpPr>
          <p:nvPr/>
        </p:nvSpPr>
        <p:spPr bwMode="auto">
          <a:xfrm>
            <a:off x="890501" y="4077644"/>
            <a:ext cx="3716307" cy="279400"/>
          </a:xfrm>
          <a:prstGeom prst="rect">
            <a:avLst/>
          </a:prstGeom>
          <a:solidFill>
            <a:srgbClr val="FFC000"/>
          </a:solidFill>
          <a:ln w="9525">
            <a:solidFill>
              <a:srgbClr val="CC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he-IL">
              <a:latin typeface="Calibri" panose="020F0502020204030204" pitchFamily="34" charset="0"/>
            </a:endParaRPr>
          </a:p>
        </p:txBody>
      </p:sp>
      <p:sp>
        <p:nvSpPr>
          <p:cNvPr id="507907" name="Rectangle 3"/>
          <p:cNvSpPr>
            <a:spLocks noChangeArrowheads="1"/>
          </p:cNvSpPr>
          <p:nvPr/>
        </p:nvSpPr>
        <p:spPr bwMode="auto">
          <a:xfrm>
            <a:off x="888914" y="3014663"/>
            <a:ext cx="3945636" cy="279400"/>
          </a:xfrm>
          <a:prstGeom prst="rect">
            <a:avLst/>
          </a:prstGeom>
          <a:solidFill>
            <a:srgbClr val="FFC000"/>
          </a:solidFill>
          <a:ln w="9525">
            <a:solidFill>
              <a:srgbClr val="CC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he-IL">
              <a:latin typeface="Calibri" panose="020F0502020204030204" pitchFamily="34" charset="0"/>
            </a:endParaRPr>
          </a:p>
        </p:txBody>
      </p:sp>
      <p:pic>
        <p:nvPicPr>
          <p:cNvPr id="11270" name="Picture 4"/>
          <p:cNvPicPr>
            <a:picLocks noChangeAspect="1" noChangeArrowheads="1"/>
          </p:cNvPicPr>
          <p:nvPr/>
        </p:nvPicPr>
        <p:blipFill>
          <a:blip r:embed="rId3" cstate="print">
            <a:lum bright="-18000" contrast="-24000"/>
          </a:blip>
          <a:srcRect/>
          <a:stretch>
            <a:fillRect/>
          </a:stretch>
        </p:blipFill>
        <p:spPr bwMode="auto">
          <a:xfrm>
            <a:off x="5929313" y="3052763"/>
            <a:ext cx="2749550" cy="27019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</p:pic>
      <p:sp>
        <p:nvSpPr>
          <p:cNvPr id="11271" name="Line 5"/>
          <p:cNvSpPr>
            <a:spLocks noChangeShapeType="1"/>
          </p:cNvSpPr>
          <p:nvPr/>
        </p:nvSpPr>
        <p:spPr bwMode="auto">
          <a:xfrm>
            <a:off x="0" y="1082675"/>
            <a:ext cx="9144000" cy="0"/>
          </a:xfrm>
          <a:prstGeom prst="line">
            <a:avLst/>
          </a:prstGeom>
          <a:noFill/>
          <a:ln w="76200">
            <a:solidFill>
              <a:srgbClr val="FFC000"/>
            </a:solidFill>
            <a:round/>
            <a:headEnd/>
            <a:tailEnd/>
          </a:ln>
        </p:spPr>
        <p:txBody>
          <a:bodyPr/>
          <a:lstStyle/>
          <a:p>
            <a:endParaRPr lang="he-IL">
              <a:latin typeface="Calibri" panose="020F0502020204030204" pitchFamily="34" charset="0"/>
            </a:endParaRPr>
          </a:p>
        </p:txBody>
      </p:sp>
      <p:sp>
        <p:nvSpPr>
          <p:cNvPr id="11272" name="Rectangle 6"/>
          <p:cNvSpPr>
            <a:spLocks noChangeArrowheads="1"/>
          </p:cNvSpPr>
          <p:nvPr/>
        </p:nvSpPr>
        <p:spPr bwMode="auto">
          <a:xfrm>
            <a:off x="0" y="152400"/>
            <a:ext cx="9024938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l"/>
            <a:r>
              <a:rPr lang="en-US" sz="3600" b="0" dirty="0">
                <a:solidFill>
                  <a:schemeClr val="bg1"/>
                </a:solidFill>
                <a:latin typeface="Calibri" panose="020F0502020204030204" pitchFamily="34" charset="0"/>
              </a:rPr>
              <a:t>   The </a:t>
            </a:r>
            <a:r>
              <a:rPr lang="en-US" sz="4800" b="0" dirty="0" err="1">
                <a:solidFill>
                  <a:schemeClr val="bg1"/>
                </a:solidFill>
                <a:latin typeface="Monotype Corsiva" panose="03010101010201010101" pitchFamily="66" charset="0"/>
              </a:rPr>
              <a:t>Sparseland</a:t>
            </a:r>
            <a:r>
              <a:rPr lang="en-US" sz="3600" b="0" dirty="0">
                <a:solidFill>
                  <a:schemeClr val="bg1"/>
                </a:solidFill>
                <a:latin typeface="Calibri" panose="020F0502020204030204" pitchFamily="34" charset="0"/>
              </a:rPr>
              <a:t>  Model</a:t>
            </a:r>
          </a:p>
        </p:txBody>
      </p:sp>
      <p:sp>
        <p:nvSpPr>
          <p:cNvPr id="507911" name="Text Box 7"/>
          <p:cNvSpPr txBox="1">
            <a:spLocks noChangeArrowheads="1"/>
          </p:cNvSpPr>
          <p:nvPr/>
        </p:nvSpPr>
        <p:spPr bwMode="auto">
          <a:xfrm>
            <a:off x="411163" y="2335213"/>
            <a:ext cx="5086350" cy="344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 algn="l">
              <a:spcBef>
                <a:spcPct val="50000"/>
              </a:spcBef>
              <a:buFont typeface="Courier New" panose="02070309020205020404" pitchFamily="49" charset="0"/>
              <a:buChar char="o"/>
            </a:pPr>
            <a:r>
              <a:rPr lang="en-US" sz="2000" b="0" dirty="0">
                <a:solidFill>
                  <a:schemeClr val="bg1"/>
                </a:solidFill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We start with a 8-by-8 pixels patch and represent it using 256 numbers        </a:t>
            </a:r>
            <a:br>
              <a:rPr lang="en-US" sz="2000" b="0" dirty="0">
                <a:solidFill>
                  <a:schemeClr val="bg1"/>
                </a:solidFill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2000" b="0" dirty="0">
                <a:solidFill>
                  <a:schemeClr val="bg1"/>
                </a:solidFill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</a:t>
            </a:r>
            <a:r>
              <a:rPr lang="en-US" sz="2000" b="0" dirty="0"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– This is a redundant representation</a:t>
            </a:r>
          </a:p>
          <a:p>
            <a:pPr marL="342900" indent="-342900" algn="l">
              <a:spcBef>
                <a:spcPct val="50000"/>
              </a:spcBef>
              <a:buFont typeface="Courier New" panose="02070309020205020404" pitchFamily="49" charset="0"/>
              <a:buChar char="o"/>
            </a:pPr>
            <a:r>
              <a:rPr lang="en-US" sz="2000" b="0" dirty="0">
                <a:solidFill>
                  <a:schemeClr val="bg1"/>
                </a:solidFill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However, out of those 256 elements in the representation, only 3 are non-zeros </a:t>
            </a:r>
            <a:br>
              <a:rPr lang="en-US" sz="2000" b="0" dirty="0">
                <a:solidFill>
                  <a:schemeClr val="bg1"/>
                </a:solidFill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2000" b="0" dirty="0">
                <a:solidFill>
                  <a:schemeClr val="bg1"/>
                </a:solidFill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</a:t>
            </a:r>
            <a:r>
              <a:rPr lang="en-US" sz="2000" b="0" dirty="0"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– This is a sparse representation</a:t>
            </a:r>
          </a:p>
          <a:p>
            <a:pPr marL="342900" indent="-342900" algn="l">
              <a:spcBef>
                <a:spcPct val="50000"/>
              </a:spcBef>
              <a:buFont typeface="Courier New" panose="02070309020205020404" pitchFamily="49" charset="0"/>
              <a:buChar char="o"/>
            </a:pPr>
            <a:r>
              <a:rPr lang="en-US" sz="2000" b="0" dirty="0">
                <a:solidFill>
                  <a:schemeClr val="bg1"/>
                </a:solidFill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Bottom line in this case: 64 numbers representing the patch are replaced by 6 </a:t>
            </a:r>
            <a:br>
              <a:rPr lang="en-US" sz="2000" b="0" dirty="0">
                <a:solidFill>
                  <a:schemeClr val="bg1"/>
                </a:solidFill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2000" b="0" dirty="0">
                <a:solidFill>
                  <a:schemeClr val="bg1"/>
                </a:solidFill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(3 for the indices of the non-zeros, and 3 </a:t>
            </a:r>
            <a:br>
              <a:rPr lang="en-US" sz="2000" b="0" dirty="0">
                <a:solidFill>
                  <a:schemeClr val="bg1"/>
                </a:solidFill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2000" b="0" dirty="0">
                <a:solidFill>
                  <a:schemeClr val="bg1"/>
                </a:solidFill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for their entries)</a:t>
            </a:r>
          </a:p>
        </p:txBody>
      </p:sp>
      <p:sp>
        <p:nvSpPr>
          <p:cNvPr id="507912" name="Text Box 8"/>
          <p:cNvSpPr txBox="1">
            <a:spLocks noChangeArrowheads="1"/>
          </p:cNvSpPr>
          <p:nvPr/>
        </p:nvSpPr>
        <p:spPr bwMode="auto">
          <a:xfrm>
            <a:off x="427037" y="1300163"/>
            <a:ext cx="5502275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  <a:buFont typeface="Wingdings" pitchFamily="2" charset="2"/>
              <a:buNone/>
            </a:pPr>
            <a:r>
              <a:rPr lang="en-US" b="0" dirty="0">
                <a:solidFill>
                  <a:schemeClr val="bg1"/>
                </a:solidFill>
                <a:latin typeface="Calibri" panose="020F0502020204030204" pitchFamily="34" charset="0"/>
                <a:cs typeface="Arial" pitchFamily="34" charset="0"/>
              </a:rPr>
              <a:t>Properties of this model:                     </a:t>
            </a:r>
            <a:br>
              <a:rPr lang="en-US" b="0" dirty="0">
                <a:solidFill>
                  <a:schemeClr val="bg1"/>
                </a:solidFill>
                <a:latin typeface="Calibri" panose="020F0502020204030204" pitchFamily="34" charset="0"/>
                <a:cs typeface="Arial" pitchFamily="34" charset="0"/>
              </a:rPr>
            </a:br>
            <a:r>
              <a:rPr lang="en-US" b="0" dirty="0">
                <a:solidFill>
                  <a:schemeClr val="bg1"/>
                </a:solidFill>
                <a:latin typeface="Calibri" panose="020F0502020204030204" pitchFamily="34" charset="0"/>
                <a:cs typeface="Arial" pitchFamily="34" charset="0"/>
              </a:rPr>
              <a:t>        </a:t>
            </a:r>
            <a:r>
              <a:rPr lang="en-US" sz="3200" b="0" dirty="0" err="1">
                <a:solidFill>
                  <a:srgbClr val="FFC000"/>
                </a:solidFill>
                <a:latin typeface="Calibri" panose="020F0502020204030204" pitchFamily="34" charset="0"/>
                <a:cs typeface="Arial" pitchFamily="34" charset="0"/>
              </a:rPr>
              <a:t>Sparsity</a:t>
            </a:r>
            <a:r>
              <a:rPr lang="en-US" sz="3200" b="0" dirty="0">
                <a:solidFill>
                  <a:schemeClr val="bg1"/>
                </a:solidFill>
                <a:latin typeface="Calibri" panose="020F0502020204030204" pitchFamily="34" charset="0"/>
                <a:cs typeface="Arial" pitchFamily="34" charset="0"/>
              </a:rPr>
              <a:t> and </a:t>
            </a:r>
            <a:r>
              <a:rPr lang="en-US" sz="3200" b="0" dirty="0">
                <a:solidFill>
                  <a:srgbClr val="FFC000"/>
                </a:solidFill>
                <a:latin typeface="Calibri" panose="020F0502020204030204" pitchFamily="34" charset="0"/>
                <a:cs typeface="Arial" pitchFamily="34" charset="0"/>
              </a:rPr>
              <a:t>Redundancy</a:t>
            </a:r>
            <a:endParaRPr lang="en-US" sz="3200" b="0" dirty="0">
              <a:solidFill>
                <a:schemeClr val="bg1"/>
              </a:solidFill>
              <a:latin typeface="Calibri" panose="020F0502020204030204" pitchFamily="34" charset="0"/>
              <a:cs typeface="Arial" pitchFamily="34" charset="0"/>
            </a:endParaRPr>
          </a:p>
        </p:txBody>
      </p:sp>
      <p:pic>
        <p:nvPicPr>
          <p:cNvPr id="11275" name="Picture 9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237538" y="1677826"/>
            <a:ext cx="220662" cy="220662"/>
          </a:xfrm>
          <a:prstGeom prst="rect">
            <a:avLst/>
          </a:prstGeom>
          <a:noFill/>
          <a:ln w="19050">
            <a:solidFill>
              <a:srgbClr val="CC0000"/>
            </a:solidFill>
            <a:miter lim="800000"/>
            <a:headEnd/>
            <a:tailEnd/>
          </a:ln>
        </p:spPr>
      </p:pic>
      <p:grpSp>
        <p:nvGrpSpPr>
          <p:cNvPr id="2" name="Group 10"/>
          <p:cNvGrpSpPr>
            <a:grpSpLocks/>
          </p:cNvGrpSpPr>
          <p:nvPr/>
        </p:nvGrpSpPr>
        <p:grpSpPr bwMode="auto">
          <a:xfrm>
            <a:off x="6167438" y="1587500"/>
            <a:ext cx="2352675" cy="4014788"/>
            <a:chOff x="3885" y="1000"/>
            <a:chExt cx="1482" cy="2529"/>
          </a:xfrm>
        </p:grpSpPr>
        <p:cxnSp>
          <p:nvCxnSpPr>
            <p:cNvPr id="11277" name="AutoShape 11"/>
            <p:cNvCxnSpPr>
              <a:cxnSpLocks noChangeShapeType="1"/>
            </p:cNvCxnSpPr>
            <p:nvPr/>
          </p:nvCxnSpPr>
          <p:spPr bwMode="auto">
            <a:xfrm rot="-5400000">
              <a:off x="4410" y="1294"/>
              <a:ext cx="346" cy="176"/>
            </a:xfrm>
            <a:prstGeom prst="bentConnector2">
              <a:avLst/>
            </a:prstGeom>
            <a:noFill/>
            <a:ln w="28575">
              <a:solidFill>
                <a:srgbClr val="00FF00"/>
              </a:solidFill>
              <a:miter lim="800000"/>
              <a:headEnd/>
              <a:tailEnd type="triangle" w="med" len="med"/>
            </a:ln>
          </p:spPr>
        </p:cxnSp>
        <p:cxnSp>
          <p:nvCxnSpPr>
            <p:cNvPr id="11278" name="AutoShape 12"/>
            <p:cNvCxnSpPr>
              <a:cxnSpLocks noChangeShapeType="1"/>
              <a:stCxn id="11287" idx="0"/>
            </p:cNvCxnSpPr>
            <p:nvPr/>
          </p:nvCxnSpPr>
          <p:spPr bwMode="auto">
            <a:xfrm rot="5400000" flipH="1">
              <a:off x="4700" y="1323"/>
              <a:ext cx="203" cy="124"/>
            </a:xfrm>
            <a:prstGeom prst="bentConnector3">
              <a:avLst>
                <a:gd name="adj1" fmla="val 49755"/>
              </a:avLst>
            </a:prstGeom>
            <a:noFill/>
            <a:ln w="28575">
              <a:solidFill>
                <a:srgbClr val="FFFF00"/>
              </a:solidFill>
              <a:miter lim="800000"/>
              <a:headEnd/>
              <a:tailEnd type="triangle" w="med" len="med"/>
            </a:ln>
          </p:spPr>
        </p:cxnSp>
        <p:sp>
          <p:nvSpPr>
            <p:cNvPr id="11279" name="AutoShape 13"/>
            <p:cNvSpPr>
              <a:spLocks noChangeArrowheads="1"/>
            </p:cNvSpPr>
            <p:nvPr/>
          </p:nvSpPr>
          <p:spPr bwMode="auto">
            <a:xfrm>
              <a:off x="4009" y="1475"/>
              <a:ext cx="267" cy="242"/>
            </a:xfrm>
            <a:prstGeom prst="triangle">
              <a:avLst>
                <a:gd name="adj" fmla="val 50000"/>
              </a:avLst>
            </a:prstGeom>
            <a:solidFill>
              <a:srgbClr val="3333CC"/>
            </a:solidFill>
            <a:ln w="9525">
              <a:solidFill>
                <a:schemeClr val="accent2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he-IL">
                <a:latin typeface="Calibri" panose="020F0502020204030204" pitchFamily="34" charset="0"/>
              </a:endParaRPr>
            </a:p>
          </p:txBody>
        </p:sp>
        <p:cxnSp>
          <p:nvCxnSpPr>
            <p:cNvPr id="11280" name="AutoShape 14"/>
            <p:cNvCxnSpPr>
              <a:cxnSpLocks noChangeShapeType="1"/>
              <a:endCxn id="11279" idx="3"/>
            </p:cNvCxnSpPr>
            <p:nvPr/>
          </p:nvCxnSpPr>
          <p:spPr bwMode="auto">
            <a:xfrm rot="-5400000">
              <a:off x="3859" y="1852"/>
              <a:ext cx="419" cy="149"/>
            </a:xfrm>
            <a:prstGeom prst="bentConnector3">
              <a:avLst>
                <a:gd name="adj1" fmla="val 49880"/>
              </a:avLst>
            </a:prstGeom>
            <a:noFill/>
            <a:ln w="57150">
              <a:solidFill>
                <a:schemeClr val="accent2"/>
              </a:solidFill>
              <a:miter lim="800000"/>
              <a:headEnd/>
              <a:tailEnd type="triangle" w="med" len="med"/>
            </a:ln>
          </p:spPr>
        </p:cxnSp>
        <p:sp>
          <p:nvSpPr>
            <p:cNvPr id="11281" name="AutoShape 15"/>
            <p:cNvSpPr>
              <a:spLocks noChangeArrowheads="1"/>
            </p:cNvSpPr>
            <p:nvPr/>
          </p:nvSpPr>
          <p:spPr bwMode="auto">
            <a:xfrm>
              <a:off x="4730" y="1475"/>
              <a:ext cx="267" cy="242"/>
            </a:xfrm>
            <a:prstGeom prst="triangle">
              <a:avLst>
                <a:gd name="adj" fmla="val 50000"/>
              </a:avLst>
            </a:prstGeom>
            <a:solidFill>
              <a:srgbClr val="FFFF00"/>
            </a:solidFill>
            <a:ln w="9525">
              <a:solidFill>
                <a:srgbClr val="FFFF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he-IL">
                <a:latin typeface="Calibri" panose="020F0502020204030204" pitchFamily="34" charset="0"/>
              </a:endParaRPr>
            </a:p>
          </p:txBody>
        </p:sp>
        <p:cxnSp>
          <p:nvCxnSpPr>
            <p:cNvPr id="11282" name="AutoShape 16"/>
            <p:cNvCxnSpPr>
              <a:cxnSpLocks noChangeShapeType="1"/>
              <a:stCxn id="11291" idx="0"/>
              <a:endCxn id="11287" idx="2"/>
            </p:cNvCxnSpPr>
            <p:nvPr/>
          </p:nvCxnSpPr>
          <p:spPr bwMode="auto">
            <a:xfrm rot="5400000" flipH="1">
              <a:off x="4395" y="2167"/>
              <a:ext cx="1387" cy="449"/>
            </a:xfrm>
            <a:prstGeom prst="bentConnector3">
              <a:avLst>
                <a:gd name="adj1" fmla="val 49532"/>
              </a:avLst>
            </a:prstGeom>
            <a:noFill/>
            <a:ln w="57150">
              <a:solidFill>
                <a:srgbClr val="FFFF00"/>
              </a:solidFill>
              <a:miter lim="800000"/>
              <a:headEnd/>
              <a:tailEnd type="triangle" w="med" len="med"/>
            </a:ln>
          </p:spPr>
        </p:cxnSp>
        <p:sp>
          <p:nvSpPr>
            <p:cNvPr id="11283" name="AutoShape 17"/>
            <p:cNvSpPr>
              <a:spLocks noChangeArrowheads="1"/>
            </p:cNvSpPr>
            <p:nvPr/>
          </p:nvSpPr>
          <p:spPr bwMode="auto">
            <a:xfrm>
              <a:off x="4360" y="1475"/>
              <a:ext cx="267" cy="242"/>
            </a:xfrm>
            <a:prstGeom prst="triangle">
              <a:avLst>
                <a:gd name="adj" fmla="val 50000"/>
              </a:avLst>
            </a:prstGeom>
            <a:solidFill>
              <a:srgbClr val="00FF00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he-IL">
                <a:latin typeface="Calibri" panose="020F0502020204030204" pitchFamily="34" charset="0"/>
              </a:endParaRPr>
            </a:p>
          </p:txBody>
        </p:sp>
        <p:cxnSp>
          <p:nvCxnSpPr>
            <p:cNvPr id="11284" name="AutoShape 18"/>
            <p:cNvCxnSpPr>
              <a:cxnSpLocks noChangeShapeType="1"/>
              <a:endCxn id="11283" idx="3"/>
            </p:cNvCxnSpPr>
            <p:nvPr/>
          </p:nvCxnSpPr>
          <p:spPr bwMode="auto">
            <a:xfrm rot="-5400000">
              <a:off x="3443" y="2379"/>
              <a:ext cx="1714" cy="389"/>
            </a:xfrm>
            <a:prstGeom prst="bentConnector3">
              <a:avLst>
                <a:gd name="adj1" fmla="val 50000"/>
              </a:avLst>
            </a:prstGeom>
            <a:noFill/>
            <a:ln w="57150">
              <a:solidFill>
                <a:srgbClr val="00FF00"/>
              </a:solidFill>
              <a:miter lim="800000"/>
              <a:headEnd/>
              <a:tailEnd type="triangle" w="med" len="med"/>
            </a:ln>
          </p:spPr>
        </p:cxnSp>
        <p:sp>
          <p:nvSpPr>
            <p:cNvPr id="11285" name="Text Box 19"/>
            <p:cNvSpPr txBox="1">
              <a:spLocks noChangeArrowheads="1"/>
            </p:cNvSpPr>
            <p:nvPr/>
          </p:nvSpPr>
          <p:spPr bwMode="auto">
            <a:xfrm>
              <a:off x="3885" y="1482"/>
              <a:ext cx="513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l-GR" sz="1600" b="0">
                  <a:solidFill>
                    <a:srgbClr val="FFFFFF"/>
                  </a:solidFill>
                  <a:latin typeface="Calibri" panose="020F0502020204030204" pitchFamily="34" charset="0"/>
                  <a:cs typeface="Times New Roman" pitchFamily="18" charset="0"/>
                </a:rPr>
                <a:t>α</a:t>
              </a:r>
              <a:r>
                <a:rPr lang="en-US" sz="1600" b="0" baseline="-25000">
                  <a:solidFill>
                    <a:srgbClr val="FFFFFF"/>
                  </a:solidFill>
                  <a:latin typeface="Calibri" panose="020F0502020204030204" pitchFamily="34" charset="0"/>
                  <a:cs typeface="Times New Roman" pitchFamily="18" charset="0"/>
                </a:rPr>
                <a:t>1</a:t>
              </a:r>
              <a:endParaRPr lang="el-GR" sz="1600" b="0" baseline="-25000">
                <a:solidFill>
                  <a:srgbClr val="FFFFFF"/>
                </a:solidFill>
                <a:latin typeface="Calibri" panose="020F0502020204030204" pitchFamily="34" charset="0"/>
                <a:cs typeface="Times New Roman" pitchFamily="18" charset="0"/>
              </a:endParaRPr>
            </a:p>
          </p:txBody>
        </p:sp>
        <p:sp>
          <p:nvSpPr>
            <p:cNvPr id="11286" name="Text Box 20"/>
            <p:cNvSpPr txBox="1">
              <a:spLocks noChangeArrowheads="1"/>
            </p:cNvSpPr>
            <p:nvPr/>
          </p:nvSpPr>
          <p:spPr bwMode="auto">
            <a:xfrm>
              <a:off x="4253" y="1490"/>
              <a:ext cx="513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l-GR" sz="1600" b="0">
                  <a:solidFill>
                    <a:srgbClr val="FFFFFF"/>
                  </a:solidFill>
                  <a:latin typeface="Calibri" panose="020F0502020204030204" pitchFamily="34" charset="0"/>
                  <a:cs typeface="Times New Roman" pitchFamily="18" charset="0"/>
                </a:rPr>
                <a:t>α</a:t>
              </a:r>
              <a:r>
                <a:rPr lang="en-US" sz="1600" b="0" baseline="-25000">
                  <a:solidFill>
                    <a:srgbClr val="FFFFFF"/>
                  </a:solidFill>
                  <a:latin typeface="Calibri" panose="020F0502020204030204" pitchFamily="34" charset="0"/>
                  <a:cs typeface="Times New Roman" pitchFamily="18" charset="0"/>
                </a:rPr>
                <a:t>2</a:t>
              </a:r>
              <a:endParaRPr lang="el-GR" sz="1600" b="0" baseline="-25000">
                <a:solidFill>
                  <a:srgbClr val="FFFFFF"/>
                </a:solidFill>
                <a:latin typeface="Calibri" panose="020F0502020204030204" pitchFamily="34" charset="0"/>
                <a:cs typeface="Times New Roman" pitchFamily="18" charset="0"/>
              </a:endParaRPr>
            </a:p>
          </p:txBody>
        </p:sp>
        <p:sp>
          <p:nvSpPr>
            <p:cNvPr id="11287" name="Text Box 21"/>
            <p:cNvSpPr txBox="1">
              <a:spLocks noChangeArrowheads="1"/>
            </p:cNvSpPr>
            <p:nvPr/>
          </p:nvSpPr>
          <p:spPr bwMode="auto">
            <a:xfrm>
              <a:off x="4607" y="1486"/>
              <a:ext cx="513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l-GR" sz="1600" b="0">
                  <a:latin typeface="Calibri" panose="020F0502020204030204" pitchFamily="34" charset="0"/>
                  <a:cs typeface="Times New Roman" pitchFamily="18" charset="0"/>
                </a:rPr>
                <a:t>α</a:t>
              </a:r>
              <a:r>
                <a:rPr lang="en-US" sz="1600" b="0" baseline="-25000">
                  <a:latin typeface="Calibri" panose="020F0502020204030204" pitchFamily="34" charset="0"/>
                  <a:cs typeface="Times New Roman" pitchFamily="18" charset="0"/>
                </a:rPr>
                <a:t>3</a:t>
              </a:r>
              <a:endParaRPr lang="el-GR" sz="1600" b="0" baseline="-25000">
                <a:latin typeface="Calibri" panose="020F0502020204030204" pitchFamily="34" charset="0"/>
                <a:cs typeface="Times New Roman" pitchFamily="18" charset="0"/>
              </a:endParaRPr>
            </a:p>
          </p:txBody>
        </p:sp>
        <p:sp>
          <p:nvSpPr>
            <p:cNvPr id="11288" name="Text Box 22"/>
            <p:cNvSpPr txBox="1">
              <a:spLocks noChangeArrowheads="1"/>
            </p:cNvSpPr>
            <p:nvPr/>
          </p:nvSpPr>
          <p:spPr bwMode="auto">
            <a:xfrm>
              <a:off x="4686" y="1000"/>
              <a:ext cx="329" cy="288"/>
            </a:xfrm>
            <a:prstGeom prst="rect">
              <a:avLst/>
            </a:prstGeom>
            <a:solidFill>
              <a:srgbClr val="3333CC"/>
            </a:soli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l-GR" b="0" dirty="0">
                  <a:solidFill>
                    <a:srgbClr val="FFFFFF"/>
                  </a:solidFill>
                  <a:latin typeface="Calibri" panose="020F0502020204030204" pitchFamily="34" charset="0"/>
                  <a:cs typeface="Times New Roman" pitchFamily="18" charset="0"/>
                </a:rPr>
                <a:t>Σ</a:t>
              </a:r>
            </a:p>
          </p:txBody>
        </p:sp>
        <p:cxnSp>
          <p:nvCxnSpPr>
            <p:cNvPr id="11289" name="AutoShape 23"/>
            <p:cNvCxnSpPr>
              <a:cxnSpLocks noChangeShapeType="1"/>
              <a:stCxn id="11285" idx="0"/>
            </p:cNvCxnSpPr>
            <p:nvPr/>
          </p:nvCxnSpPr>
          <p:spPr bwMode="auto">
            <a:xfrm rot="-5400000">
              <a:off x="4248" y="1038"/>
              <a:ext cx="338" cy="549"/>
            </a:xfrm>
            <a:prstGeom prst="bentConnector2">
              <a:avLst/>
            </a:prstGeom>
            <a:noFill/>
            <a:ln w="28575">
              <a:solidFill>
                <a:schemeClr val="accent2"/>
              </a:solidFill>
              <a:miter lim="800000"/>
              <a:headEnd/>
              <a:tailEnd type="triangle" w="med" len="med"/>
            </a:ln>
          </p:spPr>
        </p:cxnSp>
        <p:sp>
          <p:nvSpPr>
            <p:cNvPr id="11290" name="AutoShape 24"/>
            <p:cNvSpPr>
              <a:spLocks noChangeArrowheads="1"/>
            </p:cNvSpPr>
            <p:nvPr/>
          </p:nvSpPr>
          <p:spPr bwMode="auto">
            <a:xfrm>
              <a:off x="5010" y="1079"/>
              <a:ext cx="111" cy="106"/>
            </a:xfrm>
            <a:prstGeom prst="rightArrow">
              <a:avLst>
                <a:gd name="adj1" fmla="val 50000"/>
                <a:gd name="adj2" fmla="val 26179"/>
              </a:avLst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he-IL">
                <a:latin typeface="Calibri" panose="020F0502020204030204" pitchFamily="34" charset="0"/>
              </a:endParaRPr>
            </a:p>
          </p:txBody>
        </p:sp>
        <p:sp>
          <p:nvSpPr>
            <p:cNvPr id="11291" name="Rectangle 25"/>
            <p:cNvSpPr>
              <a:spLocks noChangeArrowheads="1"/>
            </p:cNvSpPr>
            <p:nvPr/>
          </p:nvSpPr>
          <p:spPr bwMode="auto">
            <a:xfrm>
              <a:off x="5259" y="3097"/>
              <a:ext cx="108" cy="109"/>
            </a:xfrm>
            <a:prstGeom prst="rect">
              <a:avLst/>
            </a:prstGeom>
            <a:noFill/>
            <a:ln w="38100">
              <a:solidFill>
                <a:srgbClr val="FFFF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he-IL">
                <a:latin typeface="Calibri" panose="020F0502020204030204" pitchFamily="34" charset="0"/>
              </a:endParaRPr>
            </a:p>
          </p:txBody>
        </p:sp>
        <p:sp>
          <p:nvSpPr>
            <p:cNvPr id="11292" name="Rectangle 26"/>
            <p:cNvSpPr>
              <a:spLocks noChangeArrowheads="1"/>
            </p:cNvSpPr>
            <p:nvPr/>
          </p:nvSpPr>
          <p:spPr bwMode="auto">
            <a:xfrm>
              <a:off x="4053" y="3421"/>
              <a:ext cx="108" cy="108"/>
            </a:xfrm>
            <a:prstGeom prst="rect">
              <a:avLst/>
            </a:prstGeom>
            <a:noFill/>
            <a:ln w="38100">
              <a:solidFill>
                <a:srgbClr val="00FF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he-IL">
                <a:latin typeface="Calibri" panose="020F0502020204030204" pitchFamily="34" charset="0"/>
              </a:endParaRPr>
            </a:p>
          </p:txBody>
        </p:sp>
        <p:sp>
          <p:nvSpPr>
            <p:cNvPr id="11293" name="Rectangle 27"/>
            <p:cNvSpPr>
              <a:spLocks noChangeArrowheads="1"/>
            </p:cNvSpPr>
            <p:nvPr/>
          </p:nvSpPr>
          <p:spPr bwMode="auto">
            <a:xfrm>
              <a:off x="3944" y="2126"/>
              <a:ext cx="108" cy="109"/>
            </a:xfrm>
            <a:prstGeom prst="rect">
              <a:avLst/>
            </a:prstGeom>
            <a:noFill/>
            <a:ln w="38100">
              <a:solidFill>
                <a:schemeClr val="accent2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he-IL">
                <a:latin typeface="Calibri" panose="020F0502020204030204" pitchFamily="34" charset="0"/>
              </a:endParaRPr>
            </a:p>
          </p:txBody>
        </p:sp>
      </p:grpSp>
      <p:sp>
        <p:nvSpPr>
          <p:cNvPr id="30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588963" y="6175375"/>
            <a:ext cx="4108450" cy="682625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>
                <a:solidFill>
                  <a:schemeClr val="bg1"/>
                </a:solidFill>
              </a:rPr>
              <a:t>Michael Elad</a:t>
            </a:r>
          </a:p>
          <a:p>
            <a:pPr>
              <a:defRPr/>
            </a:pPr>
            <a:r>
              <a:rPr lang="en-US" dirty="0">
                <a:solidFill>
                  <a:schemeClr val="bg1"/>
                </a:solidFill>
              </a:rPr>
              <a:t>The Computer-Science Department	</a:t>
            </a:r>
          </a:p>
          <a:p>
            <a:pPr>
              <a:defRPr/>
            </a:pPr>
            <a:r>
              <a:rPr lang="en-US" dirty="0">
                <a:solidFill>
                  <a:schemeClr val="bg1"/>
                </a:solidFill>
              </a:rPr>
              <a:t>The Technion</a:t>
            </a:r>
          </a:p>
        </p:txBody>
      </p:sp>
    </p:spTree>
    <p:extLst>
      <p:ext uri="{BB962C8B-B14F-4D97-AF65-F5344CB8AC3E}">
        <p14:creationId xmlns:p14="http://schemas.microsoft.com/office/powerpoint/2010/main" val="1536853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9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9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9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9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7906" grpId="0" animBg="1"/>
      <p:bldP spid="507907" grpId="0" animBg="1"/>
      <p:bldP spid="507911" grpId="0" build="p"/>
      <p:bldP spid="507912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C634DA01-5A40-4157-9879-BD245B69357A}" type="slidenum">
              <a:rPr lang="he-IL" smtClean="0">
                <a:latin typeface="Calibri" panose="020F0502020204030204" pitchFamily="34" charset="0"/>
              </a:rPr>
              <a:pPr/>
              <a:t>18</a:t>
            </a:fld>
            <a:endParaRPr lang="en-US">
              <a:latin typeface="Calibri" panose="020F0502020204030204" pitchFamily="34" charset="0"/>
            </a:endParaRPr>
          </a:p>
        </p:txBody>
      </p:sp>
      <p:sp>
        <p:nvSpPr>
          <p:cNvPr id="507907" name="Rectangle 3"/>
          <p:cNvSpPr>
            <a:spLocks noChangeArrowheads="1"/>
          </p:cNvSpPr>
          <p:nvPr/>
        </p:nvSpPr>
        <p:spPr bwMode="auto">
          <a:xfrm>
            <a:off x="3753279" y="2398233"/>
            <a:ext cx="1604077" cy="279400"/>
          </a:xfrm>
          <a:prstGeom prst="rect">
            <a:avLst/>
          </a:prstGeom>
          <a:solidFill>
            <a:srgbClr val="FFC000"/>
          </a:solidFill>
          <a:ln w="9525">
            <a:solidFill>
              <a:srgbClr val="CC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he-IL">
              <a:latin typeface="Calibri" panose="020F0502020204030204" pitchFamily="34" charset="0"/>
            </a:endParaRPr>
          </a:p>
        </p:txBody>
      </p:sp>
      <p:pic>
        <p:nvPicPr>
          <p:cNvPr id="11270" name="Picture 4"/>
          <p:cNvPicPr>
            <a:picLocks noChangeAspect="1" noChangeArrowheads="1"/>
          </p:cNvPicPr>
          <p:nvPr/>
        </p:nvPicPr>
        <p:blipFill>
          <a:blip r:embed="rId3" cstate="print">
            <a:lum bright="-18000" contrast="-24000"/>
          </a:blip>
          <a:srcRect/>
          <a:stretch>
            <a:fillRect/>
          </a:stretch>
        </p:blipFill>
        <p:spPr bwMode="auto">
          <a:xfrm>
            <a:off x="5929313" y="3052763"/>
            <a:ext cx="2749550" cy="27019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</p:pic>
      <p:sp>
        <p:nvSpPr>
          <p:cNvPr id="11271" name="Line 5"/>
          <p:cNvSpPr>
            <a:spLocks noChangeShapeType="1"/>
          </p:cNvSpPr>
          <p:nvPr/>
        </p:nvSpPr>
        <p:spPr bwMode="auto">
          <a:xfrm>
            <a:off x="0" y="1082675"/>
            <a:ext cx="9144000" cy="0"/>
          </a:xfrm>
          <a:prstGeom prst="line">
            <a:avLst/>
          </a:prstGeom>
          <a:noFill/>
          <a:ln w="76200">
            <a:solidFill>
              <a:srgbClr val="FFC000"/>
            </a:solidFill>
            <a:round/>
            <a:headEnd/>
            <a:tailEnd/>
          </a:ln>
        </p:spPr>
        <p:txBody>
          <a:bodyPr/>
          <a:lstStyle/>
          <a:p>
            <a:endParaRPr lang="he-IL">
              <a:latin typeface="Calibri" panose="020F0502020204030204" pitchFamily="34" charset="0"/>
            </a:endParaRPr>
          </a:p>
        </p:txBody>
      </p:sp>
      <p:sp>
        <p:nvSpPr>
          <p:cNvPr id="11272" name="Rectangle 6"/>
          <p:cNvSpPr>
            <a:spLocks noChangeArrowheads="1"/>
          </p:cNvSpPr>
          <p:nvPr/>
        </p:nvSpPr>
        <p:spPr bwMode="auto">
          <a:xfrm>
            <a:off x="0" y="152400"/>
            <a:ext cx="9024938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l"/>
            <a:r>
              <a:rPr lang="en-US" sz="4000" b="0" dirty="0">
                <a:solidFill>
                  <a:schemeClr val="bg1"/>
                </a:solidFill>
                <a:latin typeface="Calibri" panose="020F0502020204030204" pitchFamily="34" charset="0"/>
              </a:rPr>
              <a:t>   Chemistry of Data</a:t>
            </a:r>
          </a:p>
        </p:txBody>
      </p:sp>
      <p:pic>
        <p:nvPicPr>
          <p:cNvPr id="11275" name="Picture 9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237538" y="1677826"/>
            <a:ext cx="220662" cy="220662"/>
          </a:xfrm>
          <a:prstGeom prst="rect">
            <a:avLst/>
          </a:prstGeom>
          <a:noFill/>
          <a:ln w="19050">
            <a:solidFill>
              <a:srgbClr val="CC0000"/>
            </a:solidFill>
            <a:miter lim="800000"/>
            <a:headEnd/>
            <a:tailEnd/>
          </a:ln>
        </p:spPr>
      </p:pic>
      <p:grpSp>
        <p:nvGrpSpPr>
          <p:cNvPr id="2" name="Group 10"/>
          <p:cNvGrpSpPr>
            <a:grpSpLocks/>
          </p:cNvGrpSpPr>
          <p:nvPr/>
        </p:nvGrpSpPr>
        <p:grpSpPr bwMode="auto">
          <a:xfrm>
            <a:off x="6167438" y="1587500"/>
            <a:ext cx="2352675" cy="4014788"/>
            <a:chOff x="3885" y="1000"/>
            <a:chExt cx="1482" cy="2529"/>
          </a:xfrm>
        </p:grpSpPr>
        <p:cxnSp>
          <p:nvCxnSpPr>
            <p:cNvPr id="11277" name="AutoShape 11"/>
            <p:cNvCxnSpPr>
              <a:cxnSpLocks noChangeShapeType="1"/>
            </p:cNvCxnSpPr>
            <p:nvPr/>
          </p:nvCxnSpPr>
          <p:spPr bwMode="auto">
            <a:xfrm rot="-5400000">
              <a:off x="4410" y="1294"/>
              <a:ext cx="346" cy="176"/>
            </a:xfrm>
            <a:prstGeom prst="bentConnector2">
              <a:avLst/>
            </a:prstGeom>
            <a:noFill/>
            <a:ln w="28575">
              <a:solidFill>
                <a:srgbClr val="00FF00"/>
              </a:solidFill>
              <a:miter lim="800000"/>
              <a:headEnd/>
              <a:tailEnd type="triangle" w="med" len="med"/>
            </a:ln>
          </p:spPr>
        </p:cxnSp>
        <p:cxnSp>
          <p:nvCxnSpPr>
            <p:cNvPr id="11278" name="AutoShape 12"/>
            <p:cNvCxnSpPr>
              <a:cxnSpLocks noChangeShapeType="1"/>
              <a:stCxn id="11287" idx="0"/>
            </p:cNvCxnSpPr>
            <p:nvPr/>
          </p:nvCxnSpPr>
          <p:spPr bwMode="auto">
            <a:xfrm rot="5400000" flipH="1">
              <a:off x="4700" y="1323"/>
              <a:ext cx="203" cy="124"/>
            </a:xfrm>
            <a:prstGeom prst="bentConnector3">
              <a:avLst>
                <a:gd name="adj1" fmla="val 49755"/>
              </a:avLst>
            </a:prstGeom>
            <a:noFill/>
            <a:ln w="28575">
              <a:solidFill>
                <a:srgbClr val="FFFF00"/>
              </a:solidFill>
              <a:miter lim="800000"/>
              <a:headEnd/>
              <a:tailEnd type="triangle" w="med" len="med"/>
            </a:ln>
          </p:spPr>
        </p:cxnSp>
        <p:sp>
          <p:nvSpPr>
            <p:cNvPr id="11279" name="AutoShape 13"/>
            <p:cNvSpPr>
              <a:spLocks noChangeArrowheads="1"/>
            </p:cNvSpPr>
            <p:nvPr/>
          </p:nvSpPr>
          <p:spPr bwMode="auto">
            <a:xfrm>
              <a:off x="4009" y="1475"/>
              <a:ext cx="267" cy="242"/>
            </a:xfrm>
            <a:prstGeom prst="triangle">
              <a:avLst>
                <a:gd name="adj" fmla="val 50000"/>
              </a:avLst>
            </a:prstGeom>
            <a:solidFill>
              <a:srgbClr val="3333CC"/>
            </a:solidFill>
            <a:ln w="9525">
              <a:solidFill>
                <a:schemeClr val="accent2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he-IL">
                <a:latin typeface="Calibri" panose="020F0502020204030204" pitchFamily="34" charset="0"/>
              </a:endParaRPr>
            </a:p>
          </p:txBody>
        </p:sp>
        <p:cxnSp>
          <p:nvCxnSpPr>
            <p:cNvPr id="11280" name="AutoShape 14"/>
            <p:cNvCxnSpPr>
              <a:cxnSpLocks noChangeShapeType="1"/>
              <a:endCxn id="11279" idx="3"/>
            </p:cNvCxnSpPr>
            <p:nvPr/>
          </p:nvCxnSpPr>
          <p:spPr bwMode="auto">
            <a:xfrm rot="-5400000">
              <a:off x="3859" y="1852"/>
              <a:ext cx="419" cy="149"/>
            </a:xfrm>
            <a:prstGeom prst="bentConnector3">
              <a:avLst>
                <a:gd name="adj1" fmla="val 49880"/>
              </a:avLst>
            </a:prstGeom>
            <a:noFill/>
            <a:ln w="57150">
              <a:solidFill>
                <a:schemeClr val="accent2"/>
              </a:solidFill>
              <a:miter lim="800000"/>
              <a:headEnd/>
              <a:tailEnd type="triangle" w="med" len="med"/>
            </a:ln>
          </p:spPr>
        </p:cxnSp>
        <p:sp>
          <p:nvSpPr>
            <p:cNvPr id="11281" name="AutoShape 15"/>
            <p:cNvSpPr>
              <a:spLocks noChangeArrowheads="1"/>
            </p:cNvSpPr>
            <p:nvPr/>
          </p:nvSpPr>
          <p:spPr bwMode="auto">
            <a:xfrm>
              <a:off x="4730" y="1475"/>
              <a:ext cx="267" cy="242"/>
            </a:xfrm>
            <a:prstGeom prst="triangle">
              <a:avLst>
                <a:gd name="adj" fmla="val 50000"/>
              </a:avLst>
            </a:prstGeom>
            <a:solidFill>
              <a:srgbClr val="FFFF00"/>
            </a:solidFill>
            <a:ln w="9525">
              <a:solidFill>
                <a:srgbClr val="FFFF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he-IL">
                <a:latin typeface="Calibri" panose="020F0502020204030204" pitchFamily="34" charset="0"/>
              </a:endParaRPr>
            </a:p>
          </p:txBody>
        </p:sp>
        <p:cxnSp>
          <p:nvCxnSpPr>
            <p:cNvPr id="11282" name="AutoShape 16"/>
            <p:cNvCxnSpPr>
              <a:cxnSpLocks noChangeShapeType="1"/>
              <a:stCxn id="11291" idx="0"/>
              <a:endCxn id="11287" idx="2"/>
            </p:cNvCxnSpPr>
            <p:nvPr/>
          </p:nvCxnSpPr>
          <p:spPr bwMode="auto">
            <a:xfrm rot="5400000" flipH="1">
              <a:off x="4395" y="2167"/>
              <a:ext cx="1387" cy="449"/>
            </a:xfrm>
            <a:prstGeom prst="bentConnector3">
              <a:avLst>
                <a:gd name="adj1" fmla="val 49532"/>
              </a:avLst>
            </a:prstGeom>
            <a:noFill/>
            <a:ln w="57150">
              <a:solidFill>
                <a:srgbClr val="FFFF00"/>
              </a:solidFill>
              <a:miter lim="800000"/>
              <a:headEnd/>
              <a:tailEnd type="triangle" w="med" len="med"/>
            </a:ln>
          </p:spPr>
        </p:cxnSp>
        <p:sp>
          <p:nvSpPr>
            <p:cNvPr id="11283" name="AutoShape 17"/>
            <p:cNvSpPr>
              <a:spLocks noChangeArrowheads="1"/>
            </p:cNvSpPr>
            <p:nvPr/>
          </p:nvSpPr>
          <p:spPr bwMode="auto">
            <a:xfrm>
              <a:off x="4360" y="1475"/>
              <a:ext cx="267" cy="242"/>
            </a:xfrm>
            <a:prstGeom prst="triangle">
              <a:avLst>
                <a:gd name="adj" fmla="val 50000"/>
              </a:avLst>
            </a:prstGeom>
            <a:solidFill>
              <a:srgbClr val="00FF00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he-IL">
                <a:latin typeface="Calibri" panose="020F0502020204030204" pitchFamily="34" charset="0"/>
              </a:endParaRPr>
            </a:p>
          </p:txBody>
        </p:sp>
        <p:cxnSp>
          <p:nvCxnSpPr>
            <p:cNvPr id="11284" name="AutoShape 18"/>
            <p:cNvCxnSpPr>
              <a:cxnSpLocks noChangeShapeType="1"/>
              <a:endCxn id="11283" idx="3"/>
            </p:cNvCxnSpPr>
            <p:nvPr/>
          </p:nvCxnSpPr>
          <p:spPr bwMode="auto">
            <a:xfrm rot="-5400000">
              <a:off x="3443" y="2379"/>
              <a:ext cx="1714" cy="389"/>
            </a:xfrm>
            <a:prstGeom prst="bentConnector3">
              <a:avLst>
                <a:gd name="adj1" fmla="val 50000"/>
              </a:avLst>
            </a:prstGeom>
            <a:noFill/>
            <a:ln w="57150">
              <a:solidFill>
                <a:srgbClr val="00FF00"/>
              </a:solidFill>
              <a:miter lim="800000"/>
              <a:headEnd/>
              <a:tailEnd type="triangle" w="med" len="med"/>
            </a:ln>
          </p:spPr>
        </p:cxnSp>
        <p:sp>
          <p:nvSpPr>
            <p:cNvPr id="11285" name="Text Box 19"/>
            <p:cNvSpPr txBox="1">
              <a:spLocks noChangeArrowheads="1"/>
            </p:cNvSpPr>
            <p:nvPr/>
          </p:nvSpPr>
          <p:spPr bwMode="auto">
            <a:xfrm>
              <a:off x="3885" y="1482"/>
              <a:ext cx="513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l-GR" sz="1600" b="0">
                  <a:solidFill>
                    <a:srgbClr val="FFFFFF"/>
                  </a:solidFill>
                  <a:latin typeface="Calibri" panose="020F0502020204030204" pitchFamily="34" charset="0"/>
                  <a:cs typeface="Times New Roman" pitchFamily="18" charset="0"/>
                </a:rPr>
                <a:t>α</a:t>
              </a:r>
              <a:r>
                <a:rPr lang="en-US" sz="1600" b="0" baseline="-25000">
                  <a:solidFill>
                    <a:srgbClr val="FFFFFF"/>
                  </a:solidFill>
                  <a:latin typeface="Calibri" panose="020F0502020204030204" pitchFamily="34" charset="0"/>
                  <a:cs typeface="Times New Roman" pitchFamily="18" charset="0"/>
                </a:rPr>
                <a:t>1</a:t>
              </a:r>
              <a:endParaRPr lang="el-GR" sz="1600" b="0" baseline="-25000">
                <a:solidFill>
                  <a:srgbClr val="FFFFFF"/>
                </a:solidFill>
                <a:latin typeface="Calibri" panose="020F0502020204030204" pitchFamily="34" charset="0"/>
                <a:cs typeface="Times New Roman" pitchFamily="18" charset="0"/>
              </a:endParaRPr>
            </a:p>
          </p:txBody>
        </p:sp>
        <p:sp>
          <p:nvSpPr>
            <p:cNvPr id="11286" name="Text Box 20"/>
            <p:cNvSpPr txBox="1">
              <a:spLocks noChangeArrowheads="1"/>
            </p:cNvSpPr>
            <p:nvPr/>
          </p:nvSpPr>
          <p:spPr bwMode="auto">
            <a:xfrm>
              <a:off x="4253" y="1490"/>
              <a:ext cx="513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l-GR" sz="1600" b="0">
                  <a:solidFill>
                    <a:srgbClr val="FFFFFF"/>
                  </a:solidFill>
                  <a:latin typeface="Calibri" panose="020F0502020204030204" pitchFamily="34" charset="0"/>
                  <a:cs typeface="Times New Roman" pitchFamily="18" charset="0"/>
                </a:rPr>
                <a:t>α</a:t>
              </a:r>
              <a:r>
                <a:rPr lang="en-US" sz="1600" b="0" baseline="-25000">
                  <a:solidFill>
                    <a:srgbClr val="FFFFFF"/>
                  </a:solidFill>
                  <a:latin typeface="Calibri" panose="020F0502020204030204" pitchFamily="34" charset="0"/>
                  <a:cs typeface="Times New Roman" pitchFamily="18" charset="0"/>
                </a:rPr>
                <a:t>2</a:t>
              </a:r>
              <a:endParaRPr lang="el-GR" sz="1600" b="0" baseline="-25000">
                <a:solidFill>
                  <a:srgbClr val="FFFFFF"/>
                </a:solidFill>
                <a:latin typeface="Calibri" panose="020F0502020204030204" pitchFamily="34" charset="0"/>
                <a:cs typeface="Times New Roman" pitchFamily="18" charset="0"/>
              </a:endParaRPr>
            </a:p>
          </p:txBody>
        </p:sp>
        <p:sp>
          <p:nvSpPr>
            <p:cNvPr id="11287" name="Text Box 21"/>
            <p:cNvSpPr txBox="1">
              <a:spLocks noChangeArrowheads="1"/>
            </p:cNvSpPr>
            <p:nvPr/>
          </p:nvSpPr>
          <p:spPr bwMode="auto">
            <a:xfrm>
              <a:off x="4607" y="1486"/>
              <a:ext cx="513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l-GR" sz="1600" b="0">
                  <a:latin typeface="Calibri" panose="020F0502020204030204" pitchFamily="34" charset="0"/>
                  <a:cs typeface="Times New Roman" pitchFamily="18" charset="0"/>
                </a:rPr>
                <a:t>α</a:t>
              </a:r>
              <a:r>
                <a:rPr lang="en-US" sz="1600" b="0" baseline="-25000">
                  <a:latin typeface="Calibri" panose="020F0502020204030204" pitchFamily="34" charset="0"/>
                  <a:cs typeface="Times New Roman" pitchFamily="18" charset="0"/>
                </a:rPr>
                <a:t>3</a:t>
              </a:r>
              <a:endParaRPr lang="el-GR" sz="1600" b="0" baseline="-25000">
                <a:latin typeface="Calibri" panose="020F0502020204030204" pitchFamily="34" charset="0"/>
                <a:cs typeface="Times New Roman" pitchFamily="18" charset="0"/>
              </a:endParaRPr>
            </a:p>
          </p:txBody>
        </p:sp>
        <p:sp>
          <p:nvSpPr>
            <p:cNvPr id="11288" name="Text Box 22"/>
            <p:cNvSpPr txBox="1">
              <a:spLocks noChangeArrowheads="1"/>
            </p:cNvSpPr>
            <p:nvPr/>
          </p:nvSpPr>
          <p:spPr bwMode="auto">
            <a:xfrm>
              <a:off x="4686" y="1000"/>
              <a:ext cx="329" cy="288"/>
            </a:xfrm>
            <a:prstGeom prst="rect">
              <a:avLst/>
            </a:prstGeom>
            <a:solidFill>
              <a:srgbClr val="3333CC"/>
            </a:soli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l-GR" b="0" dirty="0">
                  <a:solidFill>
                    <a:srgbClr val="FFFFFF"/>
                  </a:solidFill>
                  <a:latin typeface="Calibri" panose="020F0502020204030204" pitchFamily="34" charset="0"/>
                  <a:cs typeface="Times New Roman" pitchFamily="18" charset="0"/>
                </a:rPr>
                <a:t>Σ</a:t>
              </a:r>
            </a:p>
          </p:txBody>
        </p:sp>
        <p:cxnSp>
          <p:nvCxnSpPr>
            <p:cNvPr id="11289" name="AutoShape 23"/>
            <p:cNvCxnSpPr>
              <a:cxnSpLocks noChangeShapeType="1"/>
              <a:stCxn id="11285" idx="0"/>
            </p:cNvCxnSpPr>
            <p:nvPr/>
          </p:nvCxnSpPr>
          <p:spPr bwMode="auto">
            <a:xfrm rot="-5400000">
              <a:off x="4248" y="1038"/>
              <a:ext cx="338" cy="549"/>
            </a:xfrm>
            <a:prstGeom prst="bentConnector2">
              <a:avLst/>
            </a:prstGeom>
            <a:noFill/>
            <a:ln w="28575">
              <a:solidFill>
                <a:schemeClr val="accent2"/>
              </a:solidFill>
              <a:miter lim="800000"/>
              <a:headEnd/>
              <a:tailEnd type="triangle" w="med" len="med"/>
            </a:ln>
          </p:spPr>
        </p:cxnSp>
        <p:sp>
          <p:nvSpPr>
            <p:cNvPr id="11290" name="AutoShape 24"/>
            <p:cNvSpPr>
              <a:spLocks noChangeArrowheads="1"/>
            </p:cNvSpPr>
            <p:nvPr/>
          </p:nvSpPr>
          <p:spPr bwMode="auto">
            <a:xfrm>
              <a:off x="5010" y="1079"/>
              <a:ext cx="111" cy="106"/>
            </a:xfrm>
            <a:prstGeom prst="rightArrow">
              <a:avLst>
                <a:gd name="adj1" fmla="val 50000"/>
                <a:gd name="adj2" fmla="val 26179"/>
              </a:avLst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he-IL">
                <a:latin typeface="Calibri" panose="020F0502020204030204" pitchFamily="34" charset="0"/>
              </a:endParaRPr>
            </a:p>
          </p:txBody>
        </p:sp>
        <p:sp>
          <p:nvSpPr>
            <p:cNvPr id="11291" name="Rectangle 25"/>
            <p:cNvSpPr>
              <a:spLocks noChangeArrowheads="1"/>
            </p:cNvSpPr>
            <p:nvPr/>
          </p:nvSpPr>
          <p:spPr bwMode="auto">
            <a:xfrm>
              <a:off x="5259" y="3097"/>
              <a:ext cx="108" cy="109"/>
            </a:xfrm>
            <a:prstGeom prst="rect">
              <a:avLst/>
            </a:prstGeom>
            <a:noFill/>
            <a:ln w="38100">
              <a:solidFill>
                <a:srgbClr val="FFFF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he-IL">
                <a:latin typeface="Calibri" panose="020F0502020204030204" pitchFamily="34" charset="0"/>
              </a:endParaRPr>
            </a:p>
          </p:txBody>
        </p:sp>
        <p:sp>
          <p:nvSpPr>
            <p:cNvPr id="11292" name="Rectangle 26"/>
            <p:cNvSpPr>
              <a:spLocks noChangeArrowheads="1"/>
            </p:cNvSpPr>
            <p:nvPr/>
          </p:nvSpPr>
          <p:spPr bwMode="auto">
            <a:xfrm>
              <a:off x="4053" y="3421"/>
              <a:ext cx="108" cy="108"/>
            </a:xfrm>
            <a:prstGeom prst="rect">
              <a:avLst/>
            </a:prstGeom>
            <a:noFill/>
            <a:ln w="38100">
              <a:solidFill>
                <a:srgbClr val="00FF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he-IL">
                <a:latin typeface="Calibri" panose="020F0502020204030204" pitchFamily="34" charset="0"/>
              </a:endParaRPr>
            </a:p>
          </p:txBody>
        </p:sp>
        <p:sp>
          <p:nvSpPr>
            <p:cNvPr id="11293" name="Rectangle 27"/>
            <p:cNvSpPr>
              <a:spLocks noChangeArrowheads="1"/>
            </p:cNvSpPr>
            <p:nvPr/>
          </p:nvSpPr>
          <p:spPr bwMode="auto">
            <a:xfrm>
              <a:off x="3944" y="2126"/>
              <a:ext cx="108" cy="109"/>
            </a:xfrm>
            <a:prstGeom prst="rect">
              <a:avLst/>
            </a:prstGeom>
            <a:noFill/>
            <a:ln w="38100">
              <a:solidFill>
                <a:schemeClr val="accent2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he-IL">
                <a:latin typeface="Calibri" panose="020F0502020204030204" pitchFamily="34" charset="0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295792" y="3889586"/>
            <a:ext cx="3561941" cy="2053803"/>
            <a:chOff x="1013413" y="3548063"/>
            <a:chExt cx="4631034" cy="2385914"/>
          </a:xfrm>
        </p:grpSpPr>
        <p:pic>
          <p:nvPicPr>
            <p:cNvPr id="87044" name="Picture 4" descr="http://99pcwallpapers.com/wp-content/uploads/colorful-periodic-table-wallpaper-for-pc.png"/>
            <p:cNvPicPr>
              <a:picLocks noChangeAspect="1" noChangeArrowheads="1"/>
            </p:cNvPicPr>
            <p:nvPr/>
          </p:nvPicPr>
          <p:blipFill rotWithShape="1">
            <a:blip r:embed="rId5" cstate="print">
              <a:clrChange>
                <a:clrFrom>
                  <a:srgbClr val="1D1D1D"/>
                </a:clrFrom>
                <a:clrTo>
                  <a:srgbClr val="1D1D1D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19" t="17088" r="7424" b="5703"/>
            <a:stretch/>
          </p:blipFill>
          <p:spPr bwMode="auto">
            <a:xfrm>
              <a:off x="1013413" y="3548063"/>
              <a:ext cx="4631034" cy="23859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Rectangle 3"/>
            <p:cNvSpPr/>
            <p:nvPr/>
          </p:nvSpPr>
          <p:spPr bwMode="auto">
            <a:xfrm>
              <a:off x="1964602" y="3730028"/>
              <a:ext cx="1466661" cy="547734"/>
            </a:xfrm>
            <a:prstGeom prst="rect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</a:endParaRPr>
            </a:p>
          </p:txBody>
        </p:sp>
        <p:sp>
          <p:nvSpPr>
            <p:cNvPr id="5" name="Rectangle 4"/>
            <p:cNvSpPr/>
            <p:nvPr/>
          </p:nvSpPr>
          <p:spPr bwMode="auto">
            <a:xfrm>
              <a:off x="1249378" y="5386812"/>
              <a:ext cx="239917" cy="497940"/>
            </a:xfrm>
            <a:prstGeom prst="rect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</a:endParaRPr>
            </a:p>
          </p:txBody>
        </p:sp>
      </p:grpSp>
      <p:sp>
        <p:nvSpPr>
          <p:cNvPr id="507911" name="Text Box 7"/>
          <p:cNvSpPr txBox="1">
            <a:spLocks noChangeArrowheads="1"/>
          </p:cNvSpPr>
          <p:nvPr/>
        </p:nvSpPr>
        <p:spPr bwMode="auto">
          <a:xfrm>
            <a:off x="411163" y="2335213"/>
            <a:ext cx="5500688" cy="1477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65113" indent="-265113" algn="l">
              <a:spcBef>
                <a:spcPct val="50000"/>
              </a:spcBef>
              <a:buFont typeface="Courier New" panose="02070309020205020404" pitchFamily="49" charset="0"/>
              <a:buChar char="o"/>
            </a:pPr>
            <a:r>
              <a:rPr lang="en-US" sz="2000" b="0" dirty="0">
                <a:solidFill>
                  <a:schemeClr val="bg1"/>
                </a:solidFill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Our dictionary stands for the </a:t>
            </a:r>
            <a:r>
              <a:rPr lang="en-US" sz="2000" b="0" dirty="0"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Periodic Table </a:t>
            </a:r>
            <a:r>
              <a:rPr lang="en-US" sz="2000" b="0" dirty="0">
                <a:solidFill>
                  <a:schemeClr val="bg1"/>
                </a:solidFill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containing all the elements</a:t>
            </a:r>
          </a:p>
          <a:p>
            <a:pPr marL="265113" indent="-265113" algn="l">
              <a:spcBef>
                <a:spcPct val="50000"/>
              </a:spcBef>
              <a:buFont typeface="Courier New" panose="02070309020205020404" pitchFamily="49" charset="0"/>
              <a:buChar char="o"/>
            </a:pPr>
            <a:r>
              <a:rPr lang="en-US" sz="2000" b="0" dirty="0">
                <a:solidFill>
                  <a:schemeClr val="bg1"/>
                </a:solidFill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Our model follows a similar rationale:                                            Every molecule is built of </a:t>
            </a:r>
            <a:r>
              <a:rPr lang="en-US" sz="2000" dirty="0">
                <a:solidFill>
                  <a:srgbClr val="FFC000"/>
                </a:solidFill>
                <a:latin typeface="Calibri" panose="020F0502020204030204" pitchFamily="34" charset="0"/>
                <a:cs typeface="Arial" pitchFamily="34" charset="0"/>
              </a:rPr>
              <a:t>few</a:t>
            </a:r>
            <a:r>
              <a:rPr lang="en-US" sz="1600" b="0" dirty="0">
                <a:solidFill>
                  <a:schemeClr val="bg1"/>
                </a:solidFill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b="0" dirty="0">
                <a:solidFill>
                  <a:schemeClr val="bg1"/>
                </a:solidFill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elements</a:t>
            </a:r>
          </a:p>
        </p:txBody>
      </p:sp>
      <p:pic>
        <p:nvPicPr>
          <p:cNvPr id="87045" name="Picture 5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9253" y="4789803"/>
            <a:ext cx="1968206" cy="17803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" name="Text Box 8"/>
          <p:cNvSpPr txBox="1">
            <a:spLocks noChangeArrowheads="1"/>
          </p:cNvSpPr>
          <p:nvPr/>
        </p:nvSpPr>
        <p:spPr bwMode="auto">
          <a:xfrm>
            <a:off x="427037" y="1300163"/>
            <a:ext cx="5484813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  <a:buFont typeface="Wingdings" pitchFamily="2" charset="2"/>
              <a:buNone/>
            </a:pPr>
            <a:r>
              <a:rPr lang="en-US" b="0" dirty="0">
                <a:solidFill>
                  <a:schemeClr val="bg1"/>
                </a:solidFill>
                <a:latin typeface="Calibri" panose="020F0502020204030204" pitchFamily="34" charset="0"/>
                <a:cs typeface="Arial" pitchFamily="34" charset="0"/>
              </a:rPr>
              <a:t>We could refer to the </a:t>
            </a:r>
            <a:r>
              <a:rPr lang="en-US" sz="3200" b="0" dirty="0" err="1">
                <a:solidFill>
                  <a:schemeClr val="bg1"/>
                </a:solidFill>
                <a:latin typeface="Monotype Corsiva" panose="03010101010201010101" pitchFamily="66" charset="0"/>
                <a:cs typeface="Arial" pitchFamily="34" charset="0"/>
              </a:rPr>
              <a:t>Sparseland</a:t>
            </a:r>
            <a:r>
              <a:rPr lang="en-US" sz="3200" dirty="0">
                <a:solidFill>
                  <a:schemeClr val="bg1"/>
                </a:solidFill>
                <a:latin typeface="Calibri" panose="020F0502020204030204" pitchFamily="34" charset="0"/>
                <a:cs typeface="Arial" pitchFamily="34" charset="0"/>
              </a:rPr>
              <a:t> </a:t>
            </a:r>
            <a:r>
              <a:rPr lang="en-US" sz="3200" dirty="0">
                <a:solidFill>
                  <a:srgbClr val="FFFF00"/>
                </a:solidFill>
                <a:latin typeface="Calibri" panose="020F0502020204030204" pitchFamily="34" charset="0"/>
                <a:cs typeface="Arial" pitchFamily="34" charset="0"/>
              </a:rPr>
              <a:t>  </a:t>
            </a:r>
            <a:r>
              <a:rPr lang="en-US" b="0" dirty="0">
                <a:solidFill>
                  <a:schemeClr val="bg1"/>
                </a:solidFill>
                <a:latin typeface="Calibri" panose="020F0502020204030204" pitchFamily="34" charset="0"/>
                <a:cs typeface="Arial" pitchFamily="34" charset="0"/>
              </a:rPr>
              <a:t>model as the </a:t>
            </a:r>
            <a:r>
              <a:rPr lang="en-US" b="0" dirty="0">
                <a:solidFill>
                  <a:srgbClr val="FFC000"/>
                </a:solidFill>
                <a:latin typeface="Calibri" panose="020F0502020204030204" pitchFamily="34" charset="0"/>
                <a:cs typeface="Arial" pitchFamily="34" charset="0"/>
              </a:rPr>
              <a:t>chemistry</a:t>
            </a:r>
            <a:r>
              <a:rPr lang="en-US" b="0" dirty="0">
                <a:solidFill>
                  <a:schemeClr val="bg1"/>
                </a:solidFill>
                <a:latin typeface="Calibri" panose="020F0502020204030204" pitchFamily="34" charset="0"/>
                <a:cs typeface="Arial" pitchFamily="34" charset="0"/>
              </a:rPr>
              <a:t> of information:</a:t>
            </a:r>
          </a:p>
        </p:txBody>
      </p:sp>
      <p:sp>
        <p:nvSpPr>
          <p:cNvPr id="34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588963" y="6175375"/>
            <a:ext cx="4108450" cy="682625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>
                <a:solidFill>
                  <a:schemeClr val="bg1"/>
                </a:solidFill>
              </a:rPr>
              <a:t>Michael Elad</a:t>
            </a:r>
          </a:p>
          <a:p>
            <a:pPr>
              <a:defRPr/>
            </a:pPr>
            <a:r>
              <a:rPr lang="en-US" dirty="0">
                <a:solidFill>
                  <a:schemeClr val="bg1"/>
                </a:solidFill>
              </a:rPr>
              <a:t>The Computer-Science Department	</a:t>
            </a:r>
          </a:p>
          <a:p>
            <a:pPr>
              <a:defRPr/>
            </a:pPr>
            <a:r>
              <a:rPr lang="en-US" dirty="0">
                <a:solidFill>
                  <a:schemeClr val="bg1"/>
                </a:solidFill>
              </a:rPr>
              <a:t>The Technion</a:t>
            </a:r>
          </a:p>
        </p:txBody>
      </p:sp>
    </p:spTree>
    <p:extLst>
      <p:ext uri="{BB962C8B-B14F-4D97-AF65-F5344CB8AC3E}">
        <p14:creationId xmlns:p14="http://schemas.microsoft.com/office/powerpoint/2010/main" val="3486764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9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9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7907" grpId="0" animBg="1"/>
      <p:bldP spid="507911" grpId="0" uiExpand="1" build="p"/>
      <p:bldP spid="37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8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C7DC2DA7-D74E-42DF-B949-2E30491B7236}" type="slidenum">
              <a:rPr lang="he-IL" smtClean="0">
                <a:latin typeface="Calibri" panose="020F0502020204030204" pitchFamily="34" charset="0"/>
              </a:rPr>
              <a:pPr/>
              <a:t>19</a:t>
            </a:fld>
            <a:endParaRPr lang="en-US">
              <a:latin typeface="Calibri" panose="020F0502020204030204" pitchFamily="34" charset="0"/>
            </a:endParaRPr>
          </a:p>
        </p:txBody>
      </p:sp>
      <p:sp>
        <p:nvSpPr>
          <p:cNvPr id="3079" name="Line 2"/>
          <p:cNvSpPr>
            <a:spLocks noChangeShapeType="1"/>
          </p:cNvSpPr>
          <p:nvPr/>
        </p:nvSpPr>
        <p:spPr bwMode="auto">
          <a:xfrm>
            <a:off x="0" y="1082675"/>
            <a:ext cx="9144000" cy="0"/>
          </a:xfrm>
          <a:prstGeom prst="line">
            <a:avLst/>
          </a:prstGeom>
          <a:noFill/>
          <a:ln w="76200">
            <a:solidFill>
              <a:srgbClr val="FFC000"/>
            </a:solidFill>
            <a:round/>
            <a:headEnd/>
            <a:tailEnd/>
          </a:ln>
        </p:spPr>
        <p:txBody>
          <a:bodyPr/>
          <a:lstStyle/>
          <a:p>
            <a:endParaRPr lang="en-US" b="0">
              <a:latin typeface="Calibri" panose="020F0502020204030204" pitchFamily="34" charset="0"/>
            </a:endParaRPr>
          </a:p>
        </p:txBody>
      </p:sp>
      <p:sp>
        <p:nvSpPr>
          <p:cNvPr id="3080" name="Rectangle 3"/>
          <p:cNvSpPr>
            <a:spLocks noChangeArrowheads="1"/>
          </p:cNvSpPr>
          <p:nvPr/>
        </p:nvSpPr>
        <p:spPr bwMode="auto">
          <a:xfrm>
            <a:off x="0" y="152400"/>
            <a:ext cx="9024938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l"/>
            <a:r>
              <a:rPr lang="en-US" sz="4000" b="0" dirty="0">
                <a:solidFill>
                  <a:schemeClr val="bg1"/>
                </a:solidFill>
                <a:latin typeface="Calibri Light" panose="020F0302020204030204" pitchFamily="34" charset="0"/>
              </a:rPr>
              <a:t>   </a:t>
            </a:r>
            <a:r>
              <a:rPr lang="en-US" sz="4400" b="0" dirty="0" err="1">
                <a:solidFill>
                  <a:schemeClr val="bg1"/>
                </a:solidFill>
                <a:latin typeface="Monotype Corsiva" panose="03010101010201010101" pitchFamily="66" charset="0"/>
              </a:rPr>
              <a:t>Sparseland</a:t>
            </a:r>
            <a:r>
              <a:rPr lang="en-US" sz="4400" b="0" dirty="0">
                <a:solidFill>
                  <a:schemeClr val="bg1"/>
                </a:solidFill>
                <a:latin typeface="Monotype Corsiva" panose="03010101010201010101" pitchFamily="66" charset="0"/>
              </a:rPr>
              <a:t> </a:t>
            </a:r>
            <a:r>
              <a:rPr lang="en-US" sz="4000" b="0" dirty="0">
                <a:solidFill>
                  <a:schemeClr val="bg1"/>
                </a:solidFill>
                <a:latin typeface="Calibri Light" panose="020F0302020204030204" pitchFamily="34" charset="0"/>
              </a:rPr>
              <a:t>: A Formal Description</a:t>
            </a:r>
          </a:p>
        </p:txBody>
      </p:sp>
      <p:sp>
        <p:nvSpPr>
          <p:cNvPr id="3081" name="Rectangle 4"/>
          <p:cNvSpPr>
            <a:spLocks noChangeArrowheads="1"/>
          </p:cNvSpPr>
          <p:nvPr/>
        </p:nvSpPr>
        <p:spPr bwMode="auto">
          <a:xfrm>
            <a:off x="152400" y="1679575"/>
            <a:ext cx="4532313" cy="4208463"/>
          </a:xfrm>
          <a:prstGeom prst="rect">
            <a:avLst/>
          </a:prstGeom>
          <a:solidFill>
            <a:srgbClr val="5F5F5F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887400" prstMaterial="legacyMatte">
            <a:bevelT w="13500" h="13500" prst="angle"/>
            <a:bevelB w="13500" h="13500" prst="angle"/>
            <a:extrusionClr>
              <a:srgbClr val="5F5F5F"/>
            </a:extrusionClr>
          </a:sp3d>
        </p:spPr>
        <p:txBody>
          <a:bodyPr wrap="none" anchor="ctr">
            <a:flatTx/>
          </a:bodyPr>
          <a:lstStyle/>
          <a:p>
            <a:endParaRPr lang="en-US" b="0">
              <a:latin typeface="Calibri" panose="020F0502020204030204" pitchFamily="34" charset="0"/>
            </a:endParaRPr>
          </a:p>
        </p:txBody>
      </p:sp>
      <p:sp>
        <p:nvSpPr>
          <p:cNvPr id="3082" name="Text Box 5"/>
          <p:cNvSpPr txBox="1">
            <a:spLocks noChangeArrowheads="1"/>
          </p:cNvSpPr>
          <p:nvPr/>
        </p:nvSpPr>
        <p:spPr bwMode="auto">
          <a:xfrm>
            <a:off x="3347822" y="1403350"/>
            <a:ext cx="1827213" cy="1311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8000" b="0" dirty="0">
                <a:solidFill>
                  <a:srgbClr val="FFC000"/>
                </a:solidFill>
                <a:latin typeface="Monotype Corsiva" panose="03010101010201010101" pitchFamily="66" charset="0"/>
                <a:cs typeface="FrankRuehl" pitchFamily="2" charset="-79"/>
                <a:sym typeface="Symbol" pitchFamily="18" charset="2"/>
              </a:rPr>
              <a:t>M</a:t>
            </a:r>
            <a:r>
              <a:rPr lang="en-US" sz="8000" b="0" dirty="0">
                <a:solidFill>
                  <a:srgbClr val="FFC000"/>
                </a:solidFill>
                <a:latin typeface="Calibri" panose="020F0502020204030204" pitchFamily="34" charset="0"/>
                <a:cs typeface="FrankRuehl" pitchFamily="2" charset="-79"/>
                <a:sym typeface="Symbol" pitchFamily="18" charset="2"/>
              </a:rPr>
              <a:t></a:t>
            </a:r>
          </a:p>
        </p:txBody>
      </p:sp>
      <p:sp>
        <p:nvSpPr>
          <p:cNvPr id="3083" name="Line 6"/>
          <p:cNvSpPr>
            <a:spLocks noChangeShapeType="1"/>
          </p:cNvSpPr>
          <p:nvPr/>
        </p:nvSpPr>
        <p:spPr bwMode="auto">
          <a:xfrm>
            <a:off x="2235200" y="1547813"/>
            <a:ext cx="2730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scene3d>
            <a:camera prst="legacyObliqueTopRight"/>
            <a:lightRig rig="legacyFlat3" dir="b"/>
          </a:scene3d>
          <a:sp3d extrusionH="163500" prstMaterial="legacyMatte">
            <a:bevelT w="13500" h="13500" prst="angle"/>
            <a:bevelB w="13500" h="13500" prst="angle"/>
            <a:extrusionClr>
              <a:schemeClr val="tx1"/>
            </a:extrusionClr>
          </a:sp3d>
        </p:spPr>
        <p:txBody>
          <a:bodyPr>
            <a:flatTx/>
          </a:bodyPr>
          <a:lstStyle/>
          <a:p>
            <a:endParaRPr lang="en-US" b="0">
              <a:latin typeface="Calibri" panose="020F0502020204030204" pitchFamily="34" charset="0"/>
            </a:endParaRPr>
          </a:p>
        </p:txBody>
      </p:sp>
      <p:sp>
        <p:nvSpPr>
          <p:cNvPr id="3084" name="Rectangle 7"/>
          <p:cNvSpPr>
            <a:spLocks noChangeArrowheads="1"/>
          </p:cNvSpPr>
          <p:nvPr/>
        </p:nvSpPr>
        <p:spPr bwMode="auto">
          <a:xfrm>
            <a:off x="2298700" y="1431925"/>
            <a:ext cx="177800" cy="96838"/>
          </a:xfrm>
          <a:prstGeom prst="rect">
            <a:avLst/>
          </a:prstGeom>
          <a:solidFill>
            <a:srgbClr val="FF0000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100000" prstMaterial="legacyMatte">
            <a:bevelT w="13500" h="13500" prst="angle"/>
            <a:bevelB w="13500" h="13500" prst="angle"/>
            <a:extrusionClr>
              <a:srgbClr val="FF0000"/>
            </a:extrusionClr>
          </a:sp3d>
        </p:spPr>
        <p:txBody>
          <a:bodyPr wrap="none" anchor="ctr">
            <a:flatTx/>
          </a:bodyPr>
          <a:lstStyle/>
          <a:p>
            <a:endParaRPr lang="en-US" b="0">
              <a:latin typeface="Calibri" panose="020F0502020204030204" pitchFamily="34" charset="0"/>
            </a:endParaRPr>
          </a:p>
        </p:txBody>
      </p:sp>
      <p:grpSp>
        <p:nvGrpSpPr>
          <p:cNvPr id="2" name="Group 8"/>
          <p:cNvGrpSpPr>
            <a:grpSpLocks/>
          </p:cNvGrpSpPr>
          <p:nvPr/>
        </p:nvGrpSpPr>
        <p:grpSpPr bwMode="auto">
          <a:xfrm>
            <a:off x="241300" y="1177922"/>
            <a:ext cx="8901113" cy="3241672"/>
            <a:chOff x="56" y="742"/>
            <a:chExt cx="5607" cy="2042"/>
          </a:xfrm>
        </p:grpSpPr>
        <p:grpSp>
          <p:nvGrpSpPr>
            <p:cNvPr id="3151" name="Group 9"/>
            <p:cNvGrpSpPr>
              <a:grpSpLocks/>
            </p:cNvGrpSpPr>
            <p:nvPr/>
          </p:nvGrpSpPr>
          <p:grpSpPr bwMode="auto">
            <a:xfrm>
              <a:off x="56" y="1276"/>
              <a:ext cx="1937" cy="1508"/>
              <a:chOff x="56" y="1276"/>
              <a:chExt cx="1937" cy="1508"/>
            </a:xfrm>
          </p:grpSpPr>
          <p:grpSp>
            <p:nvGrpSpPr>
              <p:cNvPr id="3153" name="Group 10"/>
              <p:cNvGrpSpPr>
                <a:grpSpLocks/>
              </p:cNvGrpSpPr>
              <p:nvPr/>
            </p:nvGrpSpPr>
            <p:grpSpPr bwMode="auto">
              <a:xfrm>
                <a:off x="435" y="1276"/>
                <a:ext cx="1501" cy="291"/>
                <a:chOff x="1105" y="2419"/>
                <a:chExt cx="1501" cy="291"/>
              </a:xfrm>
            </p:grpSpPr>
            <p:sp>
              <p:nvSpPr>
                <p:cNvPr id="3201" name="Text Box 11"/>
                <p:cNvSpPr txBox="1">
                  <a:spLocks noChangeArrowheads="1"/>
                </p:cNvSpPr>
                <p:nvPr/>
              </p:nvSpPr>
              <p:spPr bwMode="auto">
                <a:xfrm>
                  <a:off x="1740" y="2419"/>
                  <a:ext cx="301" cy="29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pPr algn="l">
                    <a:spcBef>
                      <a:spcPct val="50000"/>
                    </a:spcBef>
                  </a:pPr>
                  <a:r>
                    <a:rPr lang="en-US" b="0" dirty="0">
                      <a:solidFill>
                        <a:schemeClr val="bg1"/>
                      </a:solidFill>
                      <a:latin typeface="Calibri" panose="020F0502020204030204" pitchFamily="34" charset="0"/>
                    </a:rPr>
                    <a:t>m</a:t>
                  </a:r>
                </a:p>
              </p:txBody>
            </p:sp>
            <p:sp>
              <p:nvSpPr>
                <p:cNvPr id="3202" name="Line 12"/>
                <p:cNvSpPr>
                  <a:spLocks noChangeShapeType="1"/>
                </p:cNvSpPr>
                <p:nvPr/>
              </p:nvSpPr>
              <p:spPr bwMode="auto">
                <a:xfrm>
                  <a:off x="1105" y="2681"/>
                  <a:ext cx="1501" cy="0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round/>
                  <a:headEnd type="triangle" w="med" len="med"/>
                  <a:tailEnd type="triangle" w="med" len="med"/>
                </a:ln>
              </p:spPr>
              <p:txBody>
                <a:bodyPr/>
                <a:lstStyle/>
                <a:p>
                  <a:endParaRPr lang="en-US" b="0">
                    <a:latin typeface="Calibri" panose="020F0502020204030204" pitchFamily="34" charset="0"/>
                  </a:endParaRPr>
                </a:p>
              </p:txBody>
            </p:sp>
          </p:grpSp>
          <p:sp>
            <p:nvSpPr>
              <p:cNvPr id="3154" name="Line 13"/>
              <p:cNvSpPr>
                <a:spLocks noChangeShapeType="1"/>
              </p:cNvSpPr>
              <p:nvPr/>
            </p:nvSpPr>
            <p:spPr bwMode="auto">
              <a:xfrm>
                <a:off x="263" y="1620"/>
                <a:ext cx="0" cy="841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 type="triangle" w="med" len="med"/>
                <a:tailEnd type="triangle" w="med" len="med"/>
              </a:ln>
            </p:spPr>
            <p:txBody>
              <a:bodyPr/>
              <a:lstStyle/>
              <a:p>
                <a:endParaRPr lang="en-US" b="0">
                  <a:latin typeface="Calibri" panose="020F0502020204030204" pitchFamily="34" charset="0"/>
                </a:endParaRPr>
              </a:p>
            </p:txBody>
          </p:sp>
          <p:sp>
            <p:nvSpPr>
              <p:cNvPr id="3155" name="Text Box 14"/>
              <p:cNvSpPr txBox="1">
                <a:spLocks noChangeArrowheads="1"/>
              </p:cNvSpPr>
              <p:nvPr/>
            </p:nvSpPr>
            <p:spPr bwMode="auto">
              <a:xfrm>
                <a:off x="56" y="1927"/>
                <a:ext cx="445" cy="29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 b="0" dirty="0">
                    <a:solidFill>
                      <a:schemeClr val="bg1"/>
                    </a:solidFill>
                    <a:latin typeface="Calibri" panose="020F0502020204030204" pitchFamily="34" charset="0"/>
                  </a:rPr>
                  <a:t>n</a:t>
                </a:r>
              </a:p>
            </p:txBody>
          </p:sp>
          <p:sp>
            <p:nvSpPr>
              <p:cNvPr id="3156" name="AutoShape 15"/>
              <p:cNvSpPr>
                <a:spLocks noChangeArrowheads="1"/>
              </p:cNvSpPr>
              <p:nvPr/>
            </p:nvSpPr>
            <p:spPr bwMode="auto">
              <a:xfrm>
                <a:off x="393" y="1617"/>
                <a:ext cx="1600" cy="856"/>
              </a:xfrm>
              <a:prstGeom prst="bracketPair">
                <a:avLst>
                  <a:gd name="adj" fmla="val 4463"/>
                </a:avLst>
              </a:prstGeom>
              <a:noFill/>
              <a:ln w="285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b="0">
                  <a:latin typeface="Calibri" panose="020F0502020204030204" pitchFamily="34" charset="0"/>
                </a:endParaRPr>
              </a:p>
            </p:txBody>
          </p:sp>
          <p:grpSp>
            <p:nvGrpSpPr>
              <p:cNvPr id="3157" name="Group 17"/>
              <p:cNvGrpSpPr>
                <a:grpSpLocks/>
              </p:cNvGrpSpPr>
              <p:nvPr/>
            </p:nvGrpSpPr>
            <p:grpSpPr bwMode="auto">
              <a:xfrm>
                <a:off x="435" y="1622"/>
                <a:ext cx="1501" cy="849"/>
                <a:chOff x="895" y="1132"/>
                <a:chExt cx="1501" cy="849"/>
              </a:xfrm>
            </p:grpSpPr>
            <p:sp>
              <p:nvSpPr>
                <p:cNvPr id="3159" name="Rectangle 18"/>
                <p:cNvSpPr>
                  <a:spLocks noChangeArrowheads="1"/>
                </p:cNvSpPr>
                <p:nvPr/>
              </p:nvSpPr>
              <p:spPr bwMode="auto">
                <a:xfrm>
                  <a:off x="895" y="1132"/>
                  <a:ext cx="56" cy="849"/>
                </a:xfrm>
                <a:prstGeom prst="rect">
                  <a:avLst/>
                </a:prstGeom>
                <a:solidFill>
                  <a:srgbClr val="FF00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 b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3160" name="Rectangle 19"/>
                <p:cNvSpPr>
                  <a:spLocks noChangeArrowheads="1"/>
                </p:cNvSpPr>
                <p:nvPr/>
              </p:nvSpPr>
              <p:spPr bwMode="auto">
                <a:xfrm>
                  <a:off x="951" y="1132"/>
                  <a:ext cx="55" cy="849"/>
                </a:xfrm>
                <a:prstGeom prst="rect">
                  <a:avLst/>
                </a:prstGeom>
                <a:solidFill>
                  <a:srgbClr val="FF00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 b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3161" name="Rectangle 20"/>
                <p:cNvSpPr>
                  <a:spLocks noChangeArrowheads="1"/>
                </p:cNvSpPr>
                <p:nvPr/>
              </p:nvSpPr>
              <p:spPr bwMode="auto">
                <a:xfrm>
                  <a:off x="1006" y="1132"/>
                  <a:ext cx="55" cy="849"/>
                </a:xfrm>
                <a:prstGeom prst="rect">
                  <a:avLst/>
                </a:prstGeom>
                <a:solidFill>
                  <a:srgbClr val="FF00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 b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3162" name="Rectangle 21"/>
                <p:cNvSpPr>
                  <a:spLocks noChangeArrowheads="1"/>
                </p:cNvSpPr>
                <p:nvPr/>
              </p:nvSpPr>
              <p:spPr bwMode="auto">
                <a:xfrm>
                  <a:off x="1061" y="1132"/>
                  <a:ext cx="56" cy="849"/>
                </a:xfrm>
                <a:prstGeom prst="rect">
                  <a:avLst/>
                </a:prstGeom>
                <a:solidFill>
                  <a:srgbClr val="FF00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 b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3163" name="Rectangle 22"/>
                <p:cNvSpPr>
                  <a:spLocks noChangeArrowheads="1"/>
                </p:cNvSpPr>
                <p:nvPr/>
              </p:nvSpPr>
              <p:spPr bwMode="auto">
                <a:xfrm>
                  <a:off x="1117" y="1132"/>
                  <a:ext cx="56" cy="849"/>
                </a:xfrm>
                <a:prstGeom prst="rect">
                  <a:avLst/>
                </a:prstGeom>
                <a:solidFill>
                  <a:srgbClr val="FF00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 b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3164" name="Rectangle 23"/>
                <p:cNvSpPr>
                  <a:spLocks noChangeArrowheads="1"/>
                </p:cNvSpPr>
                <p:nvPr/>
              </p:nvSpPr>
              <p:spPr bwMode="auto">
                <a:xfrm>
                  <a:off x="1173" y="1132"/>
                  <a:ext cx="55" cy="849"/>
                </a:xfrm>
                <a:prstGeom prst="rect">
                  <a:avLst/>
                </a:prstGeom>
                <a:solidFill>
                  <a:srgbClr val="FF00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 b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3165" name="Rectangle 24"/>
                <p:cNvSpPr>
                  <a:spLocks noChangeArrowheads="1"/>
                </p:cNvSpPr>
                <p:nvPr/>
              </p:nvSpPr>
              <p:spPr bwMode="auto">
                <a:xfrm>
                  <a:off x="1228" y="1132"/>
                  <a:ext cx="56" cy="849"/>
                </a:xfrm>
                <a:prstGeom prst="rect">
                  <a:avLst/>
                </a:prstGeom>
                <a:solidFill>
                  <a:srgbClr val="FF00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 b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3166" name="Rectangle 25"/>
                <p:cNvSpPr>
                  <a:spLocks noChangeArrowheads="1"/>
                </p:cNvSpPr>
                <p:nvPr/>
              </p:nvSpPr>
              <p:spPr bwMode="auto">
                <a:xfrm>
                  <a:off x="1284" y="1132"/>
                  <a:ext cx="56" cy="849"/>
                </a:xfrm>
                <a:prstGeom prst="rect">
                  <a:avLst/>
                </a:prstGeom>
                <a:solidFill>
                  <a:srgbClr val="FF00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 b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3167" name="Rectangle 26"/>
                <p:cNvSpPr>
                  <a:spLocks noChangeArrowheads="1"/>
                </p:cNvSpPr>
                <p:nvPr/>
              </p:nvSpPr>
              <p:spPr bwMode="auto">
                <a:xfrm>
                  <a:off x="1340" y="1132"/>
                  <a:ext cx="55" cy="849"/>
                </a:xfrm>
                <a:prstGeom prst="rect">
                  <a:avLst/>
                </a:prstGeom>
                <a:solidFill>
                  <a:srgbClr val="FF00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 b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3168" name="Rectangle 27"/>
                <p:cNvSpPr>
                  <a:spLocks noChangeArrowheads="1"/>
                </p:cNvSpPr>
                <p:nvPr/>
              </p:nvSpPr>
              <p:spPr bwMode="auto">
                <a:xfrm>
                  <a:off x="1395" y="1132"/>
                  <a:ext cx="56" cy="849"/>
                </a:xfrm>
                <a:prstGeom prst="rect">
                  <a:avLst/>
                </a:prstGeom>
                <a:solidFill>
                  <a:srgbClr val="FF00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 b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3169" name="Rectangle 28"/>
                <p:cNvSpPr>
                  <a:spLocks noChangeArrowheads="1"/>
                </p:cNvSpPr>
                <p:nvPr/>
              </p:nvSpPr>
              <p:spPr bwMode="auto">
                <a:xfrm>
                  <a:off x="1451" y="1132"/>
                  <a:ext cx="56" cy="849"/>
                </a:xfrm>
                <a:prstGeom prst="rect">
                  <a:avLst/>
                </a:prstGeom>
                <a:solidFill>
                  <a:srgbClr val="FF00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 b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3170" name="Rectangle 29"/>
                <p:cNvSpPr>
                  <a:spLocks noChangeArrowheads="1"/>
                </p:cNvSpPr>
                <p:nvPr/>
              </p:nvSpPr>
              <p:spPr bwMode="auto">
                <a:xfrm>
                  <a:off x="1507" y="1132"/>
                  <a:ext cx="55" cy="849"/>
                </a:xfrm>
                <a:prstGeom prst="rect">
                  <a:avLst/>
                </a:prstGeom>
                <a:solidFill>
                  <a:srgbClr val="FF00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 b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3171" name="Rectangle 30"/>
                <p:cNvSpPr>
                  <a:spLocks noChangeArrowheads="1"/>
                </p:cNvSpPr>
                <p:nvPr/>
              </p:nvSpPr>
              <p:spPr bwMode="auto">
                <a:xfrm>
                  <a:off x="1562" y="1132"/>
                  <a:ext cx="56" cy="849"/>
                </a:xfrm>
                <a:prstGeom prst="rect">
                  <a:avLst/>
                </a:prstGeom>
                <a:solidFill>
                  <a:srgbClr val="FF00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 b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3172" name="Rectangle 31"/>
                <p:cNvSpPr>
                  <a:spLocks noChangeArrowheads="1"/>
                </p:cNvSpPr>
                <p:nvPr/>
              </p:nvSpPr>
              <p:spPr bwMode="auto">
                <a:xfrm>
                  <a:off x="1618" y="1132"/>
                  <a:ext cx="56" cy="849"/>
                </a:xfrm>
                <a:prstGeom prst="rect">
                  <a:avLst/>
                </a:prstGeom>
                <a:solidFill>
                  <a:srgbClr val="FF00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 b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3173" name="Rectangle 32"/>
                <p:cNvSpPr>
                  <a:spLocks noChangeArrowheads="1"/>
                </p:cNvSpPr>
                <p:nvPr/>
              </p:nvSpPr>
              <p:spPr bwMode="auto">
                <a:xfrm>
                  <a:off x="1674" y="1132"/>
                  <a:ext cx="55" cy="849"/>
                </a:xfrm>
                <a:prstGeom prst="rect">
                  <a:avLst/>
                </a:prstGeom>
                <a:solidFill>
                  <a:srgbClr val="FF00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 b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3174" name="Rectangle 33"/>
                <p:cNvSpPr>
                  <a:spLocks noChangeArrowheads="1"/>
                </p:cNvSpPr>
                <p:nvPr/>
              </p:nvSpPr>
              <p:spPr bwMode="auto">
                <a:xfrm>
                  <a:off x="1729" y="1132"/>
                  <a:ext cx="56" cy="849"/>
                </a:xfrm>
                <a:prstGeom prst="rect">
                  <a:avLst/>
                </a:prstGeom>
                <a:solidFill>
                  <a:srgbClr val="FF00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 b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3175" name="Rectangle 34"/>
                <p:cNvSpPr>
                  <a:spLocks noChangeArrowheads="1"/>
                </p:cNvSpPr>
                <p:nvPr/>
              </p:nvSpPr>
              <p:spPr bwMode="auto">
                <a:xfrm>
                  <a:off x="1785" y="1132"/>
                  <a:ext cx="55" cy="849"/>
                </a:xfrm>
                <a:prstGeom prst="rect">
                  <a:avLst/>
                </a:prstGeom>
                <a:solidFill>
                  <a:srgbClr val="FF00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 b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3176" name="Rectangle 35"/>
                <p:cNvSpPr>
                  <a:spLocks noChangeArrowheads="1"/>
                </p:cNvSpPr>
                <p:nvPr/>
              </p:nvSpPr>
              <p:spPr bwMode="auto">
                <a:xfrm>
                  <a:off x="1840" y="1132"/>
                  <a:ext cx="56" cy="849"/>
                </a:xfrm>
                <a:prstGeom prst="rect">
                  <a:avLst/>
                </a:prstGeom>
                <a:solidFill>
                  <a:srgbClr val="FF00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 b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3177" name="Rectangle 36"/>
                <p:cNvSpPr>
                  <a:spLocks noChangeArrowheads="1"/>
                </p:cNvSpPr>
                <p:nvPr/>
              </p:nvSpPr>
              <p:spPr bwMode="auto">
                <a:xfrm>
                  <a:off x="1896" y="1132"/>
                  <a:ext cx="55" cy="849"/>
                </a:xfrm>
                <a:prstGeom prst="rect">
                  <a:avLst/>
                </a:prstGeom>
                <a:solidFill>
                  <a:srgbClr val="FF00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 b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3178" name="Rectangle 37"/>
                <p:cNvSpPr>
                  <a:spLocks noChangeArrowheads="1"/>
                </p:cNvSpPr>
                <p:nvPr/>
              </p:nvSpPr>
              <p:spPr bwMode="auto">
                <a:xfrm>
                  <a:off x="1951" y="1132"/>
                  <a:ext cx="56" cy="849"/>
                </a:xfrm>
                <a:prstGeom prst="rect">
                  <a:avLst/>
                </a:prstGeom>
                <a:solidFill>
                  <a:srgbClr val="FF00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 b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3179" name="Rectangle 38"/>
                <p:cNvSpPr>
                  <a:spLocks noChangeArrowheads="1"/>
                </p:cNvSpPr>
                <p:nvPr/>
              </p:nvSpPr>
              <p:spPr bwMode="auto">
                <a:xfrm>
                  <a:off x="2007" y="1132"/>
                  <a:ext cx="55" cy="849"/>
                </a:xfrm>
                <a:prstGeom prst="rect">
                  <a:avLst/>
                </a:prstGeom>
                <a:solidFill>
                  <a:srgbClr val="FF00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 b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3180" name="Rectangle 39"/>
                <p:cNvSpPr>
                  <a:spLocks noChangeArrowheads="1"/>
                </p:cNvSpPr>
                <p:nvPr/>
              </p:nvSpPr>
              <p:spPr bwMode="auto">
                <a:xfrm>
                  <a:off x="2062" y="1132"/>
                  <a:ext cx="56" cy="849"/>
                </a:xfrm>
                <a:prstGeom prst="rect">
                  <a:avLst/>
                </a:prstGeom>
                <a:solidFill>
                  <a:srgbClr val="FF00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 b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3181" name="Rectangle 40"/>
                <p:cNvSpPr>
                  <a:spLocks noChangeArrowheads="1"/>
                </p:cNvSpPr>
                <p:nvPr/>
              </p:nvSpPr>
              <p:spPr bwMode="auto">
                <a:xfrm>
                  <a:off x="2118" y="1132"/>
                  <a:ext cx="56" cy="849"/>
                </a:xfrm>
                <a:prstGeom prst="rect">
                  <a:avLst/>
                </a:prstGeom>
                <a:solidFill>
                  <a:srgbClr val="FF00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 b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3182" name="Rectangle 41"/>
                <p:cNvSpPr>
                  <a:spLocks noChangeArrowheads="1"/>
                </p:cNvSpPr>
                <p:nvPr/>
              </p:nvSpPr>
              <p:spPr bwMode="auto">
                <a:xfrm>
                  <a:off x="2174" y="1132"/>
                  <a:ext cx="55" cy="849"/>
                </a:xfrm>
                <a:prstGeom prst="rect">
                  <a:avLst/>
                </a:prstGeom>
                <a:solidFill>
                  <a:srgbClr val="FF00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 b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3183" name="Rectangle 42"/>
                <p:cNvSpPr>
                  <a:spLocks noChangeArrowheads="1"/>
                </p:cNvSpPr>
                <p:nvPr/>
              </p:nvSpPr>
              <p:spPr bwMode="auto">
                <a:xfrm>
                  <a:off x="2229" y="1132"/>
                  <a:ext cx="56" cy="849"/>
                </a:xfrm>
                <a:prstGeom prst="rect">
                  <a:avLst/>
                </a:prstGeom>
                <a:solidFill>
                  <a:srgbClr val="FF00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 b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3184" name="Rectangle 43"/>
                <p:cNvSpPr>
                  <a:spLocks noChangeArrowheads="1"/>
                </p:cNvSpPr>
                <p:nvPr/>
              </p:nvSpPr>
              <p:spPr bwMode="auto">
                <a:xfrm>
                  <a:off x="2285" y="1132"/>
                  <a:ext cx="56" cy="849"/>
                </a:xfrm>
                <a:prstGeom prst="rect">
                  <a:avLst/>
                </a:prstGeom>
                <a:solidFill>
                  <a:srgbClr val="FF00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 b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3185" name="Rectangle 44"/>
                <p:cNvSpPr>
                  <a:spLocks noChangeArrowheads="1"/>
                </p:cNvSpPr>
                <p:nvPr/>
              </p:nvSpPr>
              <p:spPr bwMode="auto">
                <a:xfrm>
                  <a:off x="2341" y="1132"/>
                  <a:ext cx="55" cy="849"/>
                </a:xfrm>
                <a:prstGeom prst="rect">
                  <a:avLst/>
                </a:prstGeom>
                <a:solidFill>
                  <a:srgbClr val="FF00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 b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3186" name="Line 45"/>
                <p:cNvSpPr>
                  <a:spLocks noChangeShapeType="1"/>
                </p:cNvSpPr>
                <p:nvPr/>
              </p:nvSpPr>
              <p:spPr bwMode="auto">
                <a:xfrm>
                  <a:off x="898" y="1188"/>
                  <a:ext cx="1494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b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3187" name="Line 46"/>
                <p:cNvSpPr>
                  <a:spLocks noChangeShapeType="1"/>
                </p:cNvSpPr>
                <p:nvPr/>
              </p:nvSpPr>
              <p:spPr bwMode="auto">
                <a:xfrm>
                  <a:off x="900" y="1240"/>
                  <a:ext cx="1494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b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3188" name="Line 47"/>
                <p:cNvSpPr>
                  <a:spLocks noChangeShapeType="1"/>
                </p:cNvSpPr>
                <p:nvPr/>
              </p:nvSpPr>
              <p:spPr bwMode="auto">
                <a:xfrm>
                  <a:off x="900" y="1293"/>
                  <a:ext cx="1494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b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3189" name="Line 48"/>
                <p:cNvSpPr>
                  <a:spLocks noChangeShapeType="1"/>
                </p:cNvSpPr>
                <p:nvPr/>
              </p:nvSpPr>
              <p:spPr bwMode="auto">
                <a:xfrm>
                  <a:off x="898" y="1346"/>
                  <a:ext cx="1494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b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3190" name="Line 49"/>
                <p:cNvSpPr>
                  <a:spLocks noChangeShapeType="1"/>
                </p:cNvSpPr>
                <p:nvPr/>
              </p:nvSpPr>
              <p:spPr bwMode="auto">
                <a:xfrm>
                  <a:off x="900" y="1399"/>
                  <a:ext cx="1494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b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3191" name="Line 50"/>
                <p:cNvSpPr>
                  <a:spLocks noChangeShapeType="1"/>
                </p:cNvSpPr>
                <p:nvPr/>
              </p:nvSpPr>
              <p:spPr bwMode="auto">
                <a:xfrm>
                  <a:off x="900" y="1452"/>
                  <a:ext cx="1494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b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3192" name="Line 51"/>
                <p:cNvSpPr>
                  <a:spLocks noChangeShapeType="1"/>
                </p:cNvSpPr>
                <p:nvPr/>
              </p:nvSpPr>
              <p:spPr bwMode="auto">
                <a:xfrm>
                  <a:off x="898" y="1505"/>
                  <a:ext cx="1494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b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3193" name="Line 52"/>
                <p:cNvSpPr>
                  <a:spLocks noChangeShapeType="1"/>
                </p:cNvSpPr>
                <p:nvPr/>
              </p:nvSpPr>
              <p:spPr bwMode="auto">
                <a:xfrm>
                  <a:off x="900" y="1558"/>
                  <a:ext cx="1494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b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3194" name="Line 53"/>
                <p:cNvSpPr>
                  <a:spLocks noChangeShapeType="1"/>
                </p:cNvSpPr>
                <p:nvPr/>
              </p:nvSpPr>
              <p:spPr bwMode="auto">
                <a:xfrm>
                  <a:off x="900" y="1610"/>
                  <a:ext cx="1494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b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3195" name="Line 54"/>
                <p:cNvSpPr>
                  <a:spLocks noChangeShapeType="1"/>
                </p:cNvSpPr>
                <p:nvPr/>
              </p:nvSpPr>
              <p:spPr bwMode="auto">
                <a:xfrm>
                  <a:off x="898" y="1663"/>
                  <a:ext cx="1494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b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3196" name="Line 55"/>
                <p:cNvSpPr>
                  <a:spLocks noChangeShapeType="1"/>
                </p:cNvSpPr>
                <p:nvPr/>
              </p:nvSpPr>
              <p:spPr bwMode="auto">
                <a:xfrm>
                  <a:off x="900" y="1716"/>
                  <a:ext cx="1494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b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3197" name="Line 56"/>
                <p:cNvSpPr>
                  <a:spLocks noChangeShapeType="1"/>
                </p:cNvSpPr>
                <p:nvPr/>
              </p:nvSpPr>
              <p:spPr bwMode="auto">
                <a:xfrm>
                  <a:off x="900" y="1769"/>
                  <a:ext cx="1494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b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3198" name="Line 57"/>
                <p:cNvSpPr>
                  <a:spLocks noChangeShapeType="1"/>
                </p:cNvSpPr>
                <p:nvPr/>
              </p:nvSpPr>
              <p:spPr bwMode="auto">
                <a:xfrm>
                  <a:off x="898" y="1822"/>
                  <a:ext cx="1494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b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3199" name="Line 58"/>
                <p:cNvSpPr>
                  <a:spLocks noChangeShapeType="1"/>
                </p:cNvSpPr>
                <p:nvPr/>
              </p:nvSpPr>
              <p:spPr bwMode="auto">
                <a:xfrm>
                  <a:off x="900" y="1875"/>
                  <a:ext cx="1494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b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3200" name="Line 59"/>
                <p:cNvSpPr>
                  <a:spLocks noChangeShapeType="1"/>
                </p:cNvSpPr>
                <p:nvPr/>
              </p:nvSpPr>
              <p:spPr bwMode="auto">
                <a:xfrm>
                  <a:off x="900" y="1928"/>
                  <a:ext cx="1494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b="0">
                    <a:latin typeface="Calibri" panose="020F0502020204030204" pitchFamily="34" charset="0"/>
                  </a:endParaRPr>
                </a:p>
              </p:txBody>
            </p:sp>
          </p:grpSp>
          <p:sp>
            <p:nvSpPr>
              <p:cNvPr id="3158" name="Text Box 60"/>
              <p:cNvSpPr txBox="1">
                <a:spLocks noChangeArrowheads="1"/>
              </p:cNvSpPr>
              <p:nvPr/>
            </p:nvSpPr>
            <p:spPr bwMode="auto">
              <a:xfrm>
                <a:off x="404" y="2493"/>
                <a:ext cx="1528" cy="29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b="0" dirty="0">
                    <a:solidFill>
                      <a:schemeClr val="bg1"/>
                    </a:solidFill>
                    <a:latin typeface="Calibri" panose="020F0502020204030204" pitchFamily="34" charset="0"/>
                    <a:cs typeface="Tahoma" pitchFamily="34" charset="0"/>
                  </a:rPr>
                  <a:t>A Dictionary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52" name="Text Box 61"/>
                <p:cNvSpPr txBox="1">
                  <a:spLocks noChangeArrowheads="1"/>
                </p:cNvSpPr>
                <p:nvPr/>
              </p:nvSpPr>
              <p:spPr bwMode="auto">
                <a:xfrm>
                  <a:off x="3266" y="742"/>
                  <a:ext cx="2397" cy="756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square">
                  <a:spAutoFit/>
                </a:bodyPr>
                <a:lstStyle/>
                <a:p>
                  <a:pPr marL="342900" indent="-342900" algn="l">
                    <a:spcBef>
                      <a:spcPct val="50000"/>
                    </a:spcBef>
                    <a:buFont typeface="Courier New" panose="02070309020205020404" pitchFamily="49" charset="0"/>
                    <a:buChar char="o"/>
                  </a:pPr>
                  <a:r>
                    <a:rPr lang="en-US" b="0" dirty="0">
                      <a:solidFill>
                        <a:schemeClr val="bg1"/>
                      </a:solidFill>
                      <a:latin typeface="Calibri" panose="020F0502020204030204" pitchFamily="34" charset="0"/>
                      <a:cs typeface="Tahoma" pitchFamily="34" charset="0"/>
                    </a:rPr>
                    <a:t>Every column in </a:t>
                  </a:r>
                  <a14:m>
                    <m:oMath xmlns:m="http://schemas.openxmlformats.org/officeDocument/2006/math">
                      <m:r>
                        <a:rPr lang="en-US">
                          <a:solidFill>
                            <a:schemeClr val="bg1"/>
                          </a:solidFill>
                          <a:latin typeface="Cambria Math"/>
                          <a:ea typeface="Cambria Math"/>
                        </a:rPr>
                        <m:t>𝐃</m:t>
                      </m:r>
                    </m:oMath>
                  </a14:m>
                  <a:r>
                    <a:rPr lang="en-US" b="0" dirty="0">
                      <a:solidFill>
                        <a:schemeClr val="bg1"/>
                      </a:solidFill>
                      <a:latin typeface="Calibri" panose="020F0502020204030204" pitchFamily="34" charset="0"/>
                      <a:cs typeface="Tahoma" pitchFamily="34" charset="0"/>
                    </a:rPr>
                    <a:t> (</a:t>
                  </a:r>
                  <a:r>
                    <a:rPr lang="en-US" b="0" dirty="0">
                      <a:solidFill>
                        <a:srgbClr val="FFC000"/>
                      </a:solidFill>
                      <a:latin typeface="Calibri" panose="020F0502020204030204" pitchFamily="34" charset="0"/>
                      <a:cs typeface="Tahoma" pitchFamily="34" charset="0"/>
                    </a:rPr>
                    <a:t>dictionary</a:t>
                  </a:r>
                  <a:r>
                    <a:rPr lang="en-US" b="0" dirty="0">
                      <a:solidFill>
                        <a:schemeClr val="bg1"/>
                      </a:solidFill>
                      <a:latin typeface="Calibri" panose="020F0502020204030204" pitchFamily="34" charset="0"/>
                      <a:cs typeface="Tahoma" pitchFamily="34" charset="0"/>
                    </a:rPr>
                    <a:t>) is a </a:t>
                  </a:r>
                  <a:br>
                    <a:rPr lang="en-US" b="0" dirty="0">
                      <a:solidFill>
                        <a:schemeClr val="bg1"/>
                      </a:solidFill>
                      <a:latin typeface="Calibri" panose="020F0502020204030204" pitchFamily="34" charset="0"/>
                      <a:cs typeface="Tahoma" pitchFamily="34" charset="0"/>
                    </a:rPr>
                  </a:br>
                  <a:r>
                    <a:rPr lang="en-US" b="0" dirty="0">
                      <a:solidFill>
                        <a:schemeClr val="bg1"/>
                      </a:solidFill>
                      <a:latin typeface="Calibri" panose="020F0502020204030204" pitchFamily="34" charset="0"/>
                      <a:cs typeface="Tahoma" pitchFamily="34" charset="0"/>
                    </a:rPr>
                    <a:t>prototype signal (</a:t>
                  </a:r>
                  <a:r>
                    <a:rPr lang="en-US" b="0" dirty="0">
                      <a:solidFill>
                        <a:srgbClr val="FFC000"/>
                      </a:solidFill>
                      <a:latin typeface="Calibri" panose="020F0502020204030204" pitchFamily="34" charset="0"/>
                      <a:cs typeface="Tahoma" pitchFamily="34" charset="0"/>
                    </a:rPr>
                    <a:t>atom</a:t>
                  </a:r>
                  <a:r>
                    <a:rPr lang="en-US" b="0" dirty="0">
                      <a:solidFill>
                        <a:schemeClr val="bg1"/>
                      </a:solidFill>
                      <a:latin typeface="Calibri" panose="020F0502020204030204" pitchFamily="34" charset="0"/>
                      <a:cs typeface="Tahoma" pitchFamily="34" charset="0"/>
                    </a:rPr>
                    <a:t>)</a:t>
                  </a:r>
                </a:p>
              </p:txBody>
            </p:sp>
          </mc:Choice>
          <mc:Fallback xmlns="">
            <p:sp>
              <p:nvSpPr>
                <p:cNvPr id="3152" name="Text Box 6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266" y="742"/>
                  <a:ext cx="2397" cy="756"/>
                </a:xfrm>
                <a:prstGeom prst="rect">
                  <a:avLst/>
                </a:prstGeom>
                <a:blipFill>
                  <a:blip r:embed="rId4"/>
                  <a:stretch>
                    <a:fillRect l="-2244" t="-4061" b="-10660"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" name="Group 62"/>
          <p:cNvGrpSpPr>
            <a:grpSpLocks/>
          </p:cNvGrpSpPr>
          <p:nvPr/>
        </p:nvGrpSpPr>
        <p:grpSpPr bwMode="auto">
          <a:xfrm>
            <a:off x="3400425" y="2473325"/>
            <a:ext cx="5726114" cy="2362200"/>
            <a:chOff x="2046" y="1558"/>
            <a:chExt cx="3607" cy="1488"/>
          </a:xfrm>
        </p:grpSpPr>
        <p:sp>
          <p:nvSpPr>
            <p:cNvPr id="3113" name="Text Box 63"/>
            <p:cNvSpPr txBox="1">
              <a:spLocks noChangeArrowheads="1"/>
            </p:cNvSpPr>
            <p:nvPr/>
          </p:nvSpPr>
          <p:spPr bwMode="auto">
            <a:xfrm>
              <a:off x="4006" y="1558"/>
              <a:ext cx="1647" cy="14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265113" indent="-265113" algn="l">
                <a:spcBef>
                  <a:spcPct val="50000"/>
                </a:spcBef>
                <a:buFont typeface="Courier New" panose="02070309020205020404" pitchFamily="49" charset="0"/>
                <a:buChar char="o"/>
              </a:pPr>
              <a:r>
                <a:rPr lang="en-US" b="0" dirty="0">
                  <a:solidFill>
                    <a:schemeClr val="bg1"/>
                  </a:solidFill>
                  <a:latin typeface="Calibri" panose="020F0502020204030204" pitchFamily="34" charset="0"/>
                  <a:cs typeface="Tahoma" pitchFamily="34" charset="0"/>
                </a:rPr>
                <a:t>The vector </a:t>
              </a:r>
              <a:r>
                <a:rPr lang="en-US" b="0" u="sng" dirty="0">
                  <a:solidFill>
                    <a:schemeClr val="bg1"/>
                  </a:solidFill>
                  <a:latin typeface="Calibri" panose="020F0502020204030204" pitchFamily="34" charset="0"/>
                  <a:cs typeface="Tahoma" pitchFamily="34" charset="0"/>
                  <a:sym typeface="Symbol" pitchFamily="18" charset="2"/>
                </a:rPr>
                <a:t></a:t>
              </a:r>
              <a:r>
                <a:rPr lang="en-US" b="0" dirty="0">
                  <a:solidFill>
                    <a:schemeClr val="bg1"/>
                  </a:solidFill>
                  <a:latin typeface="Calibri" panose="020F0502020204030204" pitchFamily="34" charset="0"/>
                  <a:cs typeface="Tahoma" pitchFamily="34" charset="0"/>
                  <a:sym typeface="Symbol" pitchFamily="18" charset="2"/>
                </a:rPr>
                <a:t> </a:t>
              </a:r>
              <a:r>
                <a:rPr lang="en-US" b="0" dirty="0">
                  <a:solidFill>
                    <a:schemeClr val="bg1"/>
                  </a:solidFill>
                  <a:latin typeface="Calibri" panose="020F0502020204030204" pitchFamily="34" charset="0"/>
                  <a:cs typeface="Tahoma" pitchFamily="34" charset="0"/>
                </a:rPr>
                <a:t>is generated </a:t>
              </a:r>
              <a:br>
                <a:rPr lang="en-US" b="0" dirty="0">
                  <a:solidFill>
                    <a:schemeClr val="bg1"/>
                  </a:solidFill>
                  <a:latin typeface="Calibri" panose="020F0502020204030204" pitchFamily="34" charset="0"/>
                  <a:cs typeface="Tahoma" pitchFamily="34" charset="0"/>
                </a:rPr>
              </a:br>
              <a:r>
                <a:rPr lang="en-US" b="0" dirty="0">
                  <a:solidFill>
                    <a:schemeClr val="bg1"/>
                  </a:solidFill>
                  <a:latin typeface="Calibri" panose="020F0502020204030204" pitchFamily="34" charset="0"/>
                  <a:cs typeface="Tahoma" pitchFamily="34" charset="0"/>
                </a:rPr>
                <a:t>with few non-zeros at arbitrary</a:t>
              </a:r>
              <a:br>
                <a:rPr lang="en-US" b="0" dirty="0">
                  <a:solidFill>
                    <a:schemeClr val="bg1"/>
                  </a:solidFill>
                  <a:latin typeface="Calibri" panose="020F0502020204030204" pitchFamily="34" charset="0"/>
                  <a:cs typeface="Tahoma" pitchFamily="34" charset="0"/>
                </a:rPr>
              </a:br>
              <a:r>
                <a:rPr lang="en-US" b="0" dirty="0">
                  <a:solidFill>
                    <a:schemeClr val="bg1"/>
                  </a:solidFill>
                  <a:latin typeface="Calibri" panose="020F0502020204030204" pitchFamily="34" charset="0"/>
                  <a:cs typeface="Tahoma" pitchFamily="34" charset="0"/>
                </a:rPr>
                <a:t>locations and </a:t>
              </a:r>
              <a:br>
                <a:rPr lang="en-US" b="0" dirty="0">
                  <a:solidFill>
                    <a:schemeClr val="bg1"/>
                  </a:solidFill>
                  <a:latin typeface="Calibri" panose="020F0502020204030204" pitchFamily="34" charset="0"/>
                  <a:cs typeface="Tahoma" pitchFamily="34" charset="0"/>
                </a:rPr>
              </a:br>
              <a:r>
                <a:rPr lang="en-US" b="0" dirty="0">
                  <a:solidFill>
                    <a:schemeClr val="bg1"/>
                  </a:solidFill>
                  <a:latin typeface="Calibri" panose="020F0502020204030204" pitchFamily="34" charset="0"/>
                  <a:cs typeface="Tahoma" pitchFamily="34" charset="0"/>
                </a:rPr>
                <a:t>values</a:t>
              </a:r>
            </a:p>
          </p:txBody>
        </p:sp>
        <p:sp>
          <p:nvSpPr>
            <p:cNvPr id="3114" name="Text Box 64"/>
            <p:cNvSpPr txBox="1">
              <a:spLocks noChangeArrowheads="1"/>
            </p:cNvSpPr>
            <p:nvPr/>
          </p:nvSpPr>
          <p:spPr bwMode="auto">
            <a:xfrm>
              <a:off x="2226" y="2447"/>
              <a:ext cx="757" cy="4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sz="2000" b="0" dirty="0">
                  <a:solidFill>
                    <a:schemeClr val="bg1"/>
                  </a:solidFill>
                  <a:latin typeface="Calibri" panose="020F0502020204030204" pitchFamily="34" charset="0"/>
                  <a:cs typeface="Tahoma" pitchFamily="34" charset="0"/>
                </a:rPr>
                <a:t>A sparse </a:t>
              </a:r>
              <a:br>
                <a:rPr lang="en-US" sz="2000" b="0" dirty="0">
                  <a:solidFill>
                    <a:schemeClr val="bg1"/>
                  </a:solidFill>
                  <a:latin typeface="Calibri" panose="020F0502020204030204" pitchFamily="34" charset="0"/>
                  <a:cs typeface="Tahoma" pitchFamily="34" charset="0"/>
                </a:rPr>
              </a:br>
              <a:r>
                <a:rPr lang="en-US" sz="2000" b="0" dirty="0">
                  <a:solidFill>
                    <a:schemeClr val="bg1"/>
                  </a:solidFill>
                  <a:latin typeface="Calibri" panose="020F0502020204030204" pitchFamily="34" charset="0"/>
                  <a:cs typeface="Tahoma" pitchFamily="34" charset="0"/>
                </a:rPr>
                <a:t>vector</a:t>
              </a:r>
            </a:p>
          </p:txBody>
        </p:sp>
        <p:grpSp>
          <p:nvGrpSpPr>
            <p:cNvPr id="3115" name="Group 65"/>
            <p:cNvGrpSpPr>
              <a:grpSpLocks/>
            </p:cNvGrpSpPr>
            <p:nvPr/>
          </p:nvGrpSpPr>
          <p:grpSpPr bwMode="auto">
            <a:xfrm>
              <a:off x="2046" y="1611"/>
              <a:ext cx="734" cy="1435"/>
              <a:chOff x="2046" y="1611"/>
              <a:chExt cx="734" cy="1435"/>
            </a:xfrm>
          </p:grpSpPr>
          <p:graphicFrame>
            <p:nvGraphicFramePr>
              <p:cNvPr id="3075" name="Object 66"/>
              <p:cNvGraphicFramePr>
                <a:graphicFrameLocks noChangeAspect="1"/>
              </p:cNvGraphicFramePr>
              <p:nvPr/>
            </p:nvGraphicFramePr>
            <p:xfrm>
              <a:off x="2436" y="1881"/>
              <a:ext cx="344" cy="27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81220" name="משוואה" r:id="rId5" imgW="126720" imgH="101520" progId="Equation.3">
                      <p:embed/>
                    </p:oleObj>
                  </mc:Choice>
                  <mc:Fallback>
                    <p:oleObj name="משוואה" r:id="rId5" imgW="126720" imgH="101520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436" y="1881"/>
                            <a:ext cx="344" cy="278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pSp>
            <p:nvGrpSpPr>
              <p:cNvPr id="3116" name="Group 67"/>
              <p:cNvGrpSpPr>
                <a:grpSpLocks/>
              </p:cNvGrpSpPr>
              <p:nvPr/>
            </p:nvGrpSpPr>
            <p:grpSpPr bwMode="auto">
              <a:xfrm>
                <a:off x="2046" y="1611"/>
                <a:ext cx="172" cy="1435"/>
                <a:chOff x="2046" y="1611"/>
                <a:chExt cx="172" cy="1435"/>
              </a:xfrm>
            </p:grpSpPr>
            <p:sp>
              <p:nvSpPr>
                <p:cNvPr id="3117" name="AutoShape 68"/>
                <p:cNvSpPr>
                  <a:spLocks noChangeArrowheads="1"/>
                </p:cNvSpPr>
                <p:nvPr/>
              </p:nvSpPr>
              <p:spPr bwMode="auto">
                <a:xfrm>
                  <a:off x="2046" y="1615"/>
                  <a:ext cx="172" cy="1428"/>
                </a:xfrm>
                <a:prstGeom prst="bracketPair">
                  <a:avLst>
                    <a:gd name="adj" fmla="val 16778"/>
                  </a:avLst>
                </a:prstGeom>
                <a:noFill/>
                <a:ln w="2857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 b="0">
                    <a:latin typeface="Calibri" panose="020F0502020204030204" pitchFamily="34" charset="0"/>
                  </a:endParaRPr>
                </a:p>
              </p:txBody>
            </p:sp>
            <p:grpSp>
              <p:nvGrpSpPr>
                <p:cNvPr id="3118" name="Group 69"/>
                <p:cNvGrpSpPr>
                  <a:grpSpLocks/>
                </p:cNvGrpSpPr>
                <p:nvPr/>
              </p:nvGrpSpPr>
              <p:grpSpPr bwMode="auto">
                <a:xfrm>
                  <a:off x="2107" y="1611"/>
                  <a:ext cx="56" cy="1435"/>
                  <a:chOff x="2382" y="1541"/>
                  <a:chExt cx="56" cy="1435"/>
                </a:xfrm>
              </p:grpSpPr>
              <p:sp>
                <p:nvSpPr>
                  <p:cNvPr id="3119" name="Rectangle 70"/>
                  <p:cNvSpPr>
                    <a:spLocks noChangeArrowheads="1"/>
                  </p:cNvSpPr>
                  <p:nvPr/>
                </p:nvSpPr>
                <p:spPr bwMode="auto">
                  <a:xfrm>
                    <a:off x="2382" y="1541"/>
                    <a:ext cx="55" cy="852"/>
                  </a:xfrm>
                  <a:prstGeom prst="rect">
                    <a:avLst/>
                  </a:prstGeom>
                  <a:solidFill>
                    <a:schemeClr val="folHlink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 b="0">
                      <a:latin typeface="Calibri" panose="020F0502020204030204" pitchFamily="34" charset="0"/>
                    </a:endParaRPr>
                  </a:p>
                </p:txBody>
              </p:sp>
              <p:grpSp>
                <p:nvGrpSpPr>
                  <p:cNvPr id="3120" name="Group 71"/>
                  <p:cNvGrpSpPr>
                    <a:grpSpLocks/>
                  </p:cNvGrpSpPr>
                  <p:nvPr/>
                </p:nvGrpSpPr>
                <p:grpSpPr bwMode="auto">
                  <a:xfrm>
                    <a:off x="2383" y="1597"/>
                    <a:ext cx="52" cy="740"/>
                    <a:chOff x="3572" y="2543"/>
                    <a:chExt cx="1496" cy="740"/>
                  </a:xfrm>
                </p:grpSpPr>
                <p:sp>
                  <p:nvSpPr>
                    <p:cNvPr id="3136" name="Line 72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572" y="2543"/>
                      <a:ext cx="1494" cy="0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 b="0">
                        <a:latin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3137" name="Line 73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574" y="2595"/>
                      <a:ext cx="1494" cy="0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 b="0">
                        <a:latin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3138" name="Line 74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574" y="2648"/>
                      <a:ext cx="1494" cy="0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 b="0">
                        <a:latin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3139" name="Line 75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572" y="2701"/>
                      <a:ext cx="1494" cy="0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 b="0">
                        <a:latin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3140" name="Line 76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574" y="2754"/>
                      <a:ext cx="1494" cy="0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 b="0">
                        <a:latin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3141" name="Line 77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574" y="2807"/>
                      <a:ext cx="1494" cy="0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 b="0">
                        <a:latin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3142" name="Line 78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572" y="2860"/>
                      <a:ext cx="1494" cy="0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 b="0">
                        <a:latin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3143" name="Line 79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574" y="2913"/>
                      <a:ext cx="1494" cy="0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 b="0">
                        <a:latin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3144" name="Line 80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574" y="2965"/>
                      <a:ext cx="1494" cy="0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 b="0">
                        <a:latin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3145" name="Line 81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572" y="3018"/>
                      <a:ext cx="1494" cy="0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 b="0">
                        <a:latin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3146" name="Line 82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574" y="3071"/>
                      <a:ext cx="1494" cy="0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 b="0">
                        <a:latin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3147" name="Line 83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574" y="3124"/>
                      <a:ext cx="1494" cy="0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 b="0">
                        <a:latin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3148" name="Line 84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572" y="3177"/>
                      <a:ext cx="1494" cy="0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 b="0">
                        <a:latin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3149" name="Line 85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574" y="3230"/>
                      <a:ext cx="1494" cy="0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 b="0">
                        <a:latin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3150" name="Line 86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574" y="3283"/>
                      <a:ext cx="1494" cy="0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 b="0">
                        <a:latin typeface="Calibri" panose="020F0502020204030204" pitchFamily="34" charset="0"/>
                      </a:endParaRPr>
                    </a:p>
                  </p:txBody>
                </p:sp>
              </p:grpSp>
              <p:sp>
                <p:nvSpPr>
                  <p:cNvPr id="3121" name="Rectangle 87"/>
                  <p:cNvSpPr>
                    <a:spLocks noChangeArrowheads="1"/>
                  </p:cNvSpPr>
                  <p:nvPr/>
                </p:nvSpPr>
                <p:spPr bwMode="auto">
                  <a:xfrm>
                    <a:off x="2383" y="2392"/>
                    <a:ext cx="55" cy="584"/>
                  </a:xfrm>
                  <a:prstGeom prst="rect">
                    <a:avLst/>
                  </a:prstGeom>
                  <a:solidFill>
                    <a:schemeClr val="folHlink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 b="0">
                      <a:latin typeface="Calibri" panose="020F0502020204030204" pitchFamily="34" charset="0"/>
                    </a:endParaRPr>
                  </a:p>
                </p:txBody>
              </p:sp>
              <p:grpSp>
                <p:nvGrpSpPr>
                  <p:cNvPr id="3122" name="Group 88"/>
                  <p:cNvGrpSpPr>
                    <a:grpSpLocks/>
                  </p:cNvGrpSpPr>
                  <p:nvPr/>
                </p:nvGrpSpPr>
                <p:grpSpPr bwMode="auto">
                  <a:xfrm>
                    <a:off x="2386" y="2448"/>
                    <a:ext cx="46" cy="475"/>
                    <a:chOff x="2353" y="2448"/>
                    <a:chExt cx="79" cy="475"/>
                  </a:xfrm>
                </p:grpSpPr>
                <p:sp>
                  <p:nvSpPr>
                    <p:cNvPr id="3126" name="Line 89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353" y="2448"/>
                      <a:ext cx="79" cy="0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 b="0">
                        <a:latin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3127" name="Line 90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353" y="2500"/>
                      <a:ext cx="79" cy="0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 b="0">
                        <a:latin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3128" name="Line 91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353" y="2553"/>
                      <a:ext cx="79" cy="0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 b="0">
                        <a:latin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3129" name="Line 92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353" y="2606"/>
                      <a:ext cx="79" cy="0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 b="0">
                        <a:latin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3130" name="Line 93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353" y="2659"/>
                      <a:ext cx="79" cy="0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 b="0">
                        <a:latin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3131" name="Line 94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353" y="2712"/>
                      <a:ext cx="79" cy="0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 b="0">
                        <a:latin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3132" name="Line 95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353" y="2765"/>
                      <a:ext cx="79" cy="0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 b="0">
                        <a:latin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3133" name="Line 96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353" y="2818"/>
                      <a:ext cx="79" cy="0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 b="0">
                        <a:latin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3134" name="Line 97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353" y="2870"/>
                      <a:ext cx="79" cy="0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 b="0">
                        <a:latin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3135" name="Line 98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353" y="2923"/>
                      <a:ext cx="79" cy="0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 b="0">
                        <a:latin typeface="Calibri" panose="020F0502020204030204" pitchFamily="34" charset="0"/>
                      </a:endParaRPr>
                    </a:p>
                  </p:txBody>
                </p:sp>
              </p:grpSp>
              <p:sp>
                <p:nvSpPr>
                  <p:cNvPr id="3123" name="Rectangle 99"/>
                  <p:cNvSpPr>
                    <a:spLocks noChangeArrowheads="1"/>
                  </p:cNvSpPr>
                  <p:nvPr/>
                </p:nvSpPr>
                <p:spPr bwMode="auto">
                  <a:xfrm>
                    <a:off x="2388" y="1602"/>
                    <a:ext cx="44" cy="42"/>
                  </a:xfrm>
                  <a:prstGeom prst="rect">
                    <a:avLst/>
                  </a:prstGeom>
                  <a:solidFill>
                    <a:srgbClr val="FF0000"/>
                  </a:solidFill>
                  <a:ln w="9525">
                    <a:solidFill>
                      <a:srgbClr val="FF0000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 b="0">
                      <a:latin typeface="Calibri" panose="020F0502020204030204" pitchFamily="34" charset="0"/>
                    </a:endParaRPr>
                  </a:p>
                </p:txBody>
              </p:sp>
              <p:sp>
                <p:nvSpPr>
                  <p:cNvPr id="3124" name="Rectangle 100"/>
                  <p:cNvSpPr>
                    <a:spLocks noChangeArrowheads="1"/>
                  </p:cNvSpPr>
                  <p:nvPr/>
                </p:nvSpPr>
                <p:spPr bwMode="auto">
                  <a:xfrm>
                    <a:off x="2388" y="2183"/>
                    <a:ext cx="44" cy="42"/>
                  </a:xfrm>
                  <a:prstGeom prst="rect">
                    <a:avLst/>
                  </a:prstGeom>
                  <a:solidFill>
                    <a:srgbClr val="FF0000"/>
                  </a:solidFill>
                  <a:ln w="9525">
                    <a:solidFill>
                      <a:srgbClr val="FF0000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 b="0">
                      <a:latin typeface="Calibri" panose="020F0502020204030204" pitchFamily="34" charset="0"/>
                    </a:endParaRPr>
                  </a:p>
                </p:txBody>
              </p:sp>
              <p:sp>
                <p:nvSpPr>
                  <p:cNvPr id="3125" name="Rectangle 101"/>
                  <p:cNvSpPr>
                    <a:spLocks noChangeArrowheads="1"/>
                  </p:cNvSpPr>
                  <p:nvPr/>
                </p:nvSpPr>
                <p:spPr bwMode="auto">
                  <a:xfrm>
                    <a:off x="2389" y="2505"/>
                    <a:ext cx="44" cy="42"/>
                  </a:xfrm>
                  <a:prstGeom prst="rect">
                    <a:avLst/>
                  </a:prstGeom>
                  <a:solidFill>
                    <a:srgbClr val="FF0000"/>
                  </a:solidFill>
                  <a:ln w="9525">
                    <a:solidFill>
                      <a:srgbClr val="FF0000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 b="0">
                      <a:latin typeface="Calibri" panose="020F0502020204030204" pitchFamily="34" charset="0"/>
                    </a:endParaRPr>
                  </a:p>
                </p:txBody>
              </p:sp>
            </p:grpSp>
          </p:grpSp>
        </p:grpSp>
      </p:grpSp>
      <p:sp>
        <p:nvSpPr>
          <p:cNvPr id="438375" name="Rectangle 103"/>
          <p:cNvSpPr>
            <a:spLocks noChangeArrowheads="1"/>
          </p:cNvSpPr>
          <p:nvPr/>
        </p:nvSpPr>
        <p:spPr bwMode="auto">
          <a:xfrm>
            <a:off x="2297113" y="1260475"/>
            <a:ext cx="177800" cy="273050"/>
          </a:xfrm>
          <a:prstGeom prst="rect">
            <a:avLst/>
          </a:prstGeom>
          <a:solidFill>
            <a:srgbClr val="FF0000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100000" prstMaterial="legacyMatte">
            <a:bevelT w="13500" h="13500" prst="angle"/>
            <a:bevelB w="13500" h="13500" prst="angle"/>
            <a:extrusionClr>
              <a:srgbClr val="FF0000"/>
            </a:extrusionClr>
          </a:sp3d>
        </p:spPr>
        <p:txBody>
          <a:bodyPr wrap="none" anchor="ctr">
            <a:flatTx/>
          </a:bodyPr>
          <a:lstStyle/>
          <a:p>
            <a:endParaRPr lang="en-US" b="0">
              <a:latin typeface="Calibri" panose="020F0502020204030204" pitchFamily="34" charset="0"/>
            </a:endParaRPr>
          </a:p>
        </p:txBody>
      </p:sp>
      <p:grpSp>
        <p:nvGrpSpPr>
          <p:cNvPr id="12" name="Group 104"/>
          <p:cNvGrpSpPr>
            <a:grpSpLocks/>
          </p:cNvGrpSpPr>
          <p:nvPr/>
        </p:nvGrpSpPr>
        <p:grpSpPr bwMode="auto">
          <a:xfrm>
            <a:off x="4776788" y="2578100"/>
            <a:ext cx="2100262" cy="1352550"/>
            <a:chOff x="3009" y="1624"/>
            <a:chExt cx="1323" cy="852"/>
          </a:xfrm>
        </p:grpSpPr>
        <p:grpSp>
          <p:nvGrpSpPr>
            <p:cNvPr id="3090" name="Group 105"/>
            <p:cNvGrpSpPr>
              <a:grpSpLocks/>
            </p:cNvGrpSpPr>
            <p:nvPr/>
          </p:nvGrpSpPr>
          <p:grpSpPr bwMode="auto">
            <a:xfrm>
              <a:off x="3009" y="1624"/>
              <a:ext cx="821" cy="852"/>
              <a:chOff x="3009" y="1624"/>
              <a:chExt cx="821" cy="852"/>
            </a:xfrm>
          </p:grpSpPr>
          <p:sp>
            <p:nvSpPr>
              <p:cNvPr id="3094" name="AutoShape 106"/>
              <p:cNvSpPr>
                <a:spLocks noChangeArrowheads="1"/>
              </p:cNvSpPr>
              <p:nvPr/>
            </p:nvSpPr>
            <p:spPr bwMode="auto">
              <a:xfrm>
                <a:off x="3658" y="1628"/>
                <a:ext cx="172" cy="842"/>
              </a:xfrm>
              <a:prstGeom prst="bracketPair">
                <a:avLst>
                  <a:gd name="adj" fmla="val 16778"/>
                </a:avLst>
              </a:prstGeom>
              <a:noFill/>
              <a:ln w="285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b="0">
                  <a:latin typeface="Calibri" panose="020F0502020204030204" pitchFamily="34" charset="0"/>
                </a:endParaRPr>
              </a:p>
            </p:txBody>
          </p:sp>
          <p:sp>
            <p:nvSpPr>
              <p:cNvPr id="3095" name="Rectangle 107"/>
              <p:cNvSpPr>
                <a:spLocks noChangeArrowheads="1"/>
              </p:cNvSpPr>
              <p:nvPr/>
            </p:nvSpPr>
            <p:spPr bwMode="auto">
              <a:xfrm>
                <a:off x="3719" y="1624"/>
                <a:ext cx="55" cy="852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 b="0">
                  <a:latin typeface="Calibri" panose="020F0502020204030204" pitchFamily="34" charset="0"/>
                </a:endParaRPr>
              </a:p>
            </p:txBody>
          </p:sp>
          <p:grpSp>
            <p:nvGrpSpPr>
              <p:cNvPr id="3096" name="Group 108"/>
              <p:cNvGrpSpPr>
                <a:grpSpLocks/>
              </p:cNvGrpSpPr>
              <p:nvPr/>
            </p:nvGrpSpPr>
            <p:grpSpPr bwMode="auto">
              <a:xfrm>
                <a:off x="3693" y="1680"/>
                <a:ext cx="79" cy="740"/>
                <a:chOff x="3572" y="2543"/>
                <a:chExt cx="1496" cy="740"/>
              </a:xfrm>
            </p:grpSpPr>
            <p:sp>
              <p:nvSpPr>
                <p:cNvPr id="3098" name="Line 109"/>
                <p:cNvSpPr>
                  <a:spLocks noChangeShapeType="1"/>
                </p:cNvSpPr>
                <p:nvPr/>
              </p:nvSpPr>
              <p:spPr bwMode="auto">
                <a:xfrm>
                  <a:off x="3572" y="2543"/>
                  <a:ext cx="1494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b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3099" name="Line 110"/>
                <p:cNvSpPr>
                  <a:spLocks noChangeShapeType="1"/>
                </p:cNvSpPr>
                <p:nvPr/>
              </p:nvSpPr>
              <p:spPr bwMode="auto">
                <a:xfrm>
                  <a:off x="3574" y="2595"/>
                  <a:ext cx="1494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b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3100" name="Line 111"/>
                <p:cNvSpPr>
                  <a:spLocks noChangeShapeType="1"/>
                </p:cNvSpPr>
                <p:nvPr/>
              </p:nvSpPr>
              <p:spPr bwMode="auto">
                <a:xfrm>
                  <a:off x="3574" y="2648"/>
                  <a:ext cx="1494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b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3101" name="Line 112"/>
                <p:cNvSpPr>
                  <a:spLocks noChangeShapeType="1"/>
                </p:cNvSpPr>
                <p:nvPr/>
              </p:nvSpPr>
              <p:spPr bwMode="auto">
                <a:xfrm>
                  <a:off x="3572" y="2701"/>
                  <a:ext cx="1494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b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3102" name="Line 113"/>
                <p:cNvSpPr>
                  <a:spLocks noChangeShapeType="1"/>
                </p:cNvSpPr>
                <p:nvPr/>
              </p:nvSpPr>
              <p:spPr bwMode="auto">
                <a:xfrm>
                  <a:off x="3574" y="2754"/>
                  <a:ext cx="1494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b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3103" name="Line 114"/>
                <p:cNvSpPr>
                  <a:spLocks noChangeShapeType="1"/>
                </p:cNvSpPr>
                <p:nvPr/>
              </p:nvSpPr>
              <p:spPr bwMode="auto">
                <a:xfrm>
                  <a:off x="3574" y="2807"/>
                  <a:ext cx="1494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b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3104" name="Line 115"/>
                <p:cNvSpPr>
                  <a:spLocks noChangeShapeType="1"/>
                </p:cNvSpPr>
                <p:nvPr/>
              </p:nvSpPr>
              <p:spPr bwMode="auto">
                <a:xfrm>
                  <a:off x="3572" y="2860"/>
                  <a:ext cx="1494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b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3105" name="Line 116"/>
                <p:cNvSpPr>
                  <a:spLocks noChangeShapeType="1"/>
                </p:cNvSpPr>
                <p:nvPr/>
              </p:nvSpPr>
              <p:spPr bwMode="auto">
                <a:xfrm>
                  <a:off x="3574" y="2913"/>
                  <a:ext cx="1494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b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3106" name="Line 117"/>
                <p:cNvSpPr>
                  <a:spLocks noChangeShapeType="1"/>
                </p:cNvSpPr>
                <p:nvPr/>
              </p:nvSpPr>
              <p:spPr bwMode="auto">
                <a:xfrm>
                  <a:off x="3574" y="2965"/>
                  <a:ext cx="1494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b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3107" name="Line 118"/>
                <p:cNvSpPr>
                  <a:spLocks noChangeShapeType="1"/>
                </p:cNvSpPr>
                <p:nvPr/>
              </p:nvSpPr>
              <p:spPr bwMode="auto">
                <a:xfrm>
                  <a:off x="3572" y="3018"/>
                  <a:ext cx="1494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b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3108" name="Line 119"/>
                <p:cNvSpPr>
                  <a:spLocks noChangeShapeType="1"/>
                </p:cNvSpPr>
                <p:nvPr/>
              </p:nvSpPr>
              <p:spPr bwMode="auto">
                <a:xfrm>
                  <a:off x="3574" y="3071"/>
                  <a:ext cx="1494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b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3109" name="Line 120"/>
                <p:cNvSpPr>
                  <a:spLocks noChangeShapeType="1"/>
                </p:cNvSpPr>
                <p:nvPr/>
              </p:nvSpPr>
              <p:spPr bwMode="auto">
                <a:xfrm>
                  <a:off x="3574" y="3124"/>
                  <a:ext cx="1494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b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3110" name="Line 121"/>
                <p:cNvSpPr>
                  <a:spLocks noChangeShapeType="1"/>
                </p:cNvSpPr>
                <p:nvPr/>
              </p:nvSpPr>
              <p:spPr bwMode="auto">
                <a:xfrm>
                  <a:off x="3572" y="3177"/>
                  <a:ext cx="1494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b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3111" name="Line 122"/>
                <p:cNvSpPr>
                  <a:spLocks noChangeShapeType="1"/>
                </p:cNvSpPr>
                <p:nvPr/>
              </p:nvSpPr>
              <p:spPr bwMode="auto">
                <a:xfrm>
                  <a:off x="3574" y="3230"/>
                  <a:ext cx="1494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b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3112" name="Line 123"/>
                <p:cNvSpPr>
                  <a:spLocks noChangeShapeType="1"/>
                </p:cNvSpPr>
                <p:nvPr/>
              </p:nvSpPr>
              <p:spPr bwMode="auto">
                <a:xfrm>
                  <a:off x="3574" y="3283"/>
                  <a:ext cx="1494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b="0">
                    <a:latin typeface="Calibri" panose="020F0502020204030204" pitchFamily="34" charset="0"/>
                  </a:endParaRPr>
                </a:p>
              </p:txBody>
            </p:sp>
          </p:grpSp>
          <p:sp>
            <p:nvSpPr>
              <p:cNvPr id="3097" name="AutoShape 124"/>
              <p:cNvSpPr>
                <a:spLocks noChangeArrowheads="1"/>
              </p:cNvSpPr>
              <p:nvPr/>
            </p:nvSpPr>
            <p:spPr bwMode="auto">
              <a:xfrm>
                <a:off x="3009" y="1864"/>
                <a:ext cx="506" cy="399"/>
              </a:xfrm>
              <a:prstGeom prst="rightArrow">
                <a:avLst>
                  <a:gd name="adj1" fmla="val 53944"/>
                  <a:gd name="adj2" fmla="val 49124"/>
                </a:avLst>
              </a:prstGeom>
              <a:solidFill>
                <a:srgbClr val="DDDDDD"/>
              </a:solidFill>
              <a:ln w="9525">
                <a:miter lim="800000"/>
                <a:headEnd/>
                <a:tailEnd/>
              </a:ln>
              <a:scene3d>
                <a:camera prst="legacyObliqueTopRight"/>
                <a:lightRig rig="legacyFlat3" dir="b"/>
              </a:scene3d>
              <a:sp3d extrusionH="430200" prstMaterial="legacyMatte">
                <a:bevelT w="13500" h="13500" prst="angle"/>
                <a:bevelB w="13500" h="13500" prst="angle"/>
                <a:extrusionClr>
                  <a:srgbClr val="DDDDDD"/>
                </a:extrusionClr>
              </a:sp3d>
            </p:spPr>
            <p:txBody>
              <a:bodyPr wrap="none" anchor="ctr">
                <a:flatTx/>
              </a:bodyPr>
              <a:lstStyle/>
              <a:p>
                <a:endParaRPr lang="en-US" b="0">
                  <a:latin typeface="Calibri" panose="020F0502020204030204" pitchFamily="34" charset="0"/>
                </a:endParaRPr>
              </a:p>
            </p:txBody>
          </p:sp>
        </p:grpSp>
        <p:grpSp>
          <p:nvGrpSpPr>
            <p:cNvPr id="3091" name="Group 126"/>
            <p:cNvGrpSpPr>
              <a:grpSpLocks/>
            </p:cNvGrpSpPr>
            <p:nvPr/>
          </p:nvGrpSpPr>
          <p:grpSpPr bwMode="auto">
            <a:xfrm>
              <a:off x="3887" y="1625"/>
              <a:ext cx="445" cy="841"/>
              <a:chOff x="3887" y="1625"/>
              <a:chExt cx="445" cy="841"/>
            </a:xfrm>
          </p:grpSpPr>
          <p:sp>
            <p:nvSpPr>
              <p:cNvPr id="3092" name="Line 127"/>
              <p:cNvSpPr>
                <a:spLocks noChangeShapeType="1"/>
              </p:cNvSpPr>
              <p:nvPr/>
            </p:nvSpPr>
            <p:spPr bwMode="auto">
              <a:xfrm>
                <a:off x="3910" y="1625"/>
                <a:ext cx="0" cy="841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 type="triangle" w="med" len="med"/>
                <a:tailEnd type="triangle" w="med" len="med"/>
              </a:ln>
            </p:spPr>
            <p:txBody>
              <a:bodyPr/>
              <a:lstStyle/>
              <a:p>
                <a:endParaRPr lang="en-US" b="0">
                  <a:latin typeface="Calibri" panose="020F0502020204030204" pitchFamily="34" charset="0"/>
                </a:endParaRPr>
              </a:p>
            </p:txBody>
          </p:sp>
          <p:sp>
            <p:nvSpPr>
              <p:cNvPr id="3093" name="Text Box 128"/>
              <p:cNvSpPr txBox="1">
                <a:spLocks noChangeArrowheads="1"/>
              </p:cNvSpPr>
              <p:nvPr/>
            </p:nvSpPr>
            <p:spPr bwMode="auto">
              <a:xfrm>
                <a:off x="3887" y="1886"/>
                <a:ext cx="445" cy="29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 b="0" dirty="0">
                    <a:solidFill>
                      <a:schemeClr val="bg1"/>
                    </a:solidFill>
                    <a:latin typeface="Calibri" panose="020F0502020204030204" pitchFamily="34" charset="0"/>
                  </a:rPr>
                  <a:t>n</a:t>
                </a:r>
              </a:p>
            </p:txBody>
          </p:sp>
        </p:grpSp>
      </p:grpSp>
      <p:sp>
        <p:nvSpPr>
          <p:cNvPr id="131" name="Text Box 63"/>
          <p:cNvSpPr txBox="1">
            <a:spLocks noChangeArrowheads="1"/>
          </p:cNvSpPr>
          <p:nvPr/>
        </p:nvSpPr>
        <p:spPr bwMode="auto">
          <a:xfrm>
            <a:off x="5069631" y="4817741"/>
            <a:ext cx="4102468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 algn="l">
              <a:spcBef>
                <a:spcPct val="50000"/>
              </a:spcBef>
              <a:buFont typeface="Courier New" panose="02070309020205020404" pitchFamily="49" charset="0"/>
              <a:buChar char="o"/>
            </a:pPr>
            <a:r>
              <a:rPr lang="en-US" b="0" dirty="0">
                <a:solidFill>
                  <a:schemeClr val="bg1"/>
                </a:solidFill>
                <a:latin typeface="Calibri" panose="020F0502020204030204" pitchFamily="34" charset="0"/>
                <a:cs typeface="Tahoma" pitchFamily="34" charset="0"/>
              </a:rPr>
              <a:t>This is a generative model that describes how (</a:t>
            </a:r>
            <a:r>
              <a:rPr lang="en-US" b="0" dirty="0">
                <a:solidFill>
                  <a:srgbClr val="FFC000"/>
                </a:solidFill>
                <a:latin typeface="Calibri" panose="020F0502020204030204" pitchFamily="34" charset="0"/>
                <a:cs typeface="Tahoma" pitchFamily="34" charset="0"/>
              </a:rPr>
              <a:t>we believe</a:t>
            </a:r>
            <a:r>
              <a:rPr lang="en-US" b="0" dirty="0">
                <a:solidFill>
                  <a:schemeClr val="bg1"/>
                </a:solidFill>
                <a:latin typeface="Calibri" panose="020F0502020204030204" pitchFamily="34" charset="0"/>
                <a:cs typeface="Tahoma" pitchFamily="34" charset="0"/>
              </a:rPr>
              <a:t>) signals are created</a:t>
            </a:r>
            <a:endParaRPr lang="en-US" b="0" dirty="0">
              <a:solidFill>
                <a:schemeClr val="bg1"/>
              </a:solidFill>
              <a:latin typeface="Monotype Corsiva" panose="03010101010201010101" pitchFamily="66" charset="0"/>
              <a:cs typeface="Tahoma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5069631" y="3401303"/>
                <a:ext cx="535723" cy="646331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600" b="0" i="0" smtClean="0">
                          <a:solidFill>
                            <a:schemeClr val="bg1"/>
                          </a:solidFill>
                          <a:latin typeface="Cambria Math"/>
                        </a:rPr>
                        <m:t>x</m:t>
                      </m:r>
                    </m:oMath>
                  </m:oMathPara>
                </a14:m>
                <a:endParaRPr lang="he-IL" sz="36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9631" y="3401303"/>
                <a:ext cx="535723" cy="646331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3324622" y="4733283"/>
                <a:ext cx="577401" cy="646331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he-IL" sz="3600" i="0" smtClean="0">
                          <a:solidFill>
                            <a:schemeClr val="bg1"/>
                          </a:solidFill>
                          <a:latin typeface="Cambria Math"/>
                          <a:ea typeface="Cambria Math"/>
                        </a:rPr>
                        <m:t>α</m:t>
                      </m:r>
                    </m:oMath>
                  </m:oMathPara>
                </a14:m>
                <a:endParaRPr lang="he-IL" sz="3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4622" y="4733283"/>
                <a:ext cx="577401" cy="646331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4" name="TextBox 133"/>
              <p:cNvSpPr txBox="1"/>
              <p:nvPr/>
            </p:nvSpPr>
            <p:spPr>
              <a:xfrm>
                <a:off x="1681163" y="4314875"/>
                <a:ext cx="644727" cy="646331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1" i="0" smtClean="0">
                          <a:solidFill>
                            <a:schemeClr val="bg1"/>
                          </a:solidFill>
                          <a:latin typeface="Cambria Math"/>
                          <a:ea typeface="Cambria Math"/>
                        </a:rPr>
                        <m:t>𝐃</m:t>
                      </m:r>
                    </m:oMath>
                  </m:oMathPara>
                </a14:m>
                <a:endParaRPr lang="he-IL" sz="3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4" name="TextBox 1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1163" y="4314875"/>
                <a:ext cx="644727" cy="646331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3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588963" y="6175375"/>
            <a:ext cx="4108450" cy="682625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>
                <a:solidFill>
                  <a:schemeClr val="bg1"/>
                </a:solidFill>
              </a:rPr>
              <a:t>Michael Elad</a:t>
            </a:r>
          </a:p>
          <a:p>
            <a:pPr>
              <a:defRPr/>
            </a:pPr>
            <a:r>
              <a:rPr lang="en-US" dirty="0">
                <a:solidFill>
                  <a:schemeClr val="bg1"/>
                </a:solidFill>
              </a:rPr>
              <a:t>The Computer-Science Department	</a:t>
            </a:r>
          </a:p>
          <a:p>
            <a:pPr>
              <a:defRPr/>
            </a:pPr>
            <a:r>
              <a:rPr lang="en-US" dirty="0">
                <a:solidFill>
                  <a:schemeClr val="bg1"/>
                </a:solidFill>
              </a:rPr>
              <a:t>The Technion</a:t>
            </a:r>
          </a:p>
        </p:txBody>
      </p:sp>
    </p:spTree>
    <p:extLst>
      <p:ext uri="{BB962C8B-B14F-4D97-AF65-F5344CB8AC3E}">
        <p14:creationId xmlns:p14="http://schemas.microsoft.com/office/powerpoint/2010/main" val="3610545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1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30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8375" grpId="0" animBg="1"/>
      <p:bldP spid="438375" grpId="1" animBg="1"/>
      <p:bldP spid="131" grpId="0"/>
      <p:bldP spid="3" grpId="0"/>
      <p:bldP spid="4" grpId="0"/>
      <p:bldP spid="13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 bwMode="auto">
          <a:xfrm>
            <a:off x="1307804" y="1316958"/>
            <a:ext cx="6400781" cy="850604"/>
          </a:xfrm>
          <a:prstGeom prst="roundRect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5" name="Line 4"/>
          <p:cNvSpPr>
            <a:spLocks noChangeShapeType="1"/>
          </p:cNvSpPr>
          <p:nvPr/>
        </p:nvSpPr>
        <p:spPr bwMode="auto">
          <a:xfrm>
            <a:off x="0" y="1082675"/>
            <a:ext cx="9144000" cy="0"/>
          </a:xfrm>
          <a:prstGeom prst="line">
            <a:avLst/>
          </a:prstGeom>
          <a:noFill/>
          <a:ln w="76200">
            <a:solidFill>
              <a:srgbClr val="FFC000"/>
            </a:solidFill>
            <a:round/>
            <a:headEnd/>
            <a:tailEnd/>
          </a:ln>
        </p:spPr>
        <p:txBody>
          <a:bodyPr/>
          <a:lstStyle/>
          <a:p>
            <a:endParaRPr lang="en-US" b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Rectangle 5"/>
          <p:cNvSpPr>
            <a:spLocks noChangeArrowheads="1"/>
          </p:cNvSpPr>
          <p:nvPr/>
        </p:nvSpPr>
        <p:spPr bwMode="auto">
          <a:xfrm>
            <a:off x="0" y="152400"/>
            <a:ext cx="9024938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l"/>
            <a:r>
              <a:rPr lang="en-US" sz="4000" b="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  This Lecture is About … </a:t>
            </a:r>
          </a:p>
        </p:txBody>
      </p:sp>
      <p:sp>
        <p:nvSpPr>
          <p:cNvPr id="17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7113588" y="6238875"/>
            <a:ext cx="1905000" cy="457200"/>
          </a:xfrm>
          <a:noFill/>
        </p:spPr>
        <p:txBody>
          <a:bodyPr/>
          <a:lstStyle/>
          <a:p>
            <a:fld id="{8F8166F9-6153-4836-8CA0-69276788D7BC}" type="slidenum">
              <a:rPr lang="he-IL" smtClean="0"/>
              <a:pPr/>
              <a:t>2</a:t>
            </a:fld>
            <a:endParaRPr lang="en-US" dirty="0"/>
          </a:p>
        </p:txBody>
      </p:sp>
      <p:sp>
        <p:nvSpPr>
          <p:cNvPr id="19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588963" y="6175375"/>
            <a:ext cx="4108450" cy="682625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>
                <a:solidFill>
                  <a:schemeClr val="bg1"/>
                </a:solidFill>
              </a:rPr>
              <a:t>Michael Elad</a:t>
            </a:r>
          </a:p>
          <a:p>
            <a:pPr>
              <a:defRPr/>
            </a:pPr>
            <a:r>
              <a:rPr lang="en-US" dirty="0">
                <a:solidFill>
                  <a:schemeClr val="bg1"/>
                </a:solidFill>
              </a:rPr>
              <a:t>The Computer-Science Department	</a:t>
            </a:r>
          </a:p>
          <a:p>
            <a:pPr>
              <a:defRPr/>
            </a:pPr>
            <a:r>
              <a:rPr lang="en-US" dirty="0">
                <a:solidFill>
                  <a:schemeClr val="bg1"/>
                </a:solidFill>
              </a:rPr>
              <a:t>The Technion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91387" y="1465815"/>
            <a:ext cx="8686800" cy="4624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 Proposed Theory for Deep-Learning (DL)</a:t>
            </a:r>
          </a:p>
          <a:p>
            <a:endParaRPr lang="en-US" sz="2000" b="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/>
            <a:r>
              <a:rPr lang="en-US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Explanation: </a:t>
            </a:r>
          </a:p>
          <a:p>
            <a:pPr algn="l"/>
            <a:endParaRPr lang="en-US" sz="500" b="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276225" algn="l"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en-US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DL has been extremely successful in </a:t>
            </a:r>
            <a:br>
              <a:rPr lang="en-US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solving a variety of learning problems </a:t>
            </a:r>
          </a:p>
          <a:p>
            <a:pPr marL="457200" indent="-276225" algn="l"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en-US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DL is an empirical field, with numerous </a:t>
            </a:r>
            <a:br>
              <a:rPr lang="en-US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tricks and know-how, but almost no </a:t>
            </a:r>
            <a:br>
              <a:rPr lang="en-US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theoretical  foundations</a:t>
            </a:r>
          </a:p>
          <a:p>
            <a:pPr marL="457200" indent="-276225" algn="l"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en-US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 theory for DL has become the </a:t>
            </a:r>
            <a:br>
              <a:rPr lang="en-US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holy-grail of current research in </a:t>
            </a:r>
            <a:br>
              <a:rPr lang="en-US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Machine-Learning and related fields </a:t>
            </a:r>
          </a:p>
        </p:txBody>
      </p:sp>
      <p:sp>
        <p:nvSpPr>
          <p:cNvPr id="10" name="AutoShape 2" descr="data:image/png;base64,iVBORw0KGgoAAAANSUhEUgAABAAAAAMACAYAAAC6uhUNAAAgAElEQVR4XuydB3hUVdrH/5Pee6+k0knoVURUFLGvrn1tKFZgraurIthWV13BurbP3tsqioq90UsoCSmQEBJI771+z3vwhin3zr0zmUkmmfc8zz7fZ+bcc8/5nTMh7/+8RQegF9yYABNgAkyACTABJsAEmAATYAJMgAkwgWFNQMcCwLDeX14cE2ACTIAJMAEmwASYABNgAkyACTABQYAFAD4ITIAJMAEmwASYABNgAkyACTABJsAEnIAACwBOsMm8RCbABJgAE2ACTIAJMAEmwASYABNgAiwA8BlgAkyACTABJsAEmAATYAJMgAkwASbgBARYAHCCTeYlMgEmwASYABNgAkyACTABJsAEmAATYAGAzwATYAJMgAkwASbABJgAE2ACTIAJMAEnIMACgBNsMi+RCTABJsAEmAATYAJMgAkwASbABJgACwB8BpgAE2ACTIAJMAEmwASYABNgAkyACTgBARYAnGCTeYlMgAkwASbABJgAE2ACTIAJMAEmwARYAOAzwASYABNgAkyACTABJsAEmAATYAJMwAkIsADgBJvMS2QCTIAJMAEmwASYABNgAkyACTABJsACAJ8BJsAEmAATYAJMgAkwASbABJgAE2ACTkCABQAn2GReIhNgAkyACTABJsAEmAATYAJMgAkwARYA+AwwASbABJgAE2ACTIAJMAEmwASYABNwAgIsADjBJvMSmQATYAJMgAkwASbABJgAE2ACTIAJsADAZ4AJMAEmwASYABNgAkyACTABJsAEmIATEGABwAk2mZfIBJgAE2ACTIAJMAEmwASYABNgAkyABQA+A0yACTABJsAEmAATYAJMgAkwASbABJyAAAsATrDJvEQmwASYABNgAkyACTABJsAEmAATYAIsAPAZYAJMgAkwASbABJgAE2ACTIAJMAEm4AQEWABwgk3mJTIBJsAEmAATYAJMgAkwASbABJgAE2ABgM8AE2ACTIAJMAEmwASYABNgAkyACTABJyDAAoATbDIvkQkwASbABJgAE2ACTIAJMAEmwASYAAsAfAaYABNgAkyACTABJsAEmAATYAJMgAk4AQEWAJxgk3mJTIAJMAEmwASYABNgAkyACTABJsAEWADgM8AEmAATYAJMgAkwASbABJgAE2ACTMAJCLAA4ASbzEtkAkyACTABJsAEmAATYAJMgAkwASbAAgCfASbABJgAE2ACTIAJMAEmwASYABNgAk5AgAUAJ9hkXiITYAJMgAkwASbABJgAE2ACTIAJMAEWAPgMMAEmwASYABNgAkyACTABJsAEmAATcAICLAA4wSbzEpkAE2ACTIAJMAEmwASYABNgAkyACbAAwGeACTABJsAEmAATYAJMgAkwASbABJiAExBgAcAJNpmXyASYABNgAs5BwCcyDLNW3QrPQH/sevEdHPrhD+dYOK+SCTABJsAEmAAT0ESABQBNmLgTE2ACTIAJMAHLCXgE+GHkX09HdU4BDv++1fIBFJ5QGpcFAJsh5oGYABNgAkyACQxLAiwADMtt5UUxASbABJjAYBNw8/HGzPuWIWBEnE1v482NywLAYO86v58JMAEmwASYgGMTYAHAsfeHZ8cEmAATYAJDlIC7nw9m3LsMAYmxNhUA7DXuEMXM02YCTIAJMAEmwAQsIMACgAWwuCsTYAJMgAkwAa0E7GWo22tcrevifkyACTABJsAEmMDQJcACwNDdO545E2ACTABjLj8PSQvnoTIrB4Vf/Yjx11wE77BgdLW2oeibX5D34Vr0dvcIUkGpI5B+3mkIHpUCNy9P9Pb2ovlwOQ6s/R4lv2zq6ydhjZ8/CxOuvRgNB0ux5dHnkbjgOCTMnw2KP+/t7kZjaRly3/0cFTuzgd7evt3QN1D3vPIevEKDkbTwBLh4uKOtqga7X3kflfQMNZ0OEZljkHbuqcJV3sXdXYxdX3gI+R+vMxlbegnNYcxl5yI8Ywzc/X2h0+nQ1dKK2rxC5H30FeoKimRPh5u3FxJPPg6JJ8+BV1jI0eda21CxfQ9yP1iLlvIqg+eMje3affsx6pKzETo2XTDs6exEQ1EJst/8FLV5B/qelfbFeBK0T5sfefbYj/XW7xcfI8ak1tXWjvr9B5H7/lqLxlULAaD1p5xxEmKPm3ps/W3toHUpcdM/Y9ufegUpZy1A/LwZ8Aj0F3OlPT3w5Y84uP4XkzNE+xs1LUOcO9+o8L79ba2uQ/F3v+Hg+l8Ff25MgAkwASbABJjAwBBgAWBgOPNbmAATYAJ2ISAZZ61VtXDz9oS7r0/fewo++wa5730hjOyRF5wuDD+dq6vsPKp278P2p15FZ3NL3+eSANBUWoa2mnqEjksXBrN+IxGh8MsfkPP2Z30igL7RTOKBf0JM33Nk7JGYULNvvzAGJyy5GDGzp5iMS++gsSmL/d7XPhKGttSCUhIx5fZr4RkUKLsWEhD2vv4xDn77i8HnvjGRmHr7EvhGR8g+R3Pb/fJ7Bsn69NdS8vNGRE6ZYMBYGqi7vQM7n3kdZVuyxI+0CAC0/olLr0TklPGy6xcMjNaiNq45ASA4PQkTl14lBCK5RozzPvwK+7/4zkDQkd5Zl18IuLiA+Bs32quSHzdg10vvHntWp8OEay5C3AkzFddH4smmh59FR0OjXb4fPCgTYAJMgAkwASZgSIAFAD4RTIAJMIEhTEDfIGyrrcfOp18TGecDEmLQ0dAE+lnCibMx7qq/CuOfbsaz3/gEtfmFcPP0QOKCuUj7y0K4enrg8Ibt2LHm//oMOEkAkPDQDfeel99HQ3EpAhJiMW7xBQhOTxZG6p5XP0Dx97+LrvpGM/03iQs7nn4NXa3tCEyOR/2BYvR0dmH0pecgadF88QzdwO97538gscEjwF94BNAtPRmcBZ98jbwPvxT9XNzdMPXO6xE2biQaiw8j6/k3UV9UIj4LHBGHCUsuEZ4EJIhsXPUUWiqq++Y0/e6bEJicADLW93++HkVf/4zOllbx3NgrzxdrIQFky2MvoDb36G2+8Vo66huR/danOLJxB3p7uhE7ZxrGXnEe6Ga9bv9BbHrw6b4bbTVX/fTzFyH13FOBnh4cXP8b8j/5WhjCJAxEz5iIMZeeI27ZicmGlav7jGRz4yoJACR+0PrJ+Kc1kqFf8tMGdLV3IDgtSewl7anxXhID/TNGn+vPlZ7JvOlyIfLoizv0XMSkcZi0/Gq4uLqg4NNvhKcJeTaQlwPte+rZC8Ra+4SqIfw95KkzASbABJgAExgqBFgAGCo7xfNkAkyACcgQkIwzcvPf9d+3hSu/fiNjeuaKZfCLjRKu6nK3rSQCjL38L+ju6Oy7nacx9AUAuWfJEJ32jxtEaIG+8atvoBob4tLcyHCcfs/NIpygfNtu4X2gf8tPXgvk4j9i4Ty0Vdf1GfM+EaGYufIWePj5CrFCunHvGzcxFtPuulF4D+x55X2Ub90lPko6bT5GX3aOMLblvAOI0/S7bxTiQdmmndj21CtCCNFfi7E4IL2TDNmRF56JjsZmbHpwjQiZMBYPdr34jvBmkJr+vhyim/MX3zG4dad+cXOnC0GDRAqt4yoJABQaQkIQGenbV796LATjzwnpr99YcOg7Y729BmKMtBYSVab/8ybhGZHz1qfC0KdGAk/y6SeiJqcAmx5+Rog++i3j+ksRNTUDNbn7sf0/r4jzx40J2IOAkudMe30j/rjvCZPQH3vMYSDGDJ8wGpNvvUYIusbN+HfQQMyH38EEmIBjEmABwDH3hWfFBJgAE9BEQPrDlm77/7j/PyKmX7+RgUVu5tTkDGb6ub6RW7juJ2S//pHoLwkAZJhR7Dfd0hs3yUilm90tjz4nYvD1x6PbfxId9HME0BhkGJKBaGw0649PrvozVywXt+B7Xn5PeBh4hwZj5sq/wzssBGQ4k+eBgXAgQ428Buj2O2R0qqIxSo8JT4nFF4Ju+TesfArNRyoM1qJkyEp/dNMY2554CZW7csQszN3UBybFY+Kyq+AZ4Ies598yETLoeWvGlRMA9OehL24Yo4qeOQmZN/zN5Kz0nTEjgUN6Xun8UNx/2nmngYysbU++1OdVoelgc6c+Aj4RYRh50ZnIffd/fR4tjMcyAiwAwKaVSCyjz72ZABNwNAIsADjajvB8mAATYAIWEJD+sKVb540PrEZn07EYfhpG3wgzd9NFrtrkdq5v5EoCQGtVDTas+A9aq2tNZkau5bPu/7u4yZdumJQMQv2HpfcpzZv6kqs4eQmQhwHF35OhTJ4BJGjEzJwkhqMbbQpNOPz7NpRv322yfuqjLxroCxzGi6EY+al33gBXD/c+sUR/LZRTgAQH42aNoS63xfQur+AghI5NQ8TEsSIkgUILKGRBq7AgJwDo7xHN3zg3gjQXybvCKzgQ+R99JZICUpPOWOOhw9i4arUQbfSb0n4Hj0zG1DuuE54B5JHRUlYpvD1Kf9sCGktKTmnBcXeqrjpXFySdOk+IKCTCDaeb6oHeSBYAWAAY6DPH72MCjkyABQBH3h2eGxNgAkxAhYCaAKD0h6/SsPoGuX4VADlxgcbQNzgl928tAgC56YdnjNa8v/rZ88ldfdKyKxEyJs0guRwZmW01dShe/6uIU5cSGurPUesLLREzrBYA/syQn3LmySJnA8XDy7X+CgAG83vyZVRm/VmBwehlSvumdsbM7Xfc8TP6ciTov468Nqr35ou8B5SPwthDROs+Ddd+JP5kXHcJSLyhNtxc1Qd631gAYAFgoM8cv48JODIBFgAceXd4bkyACTCBISQASLfL9hYAJCSU14Dc9qOmZ8IrJMhADGitrMaWx/4rbpodUgDQy3FAlRVIvKAyhk0lZSLpX3VOPnp7ekUZRmr98QAYTAGA5n40qWEm4ufNBHlZ6AsdclUknPlLTx4foy85G/EnzjY4zywA9O9UsADAAkD/ThA/zQSGFwEWAIbXfvJqmAATcDICarezUiI2Jfdtc7gkDwBzz0ru5e7+vtj1wtvCVV+LAECu4ZQlXilHgKXbSOECUdMyETdvhoj1J6OaMvVT7gJ913ZzLvBy79SyFms8APoy5Lu7oeSnjSJ5nn4JRpqLNeP2KwQgMgyzVt0Kz0B/g2R+amdMC6M+tjod/OOjhRhA5R/pXZ3NrX35Iyzd9+HW31kM1YHeN2fhykkAB/pk8fuYwNAkwALA0Nw3njUTYAJMQBBQM87IyKLEbt0dHQYZ/rXgkwQA4/Ju+s/KZarXYhBKuQmUqgQozY9i4ymjPd0cU8k9StRn0HQ6TF5+tfAKkMIZeru6+3IJmEuCN5ACgLRv5vIrSIkS+xsCoDUJoLSXvT09Bgkj1c6Y3H6TIJNxw2WiXOOhnzf1JZbUZxwyKkWUdKRbb85QfpSMsxiqWn7/2LKPs3BlAcCWp4bHYgLDlwALAMN3b3llTIAJOAEBNeOMXONn3r8clElcttweAIqpn3HPzaJGfEVWDnY+85pI0KZfBlDuWf3ScVV7coXAQKXetAgAlNiPSgi6+XqjiCoPvPmJSRw41ZanPlTSqvi737Dv3c+FCzkl6nPz8cK+d/6HA198pygA1BUUCZGAKhSknnsq0s9fhO62dtkyeDRI0sJ5GHnRWehoaBQJB6v35mlai5abev3yePqGnpIAQon4pt19I/zjY8wmATQe155lAJUSNirtt5TokSpTbHzwaZGfQU4AcPXwwM7n3sDh37c6wTfW/BKdxVAd6I12Fq4sAAz0yeL3MYGhSYAFgKG5bzxrJsAEmIDBjaG5bPqJC+Zi7OV/AVxcRCk2KvNXX1QCnYsOIaNSMf7qC0SyMco0vvOZ11G2eacYW18AoBv38q27sPf/PkRbbT0CR8Rh7JXni0z1xrXltQgAlM1/zGXnYsTCeeJd9M59b38mypwdjRmfiFEXnwUyhDsam7D54WdRX3gIVNJv8t8Xi/ABuhnP/3idyGpPRj4JEmnnnorEk+eIteoLBPpiBc2Xks9RssBjz50i8gnQu6uz87H5kedEeUEta1ESANx8vDHzvmUIGBEn2G37z8t9me+l23bK9E5hELtfelesnW7OY+dOR+o5p4i1UzP2ADA3rpIAQPtLpRBJ5DFYf3sHgtOSMG7xBQhIiEVvdzf2vv6xQaUANZFJiZG+MUKVGujsGJy7ay6Cb1S4KF0pJxA441fcWQxVZ9xbXjMTYAJMwFEIsADgKDvB82ACTIAJWEFAzTgTQ+p0IrFY0qL5BonF9F9Hxm7eh19hP92o9/YaCAAUm95cVomglESTGdJz2W9+amAwajGaaSAytqmkX+SU8Yrzonfvefk9HN6wve/ddCs+9Y4l8A4PlSV2VKzYLdzYaX5SU3uO+jUUlWDbky+jpaJKPKZlLUoCAD0/8eYrRKy71Gj8DatWC8aT/n61iPOXazTv0t+3IWz8SJHgUMqvIPVVGtfD37cvjt/YrZ68JyYuvUqIAErvPPDF98j98EsDbwy1M6bISMO5o/2lfaIqD9w4BIDPABNgAkyACdifAAsA9mfMb2ACTIAJ2I2AmnGm/2Jyu6fY++BRKeKmmVpnUwuqs/OQ/9E6NBSXGsxT8gCgDOSbH34G0TMnI2H+LHgE+AnDunLXPnFr33S43OA5LUZz3wM6HSIyx4ibe7opJ1GADPiO+kZUbN8jatEbu47TsxQ3nnLWAsQdPx2eQQFCQKA5NRQfRuHa73Fk807ZOvP0XOLJxwkvAa+wEPEc3Xo3l1fh4De/oPiHPwxEAy1rMScAkOfBxJsvRyiVLHR1hX7Mv7SG+Hkz4BHoL+ZC+0Fl+nI/WCvWTTHyFEdvnLtAaVydm6uiACAEDV8fpJx1MsgDQf+dSmeAnlE7Y2qMyEtkzGXnwC8+Rpw7Lftrty+Mgw/MHgAOvkE8PSbABJjAMCDAAsAw2EReAhNgAkzAHgT0BYA/7nsCLeVHb8Vt2XQ6F3j6hiAwPA2BkenwD0mEl38EXF094O7lb/Kq7q52dLY3oae7E43VhWioKEB9ZQGaaw+hq7PVllPjsZjAgBNgAWDAkfMLmQATYAJOR4AFAKfbcl4wE2AC9iTg6ROCKaevhJdfmNnXtDVVYevaFWhvqbHndPo1tr0EADLsI5NmICbtBPgGx8HF1b1f85QeJmGgpnQXyvb/hprS3ejp6bLJuEqDaN1ru05iAAc/sP0jFO78WPWN405Yisikmar95DrkbXwdh7K/turZgX4odcpFSJxwpkWvVfveswBgEU7uzASYABNgAlYQYAHACmj8CBNgAkygv0ahmiHgCIRtKQC4uLghLGESRmScDb+QEYox/7ZaN3kIVBZvRVHWZ2iqOQTgaF4DWzYWAORp9kcAIOEm67vH0dPdYcutsvlYbh4+mHjqPxEQlmzR2GrfexYALMLJnZkAE2ACTMAKAiwAWAGNH2ECTIAJsACg7QyQi39U6nGg21IP76NZ7Qe6UagA3SzXlefZVAhgAcD2AkBHWwN2rHsQTbUk2jhuC44ei8wFd8DF1cOiSTqqAEB5PVLOPBnR0zP7cmNQTg2qTFGxYy8O/bgBTaVlFq21r7NOB//4aERMHIeQUcnwT4gVuSComgXlvZAa5YboamkVlTkai0tRnV2Ask07xByGYqMKH5Q4laqLULUVStBJa5YarZNynVC50tLftoJKqeonLR0ya/5zfymvSMTEsSIni/7e0praG5pEglXKZUIVX2jt9m6q/FtaRUWbfp9vey+Ex2cCdiDAAoAdoPKQTIAJOC8BrUahmiHgCAT76wHgF5KAMcddB//QpEFfDhkX1SU7kbvhVRB7WzSte22LdznCGAMRAkDrHAphAGnTLkXCuEUWb4v+916/zKbFA+k9QBUUNj/yrMkQSjXhjUuGxh0/A2OvOE8k1lRq9P2hEqI5b30qDFYtzS82SiT3pJKd5sZWG4uMtANffIeD63+z2kC2hWfFtLtuRHiGYdUO4xKdtBZa64hTj0fy6SeKpJtaG41V8ssm5H34JToamrQ+ZtBPac+pk3FVEKUXKLEyfp4M7PgTZiH17FMUK4vIvYOSrpZv240cKvtqh7wyUqJTEl608qfzTeVId/33HVDJUqnpl1XVXwslxrVXXhyrNp4fYgIWEmABwEJg3J0JMAEmYI6AVqNwKAgA1u403fqTcZQ86XybxfdbOxfj57o6WpDz24uoKNrcb28ArXttq7kP9jgDJQA4ehiAu6efcP/3Dx1h8ZY4mgCQuGAuxl7+F1GhQksjL4ANK1ejo6FRsbtfTCTGX3sxgkcm2zTUh4SA7Nc+wpFNO7RM1aDPQAkA4RljMOG6S+AVbL23U1drG7Lf+BiHftpoUI5Ty6IHSgDwT4jBpKVXwS8uSsu0ZPuQZ0DhVz+Kiie93T1Wj9P3oE4Hqqgy5m9/sVpwIiGAvBR2v/QuqEQpCwD93xYewTEJsADgmPvCs2ICTGCIEtBqFA5XAcDVzRMjZ16JqNS5Nv3j35bHgf7IK979BQ5s/7BfiQK17rUt5z6YYw2UAODoYQChcZnIOOk26Fy0Gc36e+ZIAgCVBZ207CqLjKWCz75B7ntfyB9DnQ4pZ5yE9PNPE+U87dHo9nj/F98h9/21FhnHdhcAdu/DiFPmYvQlZ9tk7fQ7qvDLH8QtOXq15y8ZCAGAPDoyb/yb5tt1c+eA1lm+dTd2rPk/q707aHzyuhi/+EJEz5psk393GosPY+vjLwI69JVV1V8HewDY49vNYw4kARYABpI2v4sJMIFhT0CrUTgcBQBK9DdqzjWITp3r8PssbnoKfsa+31+xWgTQutcOD0PjBAdKAKDpOHIYwKjZixE78kSN1Ay7OYoAsH31q5i09EoEjIjTvA66md7y6POo2bff9BmdDmMuOxcjFs6ziQFm1mjs7sbe1z/GwW9/0Tx3ewsAPlHhFnlSaJk4iR2WrtPeAkBbTZ3FopHaWul3cdG6n5D95icWiR3SuGT8T7z5ChFqYstGIkD2mx8j86Yr4BloWJKWBQBbkuaxBoMACwCDQZ3fyQSYwLAloNUoHG4CAN2Gjp69GNFp82yyt5TFv7OtEb1G2ftJZHD3CrCJkSFu2XZQabtPrQoH0LrXNgHiAIMMpADgqGEAnj5BmLTwPvgERlu1I44iAFAcP+Ug0E/Cp7agmpwCbHr4GfR0mpbX1BpKQEZtR2MTmkrLDRLBeYcGwzs8xCQxoNKcWiursWHVGtD/1dLsKQCQGzvF/CvlOaCEdy1llWitrhVT9fDzFUkR9RMCKq2BWG1++FnUF2pLimlPAWD/5+sRO2cqvEKCZKcrJY1sLqsUn1OiR//4GLj7+6qes+6OTux85nWRINCSRp4mk5ZfhcjJ41Ufo/nRuZP2gc4cCTc0T6VGYSfuPt5w9TRM9skCgCpu7uDgBFgAcPAN4ukxASYwtAhoNQqHmwAQmTxLJPxzcbXM9ZeM8NbGclQVb0N1aRaaqg+io43ii827vVL2dW//cARFjkJY/CQEx4wFhR9Y2khoyP71BZQf+MPSR+HhHYQJJ94CT98Qi5/V+oCrqwfcvQxvn+Se7e5qR2e7dYnDtM6leM+XOLR3nWr3/pQBlAZ31DAAKmU5Yf4tVrn/09r0v/dkeHgY3SxSQrX4E2aaMKakcHRr31pVY/JZd1s7yCAxbkrGYGdzK1zcXE2MGnqejKSuljZAp4O7r3dfbgD6nua8+SkKv/rB5D2BSfGYdveN8PD3kz0bUgLB3Pe/EAnWzMV7E5OYOVNFAj3fqHCzZ81sOILRk/YSAGht5KKvc3ExeKOU6I5CFZSqJ1CSxJEXnonIKePNGsjF3/8uYtK1NHsKALRvlPhPv0l7u++d/6E2v1D2Bp8EA0oGGXf8dLPhEVQFgTxM5AQmpbWrCU80v4bCQyKUomZfgenZ0+kQnJaEtPMWImz8KFWhQpoHCwBaTiP3cWQCLAA48u7w3JgAExhyBJxRAPD2j8TEU++Gt3+E5v0iY5WMyZJ968VNf38beQaQcTYi42z4hYzQ/IccvVcYm18/jKaag/2dhs2fjxgxDePn/1113PLCDdjz4xrVfgPRwRYCAM3T8cIAdBg95xrEpJ9gNUY14c8Whqo0OXPGoPECKAP67pffQ3VOwTEj7s/ybqlnLUBwehI2Pfwsmo9UGD6q02Hi0isRM3OSLBMKG6BxD/++1SJmZGiOvOAMJC+ar5igsG7/QWx68GnQO9SaLbjKVQGQe29TSRm2r3kV5EKu2nQ6cas+7qq/KnoQtFbVYuOqpzSVQ7SnAGC8Frod3/XC26jMylZdJnUIHZOGzJuvUEyQaDbEROYNJKBM/+dNZj0S8j78SuSM0JJHgRI4Zt5wmYkoJ7c4FgA0bTl3cmACLAA48Obw1JgAExh6BJxPANBh1KyrEDvqJE2b1dvbg9Kc9SjY9j66O1s1PWNZJx1CY8dj5KyrLRIkKou3Ys8Pq63OB2DZHLX3dmYBwNHCAPrr/k+77mgCAN2QHvrhD+x97SOzSdhcPdzRTa7/RgnpAhJiMf2em+ERYHr7b00Mu/E3I/mMkzDq4rNkBb2OxmZsenANqKyhWhsoAaBq9z5sf+pVkUHekmbuJptu3nc+94YmEWWgBAApSV5LhWUlVcMzx5jNIZD/0VfI++grdXQ6HSZce7Gstww9TGIChRRQuUFLGoUsTL1jCbzDQ80+xgKAJVS5ryMSYAHAEXeF58QEmMCQJeBsAoBfSKK4/ffwClDdM1uW4FN7GZVqGzP3ehEeoKVRKMCu759EdYllMahaxu5Pn+EqALQ314iQDTdPX0U85CWyY92DaHQQz4yIEdMx7oRlFnmXGC/O0QQAMpDIYCXXf2ta+nmnIe2802Qfrdi+B9v+87JFLt3GA3kE+GPmimWg217jRq7ilD2+bEuW6tQHQgAgo3jjg0+bLZGoNFEXdzdMvfN6hI0bKduFEh7uefUD1XUOhABAN/+bH3lWm4eDzIzHX3MREk6cLbsWElDI00TtxpruKm4AACAASURBVN6ewhOJANPuukHRs4AmzgKA6lHkDg5OgAUAB98gnh4TYAJDi4CzCQCpUy5C4oQzVTeJjLm9Pz87oAa2q7s3xsy5FhFJM1TnRx2qS3dh9/dPguLpHaUNVwGgviJf5CwIi59oFnX+5rdAuQcGv+kwbt5NoFwXco1u0tubq+DlZz5u3ZEEAEsTzBmvm+L16fafygkaN0vduc3tr5LxTs/sevEd4cGg1uwtANAt/a7/vo2SXzapTUXxczKKxy2+UFZgqszKEUa3WhsIAcCS3Aty8zU3R/Lm2PjAanQ2mfegGHnhGaB8GXLt8IbtQhhSExHMsUxaOA+jLz3XJOeB9AwLAGonkT93dAIsADj6DvH8mAATGFIEnEkAoFv/SYtWwDcwxuwekXGUv/lNTQnkbL3Zbh4+omZ7UNRo1aHJ8N/5zb9QV75Pte9AdRiuAkBdeS6O5P+EUbOvNXujXntkL7LW/3vQRRnvgChMXnivYsJHMuxrDu9WzQ/gSAJA2aad2PbUK1YbSr4xkZh1/99l3f/NVQyw9LtD1QrI3VuuOYoAQIn+NqxcbdXtv7SugEQKp1gKD39Trxiq2iDyHbSZFyftLQBQMkqaR0OxetiF0j57BgVg5orl8I02zRlDSS43rPhPX6Z+uTHc/Xww495lIF7Grb+iljQeVXSgnA+U+0KusQBg6beY+zsaARYAHG1HeD5MgAkMaQLOJAAER49F5oI7QBn5zbXBNuKCIkci4+Q7QGKAWju463MUbNWWcVttLFt8PpwFgH1/vIzMk++El1+YIipHCQOITpuL0XOuUxQrqIpEc/1hJE88z+y2O4oAQKLcnpffA2WYt7ZRCTbvsGAEpSbCLzoSAUlx8IuJEknUCtd+ry2WW8PLzRm15BZP7vFqzd4eACU/b0TW82+pTcPs5+YMY6034/YWAGwh7FC4w/S7b0LI6FQTHloMa3Nr7K+opT+huLnTMWHJJbJeAFrm2a/DwA8zATsTYAHAzoB5eCbABJyLgDMJACMyzkLK5AvNbnBvTzd2/fAkqoq3D+JB0J6osLG6CDu+fsjuJfW0whjOAkDW+seQNu1S1VvzwQ4D0Lm4Yty8paC9kGvSGfcPSULypKEhAFApwC2PPofavEKtR3HQ+pkz+ArX/YTs1z9SnZs9BQASUygbPokA/WnmbrYdRQA4sPZ75Lz1aX+WKZ5VqqigxbBWyjthC1FLf2E+EaGYcd9yIXIZNy3z7DckHoAJ2JEACwB2hMtDMwEm4HwEnEkA0FLujW48t315P9qaqwf1MPhTssKF94CSA5prXe3N2P7NQ2iscgzDaFgLAN8+iqDo0Zgw/xaQka3UBtuDRM39v6X+CLavW4WY9BOHjABA5fw2rHwK7XUNg/q91PJyRxcAKN/B1sdfRPXePC3LUexj7mbcEQQAWwkdBCDj+ksRd7xpbhZVw1qnw/S7b0TY+FEmHC2pCqFlo/rrqaDlHdyHCQwWARYABos8v5cJMIFhScBZBAA3d29kLLgT5F5vrjlKKTcyMMnQDEtQrwqw56enQS7djtCGuwDg6u6JSQvvg09gtCLuwQ4DiEmfh9FzlijOrzT3e+z7/WUkZf5lyAgAtnDltuf3g27DqS57zMxJCB2bDorJlmuO4AGgarRaAErpZtwRBIDu9g5se+IlVO7KsWBF8l2t9cig/Agz7lsGytRv3BoPHcbGVatBQoCtmrXztNX7eRwmYC8CLADYiyyPywSYgFMSYAHAcNvLCzdgz49rHOIsxI85FekzLledS+HOT3Bg+4eq/Qaiw3AXALo62zB6zjUOGwagJhyR+3/Wd4+L6hZDSQCgEn1bHnthII6w2XfoXF3gFRKMoJQEBKcnIyglEf7x0XDz8dY0N0cQALQkrtO0GDOu8Y4gANgybMRaw9onMgyzVt0Kz0B/E6RaSwhq3Qvqp5SA0paijyXz4b5MwFYEWACwFUkehwkwASYAgAUAxxUAAsJTMfGUu1STATqSaDH8BYBW4ZXhqGEAfsHxInSEKl7INf2cEUNJANBqONvilzolC/SNDENQehKCU0eAjDiqIEC3+lRKsD9N6zqsNTj159bf23kt6+zvO+yZBNCWRq+1+0HeIFNuu1bWI8QeohZ5oUy+ZTFcPQ0T3dqShZZzwX2YgK0JsABga6I83rAnMGbMGDz22GM4/vjj4efnB4qLO3jwIK677jp88803Drf+l19+GVdffTVKS0vxt7/9DT/88EPfHIfaWhwN7vz58/HGG28gNjYWr7zyChYvXswCgNEm1ZXlYOf6x9Dd2Tbo2+fpE4TJi1bC29+0/JT+5BwlbIHm5AwCgJZykoMVBqDmNVK850tQkkJqLAAc+xb5xUaB6tpHTc+EV0iQ2VKP/fnFwAKAIb3hLgDYIh+EJedN6X0sAFhCkfs6IgEWABxxV3hODk2AjPyTTz7Z4A+agoICLFq0CHl5/UsCZI+FmxMAhtpa7MGnP2OyAKCeA8BRkgDSPkt5C+hWt6uzFeS+3VRTjK7OFnR1tIjEf7293aKcW2NVEYDe/hwPmzzrDAIAgRo1ezFiR55oltlAVwOg8pYZJ92GkNjxsvPq7mrHzm/+hbryfSwA/EmI3PjHXnEeApLi7Wb0628GCwAsAEgEtJ4FS34xswBgCS3uO5QIsAAwlHaL5zroBPQNvvz8fNx8883i1j89Pd0hjX8CpiQADMW1DPoBMJqAMwsAhEJLFQDykMn57QUcyVev1e1o++sI83EWASA0LlMY245UDUCtckRD1QFRMpLEI2rO7AFA7vzjrr4AMbOn2Mzw7+nsFGUKa/OLkLRwnokbNjHXavRZ63Ku/zugv+75Wn6f9Pcd7AGgXhJSyz5IfVgAsIQW9x1KBFgAGEq7xXMddAL6Bt/rr7+OK664YtDnpDYBLQLAUFmL2loH+nNnFwBGZJyFlMkXqmJvrC7Ejm8eQWdbo2pf7mBIwFkEAEcMA0gYtwhp0y5VPJIHd32Ogq3v9n3urAKAR4A/pt55nUjg15/W1daOlrJKVGfn48jG7ajbfxC93T2whds3CwDArhffwaEf1Kub2IKV2jmw9h3mzsLBb3/Bnlc/UHu1RZ+zAGARLu48hAiwADCENounOvgE5Ay+wZ+V+RloEQCk+HVHX4ujzc/ZBYDg6LHIXHAHyFVarRXv/QoFm99Gb2+PWlf+XI+AswgAtGQytsnoNtcGKgzA1c0TGSffDjrjco1u/UnUaqgscGoBgMr1Tb/7JgQmJ2j+3pKh31Zdi8ZDR1BXUCT+11hyBJ1NRz0pjBsLAIAjVAGwZdy7PQSAyqwcbH7kWc3nUEtHTgKohRL3GYoEWAAYirvGcx5wApdddhmeffZZ+Publp5pbGzEjTfeiDfffFPMa8aMGbjllltw4oknIjg4WLhDtrW1Yffu3Xj66af7+skt4pRTTsFtt92GadOmiXfRs01NTdi4cSMef/xxxSSD9M57770Xc+bMEc/19PTg0KFDeOGFF5CWlmaQBJAS1lmyln/+85+YNWtW31ra29tBOQ/+7//+D0888YTJMr777jux9uzsbHz66ae44YYbxLPEoLy8HPHx8WhtbcU//vEPPPPMMwbP//777+JdHR0dePTRR3HfffcZfE4Mli1bJsbRT2gYFxeHFStWiDwM4eHhcHNzE8+1tLQgNzdXrJdEDv2mL4w899xzYg+jo6PR3d2Nbdu2iXlv375dPHLnnXdiyZIlYu40Nu3JL7/8AvKcePLJJ50yCSBxcfPwwcRT/4mAsGTV7ySFAhTv/kKU1+vp6VLtzx2OEnAmAUCLoFR7ZC+y1v8bFH9vz6ZWMaKuPBdZ3z4qcklIzRk9AEZfeg6SFs036/bf1dqG6r15OPTjBtTk7lc09JX2U8kIo/4cAmBIbbiHAFD1iFn3/x0eAX4mx6UmpwCbHn4GPZ22+/eFywDa87csjz2YBFgAGEz6/O4hQ0CrAHDVVVfhkUceQUSEfJZxMoLJEL3ppptM1k4G7K233iorMlDn+vp6PPzww6ICgX5buHAhXnzxRZARbNzofTt37hSihFQFQKsAcMcddwgjnYx3udbV1SUMfKowQCKI1CQBoLa2Fl5eXvD2PlbPOSsrC0lJSWKNL730kjCqpXbcccfhnXfe6VvH+++/jwsvNHQvJ6Ob+v3666+YO3eueJTW//zzzyMxUdn9lDiQoU5ihtQkAYC4urq6iooOUtuxY4eo8kDrIiP/kksuEX2MGyV9DAwMRGRkpNNVAbDE6NHnRuEA2b++IJLvcVMn4EwCgLunnxCU/ENHKIIZqGoAasa8nCeC2jO0KEqKuXXtCrS31Miu0dqbUbnBbHFzbu6EBibFY9rdN8LD39QYo+e62zuQ9+GXKFz3o3Dlt7YpGWE0HgsAhlSHuwDgGRSAmSuWwzfa9G+sxkOHsXHVanQ0Nlt71EyeI4Er+XTT5KS29Iaw2WR5ICZgAQEWACyAxV2ZgLkQAPrstddeE7fEdIP91VdfYfXq1eI2+corrxQ318nJyeL2e9WqVfjXv/7VB5SEA7rdJmObjM6PP/4Y//73v9HQ0CAMbBIMwsLCUFNTI26q33vvPfEsJR/84IMPkJGRATLI165dK0SCI0eOCOP90ksvFQYqNeMygObWoj8fmi/NZ82aNdi3b5+4GV+6dCliYmLEbTkZyDRHqUkCAP03Gde0LuJw+eWXi/7kHZGamoo//vgDs2fP7nuO1khMfH19xc/IY2LChAl9n0vzJWObxiNPCRISqKzhlClTBPP//e9/gtuWLVswdepU3H777TjrrLPg4eEhPAHOPPPMvmSNkgAg/ihvaxMeDXTTT6IDrfmtt97C/fffL35GQkZJSYkYm/qddNJJuOeeezBx4sS+my9nKwMobYyXXzgmLfwnvP0jNf+CIG8AKg9YuOMj0E0qhwUoo3MmAYAoOEIYgFQtIihypOzGKIkQziYAjL/mIlHqT67Rrf/OZ15H+bbdmn8vKHVkAYBDAKSz4eLuJkJOQkanmhwXMvw3PbhGhEvYqk294zpETBpnMhwLALYizOMMFgEWAAaLPL93SBIwZzTT7TUZj+R+//bbbwuDV7/p39Tr3zBTH+lmW+6mmj6/7rrrhGdBUFAQvvzyS5x++uli6Lvuuku4yZOB++677wqDX7+RoU6CABnVlggAavPRXwu545PAsW7dOvFqSQAgDuSZcP311xvMiYx0MsSN50PhANSXGLi7u4M8CBYvXowvvvjCYK0kikg/JzGCQgVofR9++CEuuOACk3NFogiFBlRUVBiMpy8A6DOVBiBx4eeffxZG/uHDh8Wz0hqpD31O/y2JGM4qABCL+LELkTbtMquyf5MLdWXRZhzK/lp4BbAYYHiEnU0AcIQwgKDIUcg85R+gPAByTSkMwZkEAEr8N3PFMvjFRsky0nozr+UPASWvCHpW63ts4VnR3wz9Wtba33cMdw8AYqi0lyQs73n5PRR//7sW1Kp9zHkbsACgio87ODgBFgAcfIN4eo5FQEkAoJt4MiLpZpvi48ngJPdw40ZGIhnLdMtPHgHkMXDGGWeIUn0UNmB8K67/vGRY6xvOVIJwwYIFJsat/nNSXL1WAUB/jcZChf64dAtPBjg16UZeXwCgOHla46uvvmqAgbwf6FadvAHohl0KaaCb/BNOOEHkOyCeFDqg/7kkHOgzomevvfZaYXiSe79xTgF6sWToG+dqkH5OngN0s083+vrt4osvBuUGIA8KuXAE6qvvteDMAgDdmE446TYER4/p1xeW4rprD+9FeeEG1JTuQkdbQ7/GGw4PO5sAoCWvhL3DAFKnXITECWcqHp+8ja8Lwcq4OZMAEJyehKl33gB332MhXhIPm97E6nSYduf1CM+U/93CAoDhKXQGASBqagYmLr0S5A1g3Mo27cS2p14Benv7/evf3HtYAOg3Xh5gkAmwADDIG8CvH1gC3i6ueDRlDOYEhva9uK6rE9flZSGvpUl1MkoCwPnnny8S7oWEhOD7778XLuJyjeLqyailG27JaJZ+RgavuWz80g25fgK9vXv3YsyYMSLh3tix8tmq//vf/+Kaa64Rt9j6ifOU1kLu/zQ3iok3Vx5Q30D+/PPPhau9vgBgLDhIPMh7gNzoyZVfMqzJXZ9CGSiPARndp512mhBTjD9PSEgQ8f5yORSk8Ul8IQGBkglmZmZixIgRInGfkgBg/HNpHEmooP+WS0hIP9fPW+DMAgCx8PaPwMRT7oJ3gPyNoOqXS6YDGXp021pdkoXq0iy0N9cC6P8fdtbMZbCecTYBgDirGeDUx17VANQECBKldqx7EE21h5xaADBnHGnNWK/lO+UdGoyZK/8O77AQ2e4sADifAGDuZr6joQmbHnwaDcX9DAPQ6TB5+dWImp4pe+5YANDy7eU+jkyABQBH3h2em80J2EsAMJckUGkRksEoGZrkxq+lSRny169f35c0z5zngDR+ZWWlJgFA3/CVuxmX5qgvIOiLHnKeCsbrkrwSKMv+5MmTccUVVwjRgRp5DVx00UXCs0H6XLpppwoEFA5B7v5SI9HgoYceAlVQoDwJcsn6qK+lAoAknFAlAbmKBdL7JRHG2QUA4hEYkSY8Aaimuz0aeQg015WiqngbKou3oaWudNhXFHBGAUDNBZ/Olr2qAaiFIFQVb8euH55Eb0+3UwsA5uLybVmOLXHBXIy9/DzoXF1YAHhgtWoFBWfwAKCDYC7/BFWb2PXiO/3yAoiYOBaTll8NV0/5v8tYALDHv/A85kASYAFgIGnzuwadAAsAfxNJ86gpeQAMhAAgeTNUVVWJ2Hoy3in+v7i4GH/9619FLD8JASRaUC4FCpug/ApU0UDKzk9rIO8Hyn0gJQukGEAKPaAkiDQWGeehoaEiNwILAAPz9fMLjhciAHkE2LtRvgDKG1B5cIv4H4kDwy2HgDMKAGq38HSu7BUGYC4JIf1+yfntBRzJ/0X2aDtTCEDc8TMw4bpLZPN+2MoDgPIMzLjnZvgnxCj+KmEPAEM0ziIABI9MBiXoc/f1MTkb3R2dIgFl2eadVv0TROdu+t03ImCEaWUlaUAWAKxCyw85EAEWABxoM3gq9idgLwFA3x3enNu83Aopid/dd98t/pAyd+Mu96x0+0zZ+adNm2ZQjk/qLxnbZBTbMgRA3+tBP0ZeiweAdONP2fXJvZ7c9U888cS+8AmJJ3lFkCBBBjwZ+xQ6oF9xQD/xIiULpDwAFA6h39RyAGgJAVDaFyl0gcIM2APgGHVPn2CMnrMEoXEZ9v9S672hp7sT9RV5OJz3E6oObUdXR8uAvt8eL3NGAYA4agkDOLD9IxTu/Nhm2MlzZdKiFfANlDc425trsG3dA2htKBtwAaCzuRVbHn0OtXmFmtdrzzKA5sa2RQ4AuvGfcO0liDt+utn1sgDgnAIAdDpMuPZixJ8wU/Z8dDa3YMea/wN5o1jSSFCYtPwqhI0fZfYxFgAsocp9HZEACwCOuCs8J7sRsJcAoG8ImkucJ7cw/fwBctnozcGQEuNRxnxykyeD2LgpGeRKHgBakwBSLD4l4KNs/3JJAJVyAND89JMm0ppHjhwpSiRK8f3S5ykpKaK039y5c0Ucv5Q4UVqjJIAUFRUJzwEq/2fcpHADSz0AtOyLJGQEBASwAGAEXqdzQezIE5E67RLFbOp2+6JTpoDeXrQ2lqMk+xuUHfgdnW2N9nyd3cZ2VgEgIDxV5JQgbwClRiUks759FFRJwhYtNC4TGSfdBp2Lq+xwFUWbseenNbLu//SALTwA0s87DWnnnWby/u72Dmx78mVUZhkKnObWbU8BwCciFDNX3gKv4KNlZo1b0dc/Y+/rH1nlhk3G/5jL/oLEU+aqVhap2L4HWx57QXX7uQoAhFv8oR/+GBBWai+xxX74xkSKkoDeYcGyr6PvTPYbH6OY1qwhKaBfTKRILmju5l96EQsAajvMnzs6ARYAHH2HeH42JWAvAYAm+cknn+Dss88Gxak/+eST4jbauFFteTJUyU2djOaVK1eKLps3bxZ16+vq6kRpP0ooqN+o5Nxnn30mDGFyiyePAaogQLHp5EFAN+kUh3/uuecaeAHolw/UWgWA3muLMoDmBAB6hyRe0Hp8fHyEwaZfNUCqcECs6POcnBzMnDnTYH2SAHDw4EERIkAVBPTb8uXLRdJFyuRvqQBAzClcYsqUKbL7Qp/TnpPnAnlvsAeA/FfV3csfKZMvREz6PJAoMBiNwgJqj2SjaOcnIKNxKIUJOKsAQJUlMhbciaDIkYpHhjw8dnzzCBoqC2xyrEbNXixEK7kmSoz9uBoVRZsU32ULAcBcbL2lsc32FAAoA/vUO69H2Dj5/SE37L3/9wFozpY0jwA/ZN54OcImjFI1/mlcrfkGbGFw9rdEnxYO/X2Hs4QASCyP5oj4C3Su8qIdfW/r8guR89ZnqM0vlBUCvEKCkHbuqcLbxMXdXcs2gQUATZi4kwMTYAHAgTeHp+Z4BJRuzWmmlN2e6t5TUjqqZU+Z8R9//HFxK02f3XbbbX032fn5+UIskNzV9Q31+vp6cZNPrvv0ObnD33rrraIePRmadKNN45FBq1+LnsrqUd16eufu3buFqzx5BVBiPGqWCABUCYDGCQ4ONlgLhRpQ6b+lS5ciJiZGlPJ7++23RZy+1LSEAFBfEjok8YL+2/gWn95PggDd/NM/4u+9955god/Wrl0rSi7S55QIkZIBrlu3TvChygf0f0kcoWapAEDP0Doffvhh+Pr6gvIV0J6QoT9+/Hixn5SPQEo6yAKA+e+rp08IRmSchajU40DG3WA1yt6ev+kN1BzeOyQqCjirAEDnQ4tBbaswAE+fIExaeB98AqNlj2ZbUxW2fXk/2pqr7SoAmMuu39vdjYPrf8P+z9ejraYOFKucMH8mAlMSkfXsG+hqazeYmz0FAHpR3NzpmLDkEsUEfT2dncj/5Gsx397uHrNfeXK9phv/lDNOgpv30d/ZWlpdQZHI+m68duNnWQAYfh4AtMckRE1cehWipk5QPS50HlsqqtFcVin6unl5wj8+Bu7+vrJiE/1dQZ4DOhdT4ZoFAFXc3MHBCbAA4OAbxNNzLALmBACaKRnyZIRSOUClVlJSIoxf8gbQbw888IAw9KkcoFyjf4xIECCj/qeffurrMm/ePGGYUow8CQT6jZ6pqakRN+Dl5eWacgBIz1N5QvIwIBFArnV1deHrr78WRjkZ11LTKgDos6RnjSsZ6LvXNzc3y2biP+ecc0TZwKgo+dJzJMRs2LBBeA4QGzLmKacANaXcAMZrXbNmjUhUKLcvVJKRqjIQXxYAtH1XXVzcEBI7HvFjFiIoahRcXLXduGgbXVsv+l5Ul+xE7oZXQYadIzdnFgAGMgwgLGESJsy/RdH9/3Dej8j57SWzopEWwYLO29a1K9DeUiN77AISYzH9nqXw8PfVfCybj1Rgw8qn0F7XYPCMvQUAMtTpxjo4PcnsXCkeu2rXPlTszBa3sCRkUAtMikdAQiwiJo2Df3y04i0ura+nq0sYa8ZNae3G/VgAGJ4CAO2z1rh9zV+oPzuWb9stRILQsekmj7IAYClN7u9oBFgAcLQd4fk4NAE1AYAmP2PGDNxyyy3CNZyMZzI86aacbpC//fZb/Otf/zJJVCctmrLh080yJfSj2316lgxtur0nj4LHHnsMJCAYN/I6eOSRR3Daaaf1GewUTkDx9ZQNn8bUWgZQf2wSF0gImD17dt98qCxebm6uMKDJ+DZuWgUAek6KzyeD7KWXXsKSJUv6htPPE1BQUCBu+vPy8kzeR8zIzZ8qAUihBCRIUFgFeRG4uLiI5IGRkZGCx+mnny7G0CoAUF/ypiBvBJqTp6en2BMKSaAwDtprEl9YALD8q0tiQEB4CmLST0BYwmS4e/pZPkg/nqBM8vt+fwkVRZQ7orcfI9nvUWcWAFzdPJFx8u2g0nxKzTZhADqMnnONOIdyjUr+Uek/KgFortlCAHD388GMe5eBhACtTSnpnr0FAJofGeXT7roB5EZt60b/LlRl5WDH068h9ZxTkHy6aXiG1uSILAAMXwGAzh2JABNvvgJhGaM1hY6YO6t07iq27cbOZ98QpQDDM0abdGcBwNbfdh5voAmwADDQxPl9TIAJDGsC5Oo+5fSV8PI7Gnqh1NRuAoc1JNnF6eDpG4zwhMmITJoJ/7DkAUkeSH/sFe/+Age2f4ieni6Hw+7MAgBtRsK4RaDSfOZaf8MAvHxDMXnR/Yrf2Zb6I9i+bhXaW+rsLgDQC47GNZ+n6FpvPImezi6R8bxsS5bBRwMhANALwzPHYNKyqyxy3Vf7onW1tiH/o69Q+PVPInwgZvYUZN7wN1km1C/vo6/MDskCwPAWAGjzKXlkypkni3h+rbH8pt+lThR+9SNyP1grzp1STgYWANS+wfy5oxNgAcDRd4jnxwSYwJAiwAKAbbaLEgZ6B0QiNDYDZATbWxA4UvAL9v32ksOJAM4uAPiHJGLiwnvMeof0txpAxIjpGHfCMsWbw9Lc77Hv95dVD7YtPADoJWS8UDbyyCnjNd9m7nn1Axz89pdBEQDopUEpici8+Qr4RoWrcjLXgQS58q27kfPWJ2gpPxaeQ1UHZty3XDbje93+g0fzALS2KQ7NAsDwFwCkzSdvlFEXnYmoaZlw9fTQdB5FuGROAfa8/B6aDpf3PaMkALTV1mPDiidFTgFuTGAoEmABYCjuGs/ZagLWVAGYGRCCZ9OPJZip6+rEdXlZyGtp6ptHgKsbTg2NxMKQCKR4+8LP1U181tTdhZyWRnxTU4nvairQ0K18w+jh4oIZAcE4MzQKmf6BCHE7+g9XW083Clqb8WNtFb6sKUdFh2GiJ2tgeOhcMM4vALMDQ0DrC3FzR4SHZ99QPfRHWGc7StpbsbG+Ft/XVaKkrQ09NnCTJlZzgkKxIDgCo3z8+t7b1duLP7i1QwAAIABJREFUorYWfFNTgS+qywzWme7jhxfSMxDkdixe/Ma8XdjQIB9Ha46Jl4srpgcE47jAUEzyD0Scpzfc/sydQKyL21rxe0MN1tdUij22dM0sAFhzIrU8c9RDgASB8IQpCI4Za3MPAUcUAZxdALB/GIAO4+bdhMjkWbKHkNz/s757XOSMUGu2EgDoPXSbOfKvpyPptBM03WaS8U8igH4bKA8A6Z2UE2DEqccLV31yybakUcm28q27RNLAptIy00d1OiGKxMycZPIZ5RTIev4tlP5mWgZW6swCgPMIANKek5AWNWU8IqdMQFDqCHgE+ouYfql1tbQKA/7I5p0o+WmjSKxp0HQ6TL/7RoSNH2Vy5hoOlmLjA6vR2dRiyTHnvkzAYQiwAOAwW8ETGQgCthYAyJi8NiYRl0bG9xmRSusgMeCpkv34rLLMwKh0gQ7zgsNwV0IaQt3Nq9VkJL9VfggvHj4ohAFLW7i7J66KTsBZYVGguVvSjnS04YlD+/FTbZXFRjG9x9fVFYujE3GJBlYkQHxdU4HVJQdQ2dkOWwgA9P6roxNxYUSs5rVbs2YWACw5Vf3pq4O3fwTC4iciOnUufIPj+p1QkG6BDmz/AEVZn/VnYjZ91tkFAIJpzzAA74AoTF54Lzx95RO3NlYXYcfXD4HyRag1WwoA0rvoNjNu3gzEzp4Cr+BAuPkcTRJLZ7WzsRn1hcU4/Ps2lG3eqZoJX23+tvqcxAvyCIifNxPBI5PhGRQg5i0lqaW5k/FFSQtrcw/g0M8bUX/gEChLOzcm4CgEzOXjYAHAUXaJ52EtARYArCXHzw1JArYUAMig/1fyGIzzDdDMggzbV8qK8dLhIpAxT7f+N8cm46KIWLgYZfA3N+gvddX4Z2EOms14FOg/TyLD2eFRWB6X0uedoHnSRh3pdv6x4gLN76bHM/0C8XDyaER5aC/vRM+VdbThtv17BStrPQDol9yMgBCsShqlKrAoMdnUUIv7i/ahXIP3BQsA1p6s/j0nJRSMG71AJBSkm2NrGhl6O7/5Fxqq9lvzuM2fYQEA8AuOF2EAHl7Kv2utDQOITpuL0XOuU3S1L97zJfI3G1ZsUdpkewgANj9QPCATYAKaCJgTACqzcrD5kWc1jcOdmIAjEmABwBF3hedkNwK2EgDIGLw+JgkjfSzPWt7R04N/HMjGb/XVwiC/ODLOqvWSJwDdkHdTrVozjdzbr4kZgaujEiwSGcyNqfXdNAa52j+UPNpq4YE8AJ4rLcKyuGSLQwDoF9z5EbG4LT5V1UNDbRMoPOGO/XtFOIa5xgKAGkn7f05iAJV1S5p4njAeLW2VxVux54fVDpEPgAUAwMXVAxkn3SbKRyo1a6oB6FxcMW7eUpFjQq51d7ULMaiufJ+mI8QCgCZM3IkJDAkCPpFhmLXqVngG+pvMt+TnjSLshBsTGKoEWAAYqjvH87aKgC0EADLgm3q6+mL0aSL1XZ34uPIIvqutQGVnhzA2J/gG4KLIOHH7bdy2NdZhS2Mdro1O7DPKaYy11eX4sa4KB9taQF/ONG8/nB8Rg7mBoSbGOxnGS3KzRNy8uXZycDgeSR5j8jzdqv9eX431tZXIbm5E45/eBBQakO7ti+ODwrAgJFzWXZ76Xp+XJZ4z1yjGf3XaeFDogXEj9/rPq8rwc12VAbPTQiMxOzDUwGDv7O2BK3QGa9CSA+DMsCj8IyFNdg3G76f5hbt7iHXTc9Ey3gq5LU1YXrDbrCcACwBWfTXt9JAOobHjMXLW1SJcQGvr6e7Eru+f1BT3rXVMa/uxAHCUXPyYU5E+43KzGC2tBuATEIVJp62Ap498CbuGqgPC/Z/EBS2NBQAtlLiPVgIROhdMcnVHS28vNnR3gAMkjpIjw3zGvUsBnQ5NJWWo338QNXkH0Fh8GJScDyqXIlr5h2eMweRbFssmEtRSeULre7gfExgMAiwADAZ1fuegEbCFAKA/eXLpf7uiBC8eLkJzt2lMPrneXxgZi1viUhRv32mMT6qOYHXJftkx6Eu6ICQCK0aMNDFk15QcwGtlxYo8KbHfmtTxIoZev21vrBMhBGou7RQ3f23MCFwSEWcyf3ovvV+pEWu6+Z8XZFgOj4SHZ0sP4N2KUpCYItcSvXzEeuXEE6m/mgCgJD5QEseHDuaJpIpKCf5o304JicBdiWkmngvf1lTgvqJ9inNnAWDQvt6KL6ZwgNSplyB21Emas6pXFG3Gnp/WgJLADWZjAeAofXuEAcSkz8PoOUsUt/fgrs9RsPVdzdvPAoBmVNxRhkAwJed1ccM0Vw9kurohSkeyN9CKXqxsb8TWbpYACJuHvy9m3LcM/vExJhRteTM//pqLkHDibJN3KJXd5EPNBIYSARYAhtJu8Vz7TcCWAgAZ7o8fKsD7FaVmc+PLvVN/Ie+Ul4jkgGQYKzX6ol4VnYgbY5MMutDt/b0HctDRK29Inx0WjftGjDR4Rssttv4D5M1ALvR/jYg1GIdCGO7cn41WBQPphOAw/Dt5rIFwQIkLVxblgoxo84ELlDTQDQ8ljcbcoFBZLOYEAMqtsGrEKCGc6Ddy379t/x6R6V9LG+vrjydTxxl4MNC+335grxAQ5BoLAFrIDkYfHRLGnYaUyRdoShZINd+3f7USLQ0yGckHcPosAByFTe76E+bfIkI7lJolYQBq41kyljQfFgAG8IsxDF7lp9Nh1J8G/0QXdyS4uEIpNe8bnS14o1Pbv1vDAI3ZJZiLza8rKDpaErKtf9WSzJWdpOSVG1Y+heYjFcMdNa9vGBNgAWAYby4vzZSALQUANQNY/+1nhEZhZZJpKRkKBbi1YI/Z8oDSOJRvgBLhBeqVwtvb3Iib8neJEATjJrdWMl7vOpAt3P4taZTo8Pn0DJHJX2pkTC/J3YlamXeTAf5w0mjMDzasCf1saSFePXJQ1fiX3hHp4YmnUsfL5lowJwBM9Q/C02kTRJJFqdHN/w15u7CvxXzYgjEX8mCgZI/6Y21prMUtBXtlEyGyAGDJyRrovjokZZ4jcgNIGcnNzSDnt//icN5PAz1Jg/exAHAMh9qNPfXUGgag5lFQe2Qvstb/G5QHQGuzVADQL9O368V3cOiHP7S+atj1i58/CxOuvRjt9Y34474n0FIuL7AO5YV7QId0F1dMcfXAFFd3JLu4gn6mpf3e3YFHO5pEOAA3YOod1yFi0jgTFFROctsTL6FyV471mCiE89qLEX/CTNkxqvbkYsujz4M8AbgxgaFKgAWAobpzPG+rCNhKAFC7BTaenJzxTn1WFeXis6ojmtZCJQJfGpmJEV7H6itT/P81uTtR3dlhMkaClzf+m54JMqKlRsYvGc5yRru5SVj67jG+/kIw8Hd16xs2r6UJSwt2o0JDJn39uSjlMFASAOiX2p0JaSYeC68eKRahB5b++SQnZlC4B+VA2NPcYIKNBQBNx3nQOrl5+CBzwT8QGJGmOofS3O+x7/eXVfvZswMLAMfoqsXsU0+t1QDUcgpQ5n+qAGBJYwHAElqGfYezABCo02GZhx9muXrg2L+IlrGq7e3BHe0NKBzkkCTLZm2/3smnn4jRl54j+4Lq7HxsfuQ5q8tKJi6Yi7GX/wU6vQsP6UW93T3Y9d+3UfLLJvstjkdmAgNAgAWAAYDMr3AcArYSAErbW3FtbhYokZyWJmeM0639dXlZIJd8Lc3P1Q1PpY7DJP9jCavMCQAhbh6YFhCE0b7+oHj4OE9v/FpXjUeL8y02gn1cXPHv1LGYGXCsVra5d18UEYfbE1INlvVcaSFePnJQy1IN+gS7uePZ9AkY5WOYiVdJAKD+/x2ZiVRv375xtCYtVJqcXCiF0nqGtwCgg4eXP6h2urd/OMiY9g9NhourG/xCEsV/u7l7o7o0C3t+XGPxXg/UA2ql36R51JXlYOf6x9Ddqe17bo/5swBwjKqa2z711OK6TzkhMk6+HcHRY2W3jEpB7lj3IBprLPt9xQKA9d+A4SwAzHH1wH2e/jjmj2Ydp4fam/Bjt3aPFOveMjSeCkiIxfR7boZHgHwlpqrd+7Dj6dfQ0aDt7ytatc7VBSMvOAPJi+bLGv/UpzavUJT/62odvH8ThsYO8SwdnQALAI6+Qzw/mxKwlQCwoaEGtxfsRYtGNd7SG3S5RcvN3ZwRbktwlogPHjoXPJA8GnRzLzVK9ndD/i5Q8kFr2h0JabjQKAeBkgAgF65A711esAdNf1Y6sHQOcmMq5V8YzgKAlnJsxNYRDGdze0xZ3yctvA8+gdFmj0Jz/WFs/3IlOtpMPT0sPUPW9mcBwJCcFvFGLQzAPyQRExfeA3dPeeOhpnQ3sr57HD3dpp5V5vaRBQBrT/nwfm60ixse8wqAt0Z3fyUa73e24qVObRUphjdRstZ1mLj0SsTMNJMTpLUN+7/4DsXf/Y6OBuXQPzcvT8TOnY6UM0+Gd1iwIjoy+revfhWVO7OHPV5e4PAnwALA8N9jXqEeAVsJAGury0Qyu26N8XhyAoClRulACwD0vkQvb8wJDBWx/FQa0EV3LF5RSXygHAXPpE0AJdCTmqUeE8aHVi6HgpIAcFJwOB5LMbzZ+7W+Go8czAeVE7SmURjFEynjDMIplPIvDGcBgNiNO2EpIpPkYyMltu3NNdj65Qq0NTlmHK+Wm2RaC81/69oVaG+psebY2OQZFgAMMZL3yeSF98LT95g3kjFotTCAhHGLkDbtUsX9ydv4Og5lf23x/rEAYDEyp3iAQgDu9fBHpqt7v9a7rbsTD3Y0olHj3x39etkQeNg3JhLT777JrNEuLaOrpRUtFdVora7tW5l3aDC8w0Pg5uOtmhOmt7sbe1//GAe//WUIkOEpMgF1AiwAqDPiHsOIgK0EgI8qD+Phg3maycgJAJYkEaQX2UMAoDED3NyQ7OULKhlIoQL0vxRvX5Pyd8aLVRIAoj288OLIDMR6evc9Yi5hoBaI0wKC8VzaBAMBQkkAkAs/0PIOS/sc/DP/QpVR/oXhLgCQ4UQGlLlGN6c7v30MlEjNUZuWdTiLAEBhGxkL7kRQpGHFEKW9Ky/cYDbEQ4tIpGakK72bxJtx85aChBGlZi4MQM39vz/VHwZDAAhKHYH0805D8KgU0E1mb28vmg+X48Da70WcMsUsyzVyd46bOx1Jp50A36hwuLgfNU47m1pQnZ2H3Pe+QNPhcoNHx1x+HpIWzkNlVg4Kv/oRVCaNbkzpZrTom19QuO4HTL/7ZgQkxoKSGtbu249Rl5yN0LHpYm49nZ1oKCpB9pufojbPsISsUgiA/ju3P/UKUs5agPh5M+AReFRgbquqwYEvf8TB9b/IrlVaJ8WMk8Eonqmpw4EvvsfhP7Zh+j9vEuvvd+I4M7/o6A/ta919cL77sX8Trfm92EwVaNobkNfDyeckfuGZYzBp2VVw8/ayBqmmZ8j4J0+C3PfXAiy+aGLGnRyfAAsAjr9HPEMbEnB2AYCM/EUhkaASfRQj7+WiVHRIHbqSAJD+Z7WCIL1qBZaKHcZvlxtTSQBYGpeMK6IS1BfQzx5UVYByOFByQ/023AUAteRpEgs1N+x+4u/345Yaa/1+oZUDDIQHwFASAAhjf8IAAsJTMfGUu0S+CrlWVbwdu354Er0aw7v0x7D0TPWrCoBOh5EXnI6UM05SjFemOOjtT72KzmZDt3GPAH9MvfM6BKUkKp5KOXdnyRhvraqFm7cn3H2PMSz47BshOsy4d5kQAKgee+SUCQZ9pJdRpvadz7yOsi1Zfe9XEwDq8gsBFxfZOZPoUfLjBux66V0DA41EDXITj5wy3uSGl56p3pMHr5BAeIeF2FUAoEWe5OaJf3jIh5xY8qvh3x1N+MaCyhSWjD1U+4ZnjEHmDZf1iUK2XAd9D7Lf+BiHftrIxr8twfJYg06ABYBB3wKewEAScFYBINHLB3clpGGKf5DBLbpW9uQ67wqdphCAwRYA7k5Mx3nhMVqXZnU/ZxUAQuMykXHSbaIuu7nWUHUAO75+SCRlc8TGHgDHdmWoCQD9CQMwZ6STUZjz2ws4km+dm+9ACgAJJ87GuKv+Kox/qn2e/cYnqM0vhJunByiLedpfFsLV0wOHN2zHjjX/d8x40YudJkM8/+N1wq2Z6qbTLb3+s8blziQBgE5OW209dj79GqpzChCQECOSrXV3dvYJANSno74R2W99iiMbdwhBJXbONIy94jxxW1u3/+DReu1/JlNTEwBoPLqJPbj+N+R/8rWI6aZEcJk3XQ7/hBgxDpVmq9m3v+9gp5+/CKnnnir+u2zzTmS//rGYd3BaEsYtvkA8T80mpeNUfsmlUh4AzwAE6IXRWfN78ZOuNrzQ0QzrgtmseePQeIaSAY67+gJETctUdefXsiL6XVCbewC7X3zHxBNGy/Pchwk4OgEWABx9h3h+NiXgbAIAfcHPCovGHQmpFt/2l7a34Y+GGnxXU4FD7W14Ln2CphKELACEYMrpK+HlF2b27DqCe7k1Xy5a15RFK83GYIs/qrvaRR11xwwD0GH8/GWIGDHdLAJr3dSt4ar0DHsAyJHRYdy8mxCZPEsRtVwYgJrQQbkrtq17AK0NZVZt4UAJAHSDP3PFMvjFRgmX+k0PP2uS5EwqZdbd0WlgGEvZ0939fbHvnf/hwBffmax15IVnIPXsU9B8pAIbVj6F9rqjSTAlAUCpFJq7n0+fAEBeB1see0EYUfot9ewFGHnhmehobMamB9eg4WCp+FhNACCDrOCTr5H3oWFpxsDkBOHGT94IOW99KrwQqPlEhGLGfctFiELR1z9j7+sfGdzgEsPpd9+IgBFxAyIA+Ol0wgNghquHVWdLemhPTxdWtjeCygJyMyVA53vkRWeAvGvkyvipMSORqWpPnjhnJKxxYwLDlQALAMN1Z3ldsgScSQCgL/cFEbG4LT7V7K1/TVcHKjo6kNVUj93NDchubkR5Rzta9VxgLaliQPkDXkjPAD0jtf5WK+hvDoB/Fxfg3YqSAflWDPcQAK2VAAh2ZfFW7PlhNXocLGbVwysAkxatgG+geU+RiqJN2P3Darp7HJCzI/cSFgDk0ZN4M+6EZWZv+4zDUNTc/yuKNmPPT2uscv+nWQ6UABA1NUO4tlOj2319V3qJlr4xXrjuJ2STAQwIt3y6KdXpdKKcmWSA61NWM8bptv+P+/8jcg3oN/131uQUYNPDz6Cn0zBeXQp7oOf04+5V32kkGKitU3hILL5Q5DTQFxr050s5ECYsuQQ9XV12DwGg917p7oNL+pkHoB29uKOtAXsd7HfqoP2CVHgxhX+EjklF9PSJIJHIKyQI7r7eBqIAGfudza0iJ0T9gWIc2bQD1dkFIlcFNyYw3AmwADDcd5jXZ0DAmQQAivF/Nn0Cwt09DRh09fbi57oqvFF2CJScT9/QVzoulggAcn1JUFiStxPFba1WnUi5zP5KOQDOD4/BXYnpBu95r6IUjxXnW/VuSx8a7gIA8VDLoi4x6+nuxK7vn0R1yU5LMdq1f1jCJEyYf4tqGIO12eBtOXkWAORpevmGYvKi+8162hh7cKi5/+/5cTVI9LG2DZQAQEn/0s47De31jfjjvifQUi5fbWPS8qsRPWMilIxxaZ2egf7wCg1G2PhRiMgcg6DURJEU0Hh8yQOARIOND6wWxrWSAEBhBXte/cAEpbUCQOOhw9i4arXwHFB6p77QQeER5AVBHhIbVq0GZYE3bpQUcNb9fxehEvZMAii9d66rB+7zPFYdx9pztrqjGV90cR16a/nxc0yACUAUJR28qw3eASYwwAScRQCgL/bSuBRcHhVvQLiysx13HcgBlSC0pIW5e+ClkZmgXAJSU7rVp8SC/0oeg7lBoX19O3p6cEP+LovfKw0gl9hPSQCY5B8kKgZ4uLj0vX9DQw1uL9iLFisSe1nCifo6gwDgFxwv6qjTTbpaa6wuxI5vHkFnm3IdZrUxbPk5ZYEff+ItCI2dYHZYc5nkbTkftbFYAFAiZFkYgJr7P4XkbPvyfrQ1V6ttieLnAyUA6Mfia5msscFOmfETTpyDEaceD9/IMEVX6f4IAPrGuP4crRUAtIgO+u+cdteNCM8YLSoWkKeDXKMycDNX/h0e/n4DIgAkurjiUc8AhOmO/dukZf+M+3zZ1YY1Hc3otuZhfoYJMAEmABYA+BA4GQFnEQAC3dzxTNoEjPU1vG2w1hV+nG8Ank/PgK/rscRv5tz6F0cn4obYJIPT9VxpIV4+ctDiE+fn6oanUseBDHv9piQAyJUhbOzuwvV5WSK8wZo21T8Ij6SMQUNXF/a1NKGsow1bG+uwpaEOlCBRvzmDAKClFJs+k7L9v2Hf7y+LvACD3aJSj8OYOUtUb/8dJYkhCwDKJ0aLJ0f+5rdQvOdLqLn/H877ETm/vdSvO5GhIADQzf6k5VchcvJ4AZZi68mlv6nkiAgHoPJ8nkGBIlkfCwC2/W3lBR3u8PQDeQL0p+3v6cI97Y2o5DwA/cHIzzIBpybAHgBOvf3Ot3hnEQDk4vDr/yxbl2tUtk7LKaCyenQLr9/MCQBygsG+lkaQ0V7bZVl8HRnfTxvd6NM8lAQAD50LHkgejZODww3m+3rZIawp2W+xy5ObTod7EkfizLAog/HWVpdhZVEuuo3qAjuDAEAggiJHIfOUf4Bu1LU0RxABAiPSkXHy7XD3VC/HJRmOWtZmzz4sACjT9fQJwqSF98EnMFqxEyWhpGSUCeNOR/Kk82T7UYZ6Kv1HJQD70wZKABh96TmguvZKbvHm1pB02nyMvuwcoKdHZNPf//l3JjHPavH4lt7G689noDwAHDEEgDhQDgDKBdCfRlkV7mpvwI5uy/4t7c87+VkmwASGFwEWAIbXfvJqVAg4iwAgl4lfqWyd2qGJ8fQSSf3iPL0Nupa2t+La3Cwc6TCNRfR1dcOTqWMx1T/Y4JnHDxXg3fISzUY4jfNo8hjMCgwxmaaSAEAdTwgOw7+TxxokP2zr6cbN+buxzcLwh+MCQ/FoyhiDKgo9vb24/cBe/FhrGnvrLAIAeQGMOe46RKXMUTtCfZ/XleVg7y/PgdytB7pR2MKEk26Dt3+E6qtbG8uxfd1DaGuqVO1r7w4sAJgjrMPoOdcgJv0ExU4dbQ3Y9d0TSJ16MYIiR8r2a6k/gu3rVqG9xbLQKOPBBkoAiJk9BZk3/A3dHR0mpe/UzqPkGk8ZzkUZvjZTr5yM6y9F3PEzhrQHgJYkgBLHgUoCSHtDVQAe8PQX8bf9ac93NONjzgPQH4T8LBNwagIsADj19jvf4p1FAJCL2Sej9a4D2Vhfq92o8Xd1w4PJo0FGsHFTExSUjPA792fj13r1OFuK4V8el4ILI47WajZu5gSAAFc3PJE6DpONwgbIdf+2/Xs1hwKM8vHD6rTxJokUSUS4tWAPGroNM1zTHJ1FAKC1+oUkYuKpd2vKBSDtX2d7E+h2vazgV/QOiAurDtGpxyF9xuVw81C/eSOX6PzNb+LQ3nUO8QuSBQDz26AlDOBI/s8IS5is6PlRmvu9CFHpbxsoAYAyms+8fzl8IsJQvm03tj/1qsktPpW5m3HPzaIMXkVWDnY+8xqofF+fALD/4FEBoNVQwKWM6VNuXwKv4MAhLQColQF08/YSLILTkwakDKB0tmJ0rnjEyx+xumPhdNacu/Vd7fhPRzM6NMvp1ryFn2ECTGC4EmABYLjuLK9LloCzCABKbvDk/n/r/j043K6eQTjZ2xcPJo3CKB/5rMVqAgCxfih5NOYFhRnsBd3EP1NaiI8qD4OSA8o1qlxwS3wKTglRvq01JwDQmOQ18HjKWIObe/p5U3cXKB/BJ1VHFN9Pvxgp58ADSaMQ5eFlMn8SEf6or5GduzMJAARgRMbZSJ70V7Pl2ORA0a3r/u0foLJos92EAN/gOKRNvRQhsRM0z8/RkhayAGD+HzMtYQDmRujp7sDObx8DhQr0t/VHANj3zv9EGTJzrbO5pS/zPmW4H3v5XwAXF9TmHhBl/uqLSqBz0SFkVCrGX30BKMt9d0cndj7zOso2H63EMfLCM5B69iki9r/kp43Y9+7n6GhoBAkGCSfNRsoZJ4GMY2pDOQcAzT/9/EVIPfdUsZbSXzcj970v0FZbj8ARcRh75fkITj8a1tbd3jEgSQDpXR7Q4VYPX5yoMXRK6TyU9HbjrrZGHOnlVID9/d7y80zAGQmwAOCMu+7Ea3YWAYC2WO4Gnn5e3dmB/5Tsxw+1VSBjXL+RcDDSxw9/i4rH8UFhoPh3paYlp4BSKUIak0IHPq8qEyUJKzs7hEtkmrefMPoXhISbGO7G81ATAGi8CyJicVt8qkEogDQOzX9tdbnwRjjQ2izuUcjjYZJ/IC6MiAPNXa69VX4Iq0sOmMT+S32dTQBwcXHDqDnXIDp1rlW/WTpa61Ga+x0O5/1sE5d7mg/dCpMw4RcyQrPhT5OnzP9Z6x8DlY9zlMYCgPpOjJq9GLEjT1TvKNOjsboIO75+COSZ0t/WHwFAy7sNMuvrdBh9ydlIWjRf8YxTPfO8D7/C/i++o2x/4hXkPTD97pvgF2eY00R6P3kElPyyCXFzp4sfbX38RVTvzRP/vyVlAAe7CgDNlxIeTlx6JSKnjDdhRAII1X4PSIhFb0/PgAkANK/z3b2xpJ95AGg3/9neiM3dHVqODvdhAkyACRgQYAGAD4RTEXAmAUDpBl5/wys62vtK4/m4uCLCQz6h26aGWuxvbcbFkXEG50XNCKfOFD5AngCUzd+aRl4LDd2dJvkEtLybBIxrYkbg6qgEWRHA0vl8UnkYjx/abyKc6I+jVQAg93cyfgfGDV7bStuba7Dr+yfR0WpZLLSnTzDGz/87AiPStL1IoRe9t/ZINqoO7UB9RR5oPj09pmEW+o9TeTeK6w+OHovwEVMREJYCF1d3i+dBBkHhjo9QuPPTfmWCt/jFKg+wAKBONDQuExkn3aZa2UFupIO7PkfB1nfVX6IQc6jJAAAgAElEQVShx4AKAH/OJyh1BNLPOw3Bo1Lg5nX093dnUwuqs/OQ/9E6NBSXmszcI8APYy47FxETx8Hdz+doJYD6Rhz+YxsKPvtGFIiauWIZ/GKjxH/TzTm1oSYA0Jyp5GHiyXORvOgEeIUdzSXTVlOH/f9bj5bySky+5Rrxs21PvITKXTkadrn/XSa5uuMRzwD0LwgAeKWzBe92tvZ/QjwCE2ACTkeABQCn23LnXrAzCQC00yFuHliVNEo2iZ6Wk6DvLp/pF4jn0v6fveuAjqu6tvtNV3fvveFewXQwxdQECJD8JITwUwgtgYSAMT2AwaYHAgkEkh8gpBBKSDBgMLYB04x7x0XuvUozkuZN/Wtfa8xoPNLrMyPpnrX++oDuu2XfOy/v7HvOPiMbONJ6S/uNL2+L+/sOQXuvsfJHrBwwuXIlftC5Jy7t2K3BlPUQAHzABQUXdewi9ATMkhCxZBK/21qJv+/eCv5zU6aXANCDf67bUJxv/lt3Q63Nnt7Q1HzohI85+1YUlWe/WTS7lsaIEjr+enL69YxLB2jnug+x+pM/aRIOevqzs40kALTR9AXKMfb8u1FS0fAdofUky1IunjENB3et1mqq6+9GCQBdncpGjiHQcdRQjLvxpyIF4NPfPI6a7bscGyu9406KC1P85ejnskYBfBiP4GE1hLDUAcjJvslBJAItCQFJALSk3ZRr0USgtREABIRiej/q0gtXdOmpGVafApCpAa/s3o6Xdm0RKQO0XoEiPDtoNDqnRQl8GTyAG9etQE0WMbzMzWBe/3Xd++K89p2bTC3gc3SyX961Bc/v2ISaeBy39R5kmgBIzYPj/7hrL1zYoYtuHCicOD94EFM3r8WmcK3m+WKD1koAcO0kAUZNnISSNtmFG3UBmONGhez8EwpJAOg7EGbSAKr3Vorwf6Z+2GGSALADRXv6YLnB0b/4X0SCISx8/E+iZGIDUxSM/Nn30fO049FYWUN7ZnJkL4yFu95XivMs6gDsSSZwi1qNzRmpfE7NW/YrEZAItBwEJAHQcvZSrkQHAq2RAEjBwpJ6J5S3xfntu2BgcQk6e/2Hb/N5079VDWNh8KDIyV8SqkYkQ6E9m7AgRfxuXr9Cl6p/ah5tPV6c1rYjzm7XEf2LSkSUAo2kw7q6GlFab/r+XWB6QsoyCQCOe+3apWK+Ri3gcmNMaQUmtO2AsaUV6O4PHCYE6PDviqpYW1uDT6v3Y87BvQ3moWes1kwAEB+vvxRDT7kGHXqO1QNXXtswumDT0jexYdHrBXfznwJGEgD6jghTQEafNQkut/4oo8qFTPl4Td8AOlpZIQBGurx4LFAuRvlHtA7PR+0hJXRMOydN/PXid6d7/NiVTIg69kYdVyMYpVcBOLCGIomvoWrjFlEJgX8beOl56H7yeLF2CjBWUichh3aBJ4Drfdl1ZoxM4x41iI+lDoARyGRbiYBEQCR6QcYOyZMgEZAIFC4CfEnd3vsoXNyx6+FJalUgyOdqWjsBQOwpxNd75DfRe+SFcFu85XJqL1kffuVHf8C+rUsK+n8GJQGg7wSQeBpzzu0oa99H1wO89V80Yyqq96zT1V5PI0kANI6SHgKA7/reLjfGu314MxqGmvF5aoQA4ExYKWHo5d8SYoDZjNE/m2fOxcoXXz+ijKKe/bbSZoTLgwcD5aIqgBX7a7QOf2lhZJEVPOSzEgGJgD4EJAGgDyfZSiIgEcgTAhQnfHjAMBxffkjAibYxXIsrv1p8OD0hT1PLOqwkAL6GpaRNDxx1/I/QpssQQ2r8Tu4nb/23r5mDdV++bFvot5PzlQSAfnQHjv8Beg0/X9cDLPu35P2HQR0Au0wSAI0jqUUAlCkKrvAW4xueAD6KqXg0UmOZAOBsKJI44KKzRGlECh7SYmEVVes3ofKtD7B78crDFRLsOgd6+mmruHCPvwxDXebEcVNjfBaPYFokhBoNbRo9c5JtJAISgdaDgCQAWs9ey5VKBHKGwKDiUkzrNxThRALLa6pFmb3FoWpQ1M+o9QkU49mjRoE5/CmbW7UPt6xfiboCzH2UBEDmDito03kQBh57Ocra98sbEcDbvoM7V2HNFy8gtH+z0WOYt/aSANAPvZE0gLXz/orNy6fr71xHS0kA6ACpkSa9XG6hjN9ZcWGWjQSA+Rk5+6QLwLW+ElzkCVgaqCqZwCQ1iPUa1VIsDSIflghIBFocApIAaHFbKhckEcg/AiQAnhk0Cm08X4devn9gD+6sXHWEtkBTs+UL6rru/YR4X7r9ZedmPLm1Mv8LzTIDSQA0vi2B0o7oPeIb6DLgZFDFPxeWiEexZ/N8bFj8OmoObM3FkLaOIQkA/XCyKgTTAMo79GvyoagawqJ3piC4f5P+znW0lASADpAkAXAYgXM8ftzkKzUPWv2TUyMhfGBjJIvlCckOJAISgYJHQBIABb9FcoISgeaHAIX+nj1qNAYUfS1yFIzH8PM1S7Gsplr3gk6uaI8H+w9toNrPfq5ZswQra4xHE+ge2EJDSQBog6coLlEpoOvAU8Ea7sUVXcH/Zpcxv5sh3tvXzMb+bcsKVuBPz3olAaAHpa/bDDj6e+g98oImH+KZWDLzESRsFk+TBICxvUpv3doiALj2wS4PHvKXo1ixpgPwSrQOz0VrpaCX+eMnn5QItDoEJAHQ6rZcLlgi4DwCfLHc0msgvtOpYTk45u7fu/ErLAlVNfmx4lEUXNChK37Zox9K3Q1zJN/bvxt3bVwNVgKQ1jIQoPPvK2qDsva9hV5AoLQDytr3hcvthdvtgzdQdsRCGdIfDVcL577mwBaEDmzB/u3LwNJuMbWmZQCTo1UwGmPUWbegTeejdI24a8NnWD77SV1tZSN9CBgVuNPXa/Np1RoJgHJFwR2+Mox1Zxcp1Lt7C+NRTIkEUS11APRCJttJBFo9ApIAaPVHQAIgEXAGgREl5Xhq0EiUZTjwLLW3pq4Gb+3bKcr47YlGxATo9A8sKsWYsgqc064TuvqOzI3cGQnj2jVLhQigNImARMAeBCQBYB1HN4BBLg8mePwY6/Kip8uNFHW5JRHHikQMM2IqlieiWclPvQQAP9r6uTy4wOPH8W4f2ikuRJDE0ngMr8bqsCgeRfe0fPqmSgqyry6KGxM9Phzn9ol+Oef9yQRWJmJ4J6aCzmX2GQPpc74xXI11yRgu9QSEkB/nVZmI4/24iumxMOJJ4Ne+EmSWAUzvI9supOsBZMOoQlFwtieAM91+9HNxFwDiPTceEePuzChnmxojPfyec1+WiIoKBN/yBA7jGkwm8VXiEK4L4l+jEICCCR4fzvMExJ4TM651RiyM6TEVYZ138cT/Sm8xvmMxHao2mcQktRqrpQ6A9R+y7EEi0EoQkARAK9louUyJQK4R4Mvlfzp1x009B8BlMcSRc98TVXFr5SpBGkiTCEgE7ENAEgDWsOzjcuMGXwlGuLRvcj+MR/C7SA0OZjimeggAhor/r7cYrCHfmHY8+/9vLIybfaVCUK8xAkBPX0RlYyKOhyMh4QhnWvqc71CDONXtw8SMsp8kJO6NBBGxmQD4Z7QOaxMxIaRHsiGb0YF/MlKDOfHMgoJAOgEwWa0Wavzf9xY3iutL0Tr8NVoriB3m7TN8P5vRCX8wEhIkhB4jIXKbDToAj0ZCgrCRJhGQCEgE9CAgCQA9KMk2zQIBl9snakBXdByA8k4DRAgxa5D7iiqOyC9mKbBIXRX4/xk+XFu9E1W71qBqz1qoNfvFf2+pxnDrovLOaN99FKiaXdqulxBkywyzZnksimWFg7uFWNaB7StQtXsNWD9dr7mg4KKOXfDLHv2PCOXX2wfbsXrA5MqV2ByuM/KYoba+QDnKO/YXIeilbXuipG3PRsPPo+Eg4vFIw9Dz3esQizo3P0OLcaixxEgLWAX+krZo0+koVHQehLJ2vREo6wTWqOe7KN1S7yD+zoL7NqB69zpU7VmH4L6Ntuema806FwSAy+VBcZvu6NhrnHg3871DXCjcl252vHe01mvn3+kQ3ucvQw/l0O3zhkQcs+KqcE75vyJ9FDdO9vgakAOvxsJ4LlKDdBdRiwAogoLrfSWHHWze+vO2eX48CtIOJ7h94laadeV5610OReSWZyMA2igu3OgrEc/Q2NecWASfxiPi9nqgy4PT3X70rb9RpyNNJ57OfLqlz3lzIg6G8a9KxPBGLIxIMin657+TkGisDGCF4kJ/lxudFBd+6i0G57Y4HsW/YmEReRBKJoXCPbFKH48uvRuKcNiJAZ383ckE+ipunOMJNJj7bWq1mEe6pRMAqblzne/FD0U9ENOT3T6c6vGLMfj0S9FagT/3mmO+GwsjhCSGubw43+M/TES8FQvj6Uhto5ET6fNg1AJ1ALhuK/bvWBi/j9SIMydNIiARkAhoISAJAC2E5N8LGAEFRWWd0GPIRHTqcyz8Je1tKTFG1XCqhW9fOxt7Nn0JtTb3N85GhOQqF76KDYtf09gnBaXteqLPyAvRode4I5wRI5us1u7HrsrPsGXlDIRDe3Q92tNfhKu69cFZ7TqJUH+9tiMSxvPbN2H6/l225/zTIaHD323QaQITOiNWjdjs3vAFtn01CzUHtwE6Q0GtjuvU8xIjbWRJPLbrPhzdBk5Au+4jLf22OBq1DeqCu7Bz3cfYse5j3b8x7Zk23sIpAoDnp0Ovsegx9ByhL2BF6JFk5O4Nn4v3TqH8tujyX+krEWHvtJfFLXHdEY4f33h0OG/wlQpnkg4nndL08HQtAiDdYeUt8yORkLidz3Qmb/OVgREJKcskAPgXRhF8rz7sfHkihofVELYlG/blhYLveQOHb8U51l1qENvT2mWG778fU8WNe12W915jBEBqnkY1APgcUxV4206HPZkGRCZZko1wyVTgJw7T1GCDPSFWP/AW4/K0EH2SBE9Fa0SpwvQxiflv6omgXckEblWrxT5rWYmi4BZf6WEyRqt9Y38nwXG3GhSYSJMISAQkAloISAJACyH594JDwO0tQo/BZ6LnsHNAR9lJ48d4aP9GbFzyb+zdvDBnauJ2EgC8aRty0s9sr8Gewmb9/H9g//bluqImyt0eHFveFie3aQ9qBHT2+Rso/O+OqKDT/0nVfnxUtQ/ranmjkf6ZZX23iW2fURc6XoqOESYkZnasm4t4M4sMkBhpnbN6Qm3URejY62ghVuiEmfmNmZmH3QQAb/VZ7pGOvxPlHmurdmD9wlewZ+M8Xe8dM5joeaaL4sID/nJx8700EcUUNdSoA8bb+Mn1jh5vk28KV4FOZ8qaIgDaKy4RZcB8833JBBhuzwiDbDbE5RFzKqsnWjMJAN44T/WXg31uTcbxGzV4BJGQ6pcO8FW+ElxcT3D8X7QWf4t+7d6nz5l56HR6qXWQzZwgAEiCvNtI2PsAlwfT/GXiZp35+/dFgiKaIGXpBEBTc08nJvgsSZ4Xo7UNojf434nVNb4SXFSPFXUFeCb02BUZJIOeZzLbMIrjlnBQaBlIkwhIBCQCWghIAkALIfn3gkHg0EflBcLxzwynzcUkeQNVueAV7Fj3ERim6qTZQQAQrwHHXIZugyZYunnTs06GMK/8+BmE9m/W0zwvbYhp/3HfRpcBpziOR/oCeW42Ln0T21a97/i5sQqsxEgLQQVtOg/CwGMvt51Q0xqZTu+az/+CfduW2R5ZYhcBwBv+LgNOxsDxP7AlokYLk3y/dxj+/xNvMborbsyOq/h7mnOcbe4Mcf9u/W1ypoPYFAFwjNuL+/zlInog2212+liZjmgmAfB9bxF+7D2UdpHp0GebczphsCYRw51qUJAQtPQ5UzSQf6tq5AbabgKAaQG3q0HsbWQ8igNO8ZeDhAjnfZsabKC7kE4AMPVhWiQEEgGZlt4P/35LlnSC1DMUBWRqBa0pciJzjJPcPhE9YNWoLfFmLGy1G/m8REAi0AoQkARAK9jklrDEdt1GYMjJVyFQ0j7vy6kL7sZXn/7JkQ/x1OKsEgDMYR9x+q9EffVcGXOaWXd97byXC+rGm2RRr+Hni9rg+SCOUvjn4tyY3WuJkTZyLE141PE/Rvseo21JNdIe8cgWjAjYu2UBVn38rNDnsMvsIACKyjpj+IRfiLSaXBrfO1tXvY/18/9e8ASbWQLgR95iXFZPHNDp/SJ+qHJKY3as24f76x3KdAKA+gC/qtcRyBaFkK0/Kt7f5C/FBLdPOMjpDnA6AZCu1p+tH7sJAKvjpRMAr0Tr8Fy0NmusWToBkC11I32t6X0aIQBIJD3oLxc6CFaMIoBPREJCr0CaREAiIBFoCgFJAMjzUdAIMIe075iL0XvkhTm9tdUCxemPTisEAB2UYadel5MbuGw48aZy2azHRV32fFtJmx4Yduq1QnSsEMzpc2NmjRKjplHjrTYJpL5jLskrgZQ+y3DNPiyf/QSqdq81s+VHPGONAFDQqc94kWaUKehny+R0dnJw5yosn/M7qLUHdD7hbDN+XDG/u4PiEorxFMQ72u0VIn00vREA6Y4zKwdMVoNYp1HuLT38PZ0ASHdmmct/Wzgo0gC0LJ24SCcg0gmAppxo9m83AfB2LCz0BhpzdrXGS3fWmyqVmI4Z8+zvUKtRlSVSgGs0SwCQZLnZXyqqKFgxClDerlYLMURpEgGJgERAEgDyDDRLBOj8Dz7xJ+gy4NS83bhpAbd38wKs+Oj3iEXsrUtvlgDo3O8E8SGez5tuYsbbyRUfPo19WxdrQejQ3wvDKWlscVR6X/rBowiH9jq0fj3dSoy0UKIw5NBTrkGHnmO1mub870xDWv3J89i5/hPLKQFmCQCSI31GXSTIESsCf3aBR0KE5GOuSQC69Ly9Pc7twxi3F70VtygX15SZIQD0isul5603RgBoObPpc08nANJvtrWEC9P70HLIjYoANuW06yEc9DrruSAAOF+KMjKdxIqRyqG4JDUPpEkEJAISAUkAyDPQ7BAQzv9JV6LrgFMKfu4UwONHp50kgBkCoGPvYzD05KvzeguXvll0UFbN/SN2VX6a0z0sNKekscXzFnfZB4+hem9lTvHhYBIjbchZYWTUxEkoadNdu3GeWrBiCbU3rP7GzBAAKz/8PfqN/TZ6jfhmQRG0jARYMvMRW9/HTW0vxfRYi76p21sqs8+LR9FRcWFcvWCkJAAaquS3dgJgfH3ahv4aOdlP5bPRWvyrmYnO5un1KYeVCLRqBGQKQKve/kJdvIK+o7+FvmMuLagPy6bQ2rZ6JlZ/+mfLN3GpMYwSAPu3L8OoiTfnLey/MWxyTQKQOCpEp6QxfCJUip75iG2h3Hp+0RIjbZTo/I85+1YUlXfRbpznFnaQAMYJgM9Rc2BLwb6jNy97C2u//Jtt7+PGtrid4sId/lIhhkdjOHplIoZliRg2JGLYlIiLEHuqz1NezowGQPrNuZYIXWqeTqYA3KxWY1H9DbOMAGh4MvRGFWQ7T10VVmcoQw+NyBGt180HMRWPRmrAqgDSJAISAYlAYwhIAkCejYJDoKLTIFucWTqfDEVnObaag1sbrJNlu5gX7vWVwBuwrr7Lj/ClHzxmW8i7EQJg6+r30bbLUEM3lcxFP7jrK1Fr/MCOFVBrDyJRLyxFB9FXVCHEvDr1ORbte46xVMqLe7Dk/YdRtXuNw2fNXuKIexoNBxE6sBl01FPm8RaDpRWJkR2pFrmNBJAYaR1Cu51/nqNI3UEE921CLPp1qlBRaUcUV3SDN1Bumejkb2zxjGmo3rtea3lZ/26UAGC0E9+hTpU/NLWItIf47uc7h+82J+073iL8rD5smyX9HlZD2NZITj0/tq70FoPP0PRGALBtugjgvWoQH+VQBDC9fGFTIoBWQ/JbewSAF4qoIDDR47d0ZKntMDkcBP+/NImAREAiIAkAeQaaBQL8EB155k1o23Wo4fnGonWiLvT2tR8itG8j+O96zOX2oV334eg28DS07zHK9EctQ7kXvXu/LaGnRgiAZCIOReetAT+Mt6x4F5uW/Uf3PEkIdOx9NPof/T3QOTJjFAZcNOMBR3Peuw06DUcd/yPT+8d1Ual/x9oPRV41/xkatyi+QDnadR+JXsPPQ2m7PqYdubrqnVg0Y2r9mGYQ1veMxKhpnChiN+rMm9CmyxB9gGZpRaV+Eo7bVr+PPZsXQK2hKF3jt3F8/1R0Gihy6fneM5tLbyX03SgBYBQckiAkJ3Zv+AKMVlLrDiKm1hzuhhj4ispR1q6PeNd06DXOcjTTvm1LRYqNUyVb09XxuRAtdf5SRcGdvjLDKQDsO13VX08ZwCt9Jbi0vh59pmN+sScgUhZoRssAZpbekxEADX8JViIA2NMlngCuqd8bo7+xVHu+aViO8XMNkshs//I5iYBEoGUgICMAWsY+tphVdB14CoacdLUhR4q3X+u+fBk7181FQkMdWQsoOgADjrkM3QZNMPwhzg//VXOfwY61H2kNo/l3IwSAZmd0P2woH2ZVDX3Huo+weu5zlvco23qtRI0Qm/3blmLd/L8htJ+VC8yFTjJcvP/Yb6NT3+MMnx2uac/m+Vg+6wlH8GH/EiOtX4q16AhG1ezdslCUwSShY8aslBrkOa5c+Ao2Lvm34aGdIgBI/FUuehV7Ns0/HGGkZ3J817TpfBQGHnu56QoedPwZFXFw12o9Qxpuo+XQZ3ZIjYBb/WXw1P/BSAQAdQbu85dhkMsDCgFS6X1jIvsNbx+XG/f7y9G5vqRcJgHQz8VQ83KwT6Yn/EYNNtoXZQyv8pWApAEtk3yQBIC9BAAFJLk3qTNi+FDWP0Bi52WdFyBmx5DPSQQkAs0bAUkANO/9a1GzZzg189jbdh2me11OlX7ijdzw025AoKS97rmwIUNOGXpq9dbJTgKAc1n7xYvY9tVs085tOgilbXtixOm/QnFFV0PY8BaQlQF2b/zC0HNajek0jTn7NsPzYb+85f/q0z9h37ZltmDDPpkeMOzUn4M4GTErDpzWOBIjLYQgHE6K/pkpZUdHlyXogvs2aA+k2UIRkUisPsAIEyPGVJVF7z6A0P5NRh4TKT6jzrpFYGCHid/VZ/8niDUSI2aNRED3o87AgPGXmUq32b5mNlbNfc6233b6OuikXe8rwXn1zvH0WBi/j9RCzSAQ6USf7vHjWm8JypSvJd4yQ/m1nOn022WmG0xTg9iZgW0XxYXJ/jIMd33tQmYSAJzP/3qLheo8bXUiBir7ZxIKDEm/2BsQ6QfsjWQBb5a3pBEPWnNOx8tIFYA58QgeUUMIZ2Bp53h6b+tzVQWAWLFk5BR/GajhYMU+jkfwkBpCnUky28rY8lmJgESgeSAgCYDmsU+tYpZtOg/G6LMn6/7QsxLyqgdQ5ueOnnizISEwu26d7CIAGB1BbQJiZaf5i9sKEoBEiRGjg8RQd+bW22FMfRhy4k/RdeAEQ93R2d698XNRRs3O6g2pSZDMYiRJ98FnGopmMevANbV4iZH20TCbeiTO0YbPsOqT5xG3+caNBBLToYym3ZgRJLWLACAeO9bOwZovXrIVD6ZkjDzjRsNpASRmFr5zr9A4ccJ4Y3uPrwzMk6extN7smIqNyTjoQI9weXCSx4ceilsIBG5KxNC/3rlLL6fHZ7Wc2yIognBI5YgHk0m8F1exsF6Q72i3F+d7/PBBAXP1U3PKlpvfRnGJfPMT6uvOUzBuTiyCT+MR4XQPdHlwutuPvvWpZRzr3kjwsPhfCkutORshANIdbWL1SrQOixNRIaDI1APGO9g5XiESACRnfuErwTfqSSWzZ3ZfMoFJarUQoZQmEZAISASyISAJAHkuCgaBgeN/gF7Dz9c1H94w8aarLrhLV3uzjcyETW9ePh1r5/3V7JDiOTsIAKfF98yQAHQQ1s57CVtWvGMJn9TD7XuMFo6BETEyzmHzsv+icuG/HAu35/x4e9l39MXoM/piQySA3akAEiPto2Ym9SgX58gMCWCGRLKDAGCEz5ovXsC21bMcuXHv3O8EUebUyG+dwqaL33vIMTFAOmznipz6YuF4N2YUBnw6UoNwEngocCjEmw7uc9Haw3e0epxbOvWMJKDz2pi9G1OFI3+v/5C4bWPifOyLkQAXeAJNhpwvS0Txh0gt1mRJr9Mz59Q8tSIAiOX3vUW4ol5UMfUca9rfFwkKIsDO8QqRAOCa6fz/0qIOAPvRIxap/WaULSQCEoGWioAkAFrqzjazdbm9AYyeOEm3+BYdbDraubCew87FwPGX63biqK6/5L0HdYsQZluDVQLAjtJgerA1o5hec3AbFr4zRSijWzEzTgudtg2LXsWGxW844qQcuR7jeeV2VpSQGGmfMIb8jznndpR36KfduL4Fz9HGxa9jw+LXLYW46xmQlTiGnXqdIcd309L/YN38v+vpXrQxc07SO8/N+0ZBvzGXoO+YS3Sviw3XL/gHNi5509AzRhrzI6qb4sYF3gDGu7zoWX9rzvD8dYkY3qEWQTwqUgPSc/npUDOknre1NL3OLccb7vLibI8f491esBQhb+iXJKJ4MxYWY53p8eMWX6no9/eRGrweC2ddEvvqorhxnseP49w+MXeSE/uTCSxNxPB2LIxl8RiijYSS650zB9ciANiGUROne3y4xFMEahXQNifiuE2tFukOdo5XqATAMJdHkETEy4r9LVqHP6dVHbHSl3xWIiARaHkISAKg5e1ps1yREYdX3HC9MwWhAxRsc95YJpA1wVk2UI/ZMT8jeGTOKddOLjUbqN2gtySeXWKJvBEcdsq1uisgECcnhQgbOxusojD4pCvRdcApeo6PaGOXgrnESBtyM7f/uT1HCgaf8GORTqLXgvs2iookjALSY1YIgFy+b/zFbTD23LsM6X1Qc2TZrCdyRPjpQdv5NnqdW+dnIkcwikBbxYW7M3QcjPbB9l/EI5gaCYnICWkSAYmARCATAUkAyDNREAiUdeiLsWffDo//UHmipozh/wum3+1YXme2sZmawBQFvXv1OmcAACAASURBVEZBsF2Vn+ptfkQ7KwSA3SHk2osw7qBYFUs0Ixhpt/6ANi5ftzAqwmeHloTESHuHzGCUq5KN6bNnhYlx594Jf0k77UUBQnHfSOi7FQLALrJK18IADDj6e+g98gK9zVG1ey0WvzfNEa0P3ZOw2JA337/ylQjBvk/iEczVKPHGUPof14fSZ1YbsDgV+bjDCLgAXJ1WecHscIwKuVmtFlEo0iQCEgGJQCYCkgCQZ6IgECjvOEDcsutR4K6p2o6F0+8Bb9pzZczFHXPuHbpVua3qAJglAMzk/9qBYaC0I8aeezuKyjrr6s6qg2tUMJLjsToDiYd8WbdBp2HwiVfqTiWxqmAuMdLe6bJ2vcXv2us/FC6tZbztXv3Jc+De5NqMOr5G3kFmCQAKaFLUs3rPupzBYXTPwqG9mP8WCeP9OZuj3QOxtB/Lw3VUXJgVU/FopOaIagOpMZlmcGf9DXJ6+Lzdc5L9OYcA0zturk/hsDLKtEgIM2OqlS7ksxIBiUALRUASAC10Y5vbsowQAFR0Xvj2Pag1WWvbDDZ6PpD5MUwHnDfN+7Yuxo61H5kZSjxjlgDYvOwtrP3yb3kJd3XSQWkIpIIhJ10JOtR6bef6uVj58TNI5lEV2WiuuVqzHwveuc9kTXmJkZ6z0Xf0Jeg39lI9TUUbO/Q9dA+W0dCo48vKH4vffwjxaPb87/Tu9bzfss1798Z5WD7nyZz+rozONR8khdk9buy5UkXBnb4yjHN7RTWBJyIhUOwvM7ibwn7Xe0uEBgCNteBfjNYKBf2WYiWKIsrlVcAFVi8gCtQxIEnSU3GDN+jUCyA2RYqCBHVfknFsTcQRQhLVySSqLJSmzAWOg6gD4C8H992KvRqrw7ORr4UmrfQln5UISARaFgKSAGhZ+9lsV2OEALArh9woWKzL3b77KIRr9iG0fzOC+yoFCRHavwXRcLWtYmBmCADm+1IbIWiwBrhRHBprb9RBMZqnnBrXaB6w1WgDu/BhP0ZSSaycc4mR9q4ZdSSt7If2bLRbsJzjyNNvRIdeY7UbAyCBNH/63eANuJYZxYL9kUxbOusx7N28UKt72/8++MSfovtRZ+jq12g6hK5O89CIJQfv8pWhrN4pnB+PYk5cxe5k4nDJwTM8fhElQFuaiGKKGhKCfs3ZGNEwwOXBKJcHw9xe4fwHANQBKIYCEgKH5AK1jYTBjkQCB5MJrE3GRTTFlkRclD4spEx57vHtvjKwtKMVWxKP4t5IqOAJDytrlM9KBCQC5hCQBIA53ORTNiNgNMQ+n/ncNi89a3dmCIB83MalT54OyvAJ16NTn/G6IDJ7M0cHiI4Qx9NjVvUG9Iyht43Rc04dieVznjIc0SEx0t4Ro3vhdE157RkD3QZNwJCTrsralAQFicjaqu2CBGS0wr6tSxCP0lVq2swQAPlIxUqtoikcsq102azHwfdjczZ+rJ3q9uFaX4lQ/m/K3o+p+EO0Rtx2NzcrVxQMdXlFhYMxLi+6uw7d6jtlrMIwJx4Ronl0mAslWuKn3mJ811tkadl1SGJSuBqrpA6AJRzlwxKBloiAJABa4q42wzX5AuUYe/7dKKnopnv2uVXi1j0tWxoaJQDyeRuXvmCjH+ZrPn8BW1a+awgzI7d/7NjMGIYmZKCxy+3DqDNvQrvuI3Q9ZdbJkhhpw2v0rFrVZNCekXYLkhajJk5CIhETqUbVu9ehas86kSYSCQcNE0WpEc0QAGbJKe1Vardo32O0+B3pJQFbAgGQQoU33ie4fTjD7cdRLs/hiADeZM9LRPFeTEVlIlZQN9pN7SjL3Q1xe3C0yytSHPq6PKIUYa6NzvLKeAxvxcL4NB7JOxEwwe3DHf4yyzA8FqkR5RylSQQkAhKBdAQkASDPQ0EgYDS8NTXpvVsWYuVHf9Bd7qogFqtjEkYJgEK4neSyjN6qMnyYYcR6c/OZRz/6rMmo6DRQB4oQmgy5LBmpZ1L9xn4bfUdfrKcpYtE6LJ4xVSiZ6zWJkT6khp16Hbr0P0lXY96uL5/9BFhSriWaGQIgn8SakZQx7lc+59oSz4vVNXVWXBjr9uIYtw/jXF4Rxl8oVptM4rN4BC9F67A1mb94gL4ut9ABYFlAK/afWBhPR2ryTmhYWYN8ViIgEbAfAUkA2I+p7NEkAkYFuVLDMPd909L/YOvqmbrCXU1OL6ePGSUA8nkblw6MUUfC6A23UYLBrM6Ak5vdsdfRGHHGjbqrAaya+yy2r5mje0oSI22ojJIk+RAe1V6FfS2M/m7znVdvpGwsUapc+Co2LH7NPsBkT4YRKIKC0W6viF440e0DQ/0L2bYl48JxXpCntAAKOt7iKxVYWbGvEjHcpQbBVAdpTSNwjsePm3ylKJTSman5PFIv+in3TyJgJwKSALATTdmXJQSMishlDpaIR0XO6/a1s7F/23JRC7u5mlECoJBuuIyEn8fUGiyccT+Cezfo2iqjzjNvbJfNesJ0aLSuSRlsZNRB3/bVB1j9yfO6R5EYaUMVKO2Ao8+/B/6SdtqN86z+r2uCFhsZJQDyTYgYfT9KAsDiAbH4+HCXBxM9foxz+9DF4o22xakYepwaCi9Ha/FankLof+gtwg+9xYbmnNk4CmByuBpLEvwnaU0hIAkAeT5aEwKSAGhNu13gazUqItfUchiyWxfchV2Vn2D3hi9Qc3CbrSr9TkNp5APXTJi4k/PvOfQcDDruCl1DcJ+WffAY9myer6t9n1EXov+47+pqy0aF+OFPhf5x59+DorJOutZhpJwbO5QYacPKFJLRZ98KOr56jGUkV3z4tJ6mzbKNUQKgLrgbC6bfDRIB+TAj78dCfQ/kA7dcjkm1/pPdPpzqOaRVYE3PPpczbzgWKwSwlN70WBi5vkPn7f89NugAMJLhjTyRGPnbueY/sowAaP57WMgrkARAIe9OK5xb267DMGrizXDX1zG2CwKWgqvesw4713+CfVsX5e3DVe96jHzgGin3pXd8K+2MCnStX/APbFzypq4hjeRts0Oj4fO6JmGxkVFny2iahMRIe4M69zsBwyf8QrthfQsjZ1R3pwXU0OiZZIWBJe89KDQq8mFG3o+SAMjtDjG//zxPAJd4AwigsMP89SJTlUzgj9FazIipeh+xpV0PxY0HA+Ugplbs3ZiK30ZCiFnpRD6bcwQkAZBzyFvVgJIAaFXbXfiLZRTAkBN/iq4DJzg6WeoG7N+2FDsrP8HBHavy9iHb2CKNfODm+2M8cw1GBbr0hri7vQGMnjgJbboM0X02DuxYiXCNdh103R3a0FCBgjZdhyJQ0l5Xb0bCrSVGO3VhalRvpCWpyGcDyDABsHMVFr//EOLR/KiLG3k/SgJA10/CciN+TI53+3CJJ4CRbm9elPwtL6KJDnYmE3g8EhKaALkyVki4yV+C09x+S0NuSsRxm1qNXVl0ALhvrL5wqacII90e+KCAa50dU0EBwT1pz6RKE2bLkR/p8uKxQDn+Ea3D89FaMd8KRcEUf7kor/jfWBg/8BbjDM8hTYMv4lH8LVqHdVkqVnBOw11eXOwN4Fi3Fy4oWJOI4a/RWnwZjzaocJEaY2k8ikWJKH7hK0FHxYU5sQg2JmP4mbcEjeXQn+L24S5/GX4fqcHrsTCypQBwLgNcHlGScazLK6pu7E8mhFAknyG2mcY0l/M9AZzt8YuSncST1SX+HQ2DESWZRqLsIm8AF3sCov2ieBTPRWvRz+UWmgRSA8DS8ZcPN4KAJADk0Sg4BBgaPebsW1FU3iUnc0ulC+zdvAA71n5YEOkCRj5wCy3P3cjcucG7NnyG5bOf1Nxro8Jtmh02kwaxSC0WzZgqIli0TGKkjRExNKRTYaISg9Y+FdrfjRIAen+zTq3T6DumEFOBnMImH/0e7/bhcm8RBrnyUcAvdyteXy+ol82RdmoW/+MtwpUWdQCYukACYH4GeUEHgE7qL32lYBnJL+rLHw5zeTDc7cXWRFwICG6vr4ZglgCgACFFH7sqbnwUjyAACE0I2uORGsyMqYfdYjeAS7xF+LG3GHXJJObEVdQkkzjW7QMrI7A6A4mAlNudIgDoODPNZHE8igNIimc+jquCgFgRj+LRSA2+HgWCoLreVyL6vVWtRmUinpUAGOP24i5fmXDcOXdWiejvcuNotxdq8hCuqxJfx1aMcHkx2V+K9ooLC+IRrEnEMcjlFvoXKxNRTOHlUxqpwnnf4S8FCZRliSiWxmMY4HKLtJl1ibgYRxIATv26Wne/kgBo3ftfsKuv6DRIpAJ4/aU5nyPTBRgdsH3tnLyJCRr5wC20/GQjc+fm6o1gMNpvzg+OQwOyROKSmY9g39bFmiNIjLQxIojDT7senfser4knGxghYHR1WICNJAFQgJvSDKZEZ+0iTwDf8RYJh6c12F+itfhrDlNfjnF7cb+/HFbR5Y3yPzPmTZ2G+/1l4ob6oUhIOM00OgYXegLi//4UrcXcekFlswTAEJcHs+MqfhepAYUVabzd5u17LIkGJAMd7nt8ZahMxjFNDYq50VhFgg77aR4/pqpBfFg/pxQBwDEerVfLT92xe6HgBl8J2Ced/M1pt/W8pX/AX47NyTgeVEOoQ/IIAoCVGCb7StFJceFONdggGoLEwXW+YrwZDR8WiUw5830VDx6OhESUAOeSTrS8K8oy1oJxDPz9UOTxMm8RnorUiCgJEhupqIzbfWUi4kASAK3hzZL7NUoCIPeYyxF1IsBccuYz54MESE0xmUwgtH8ztq56T9QApzOQCzPiyBXa7ZbRW2i9BIBR5fZc7FOuxtAbgi4xmqe5JS63D6POvAntuo/QbMsG4dBezH+Lgnf7dbVvjo0kAdAcdy2/cx7l8uJaXzH6t/Bb/0yU9yYTeCwSwrwcpQIw/5+Oam8X3UXzNiuu4lG14S14L5cbU/3lIuT8iUiNcEqbMrMEAB3o1C17ev8XeALCqU85uCmH/UyPH3eq1SLcP926KW48ECjDxsTXTnuKACiBIm7jU4RB6jmmT9zuPzKMPhX+f78aEuQELTMFINV3OJnEvZEggvXkRWMYpcZ6NRbGc5Gaw1EKbJ9aGwmdFBYpAoakSGb/3O0rfSW41BOQBID5Yy+fbAIBSQDI41HQCJR36Ifhp92gWzHdycWQDAju24BNS/+DvZsXIpEW9mX3uM2aAPAWYdRZt6BN56N0wVK1ey0WvzdNk1wxqi2ga/Bm0kgvASAx0iYAjDq7kgA48kciUwCayYvDoWme4PbhKl8xuivWnFKHpud4t3RMp0aCh2+znRyQYe0M0WeovhWjY8xygFvrw/nZV4mi4A5fGeiUMj3g7VgYKxIxEaKejQowSwAwZeIRNXRE/jtz66f5yzAnHsEfIjVoWx+RwFvw29QgDmZoFjBX/iZ/qQipvy0cFGtJOekMzb8vEkQow0lP3fRTayCVBpByxoe7PaKfVIpDJgHANIFrfSUgUcEw/3diYSyMR4WWQiY+/CVc4ysRETE3q9WCVMk0imPe6CvBg5EQ3o+pYHnMRwIVeD1aJ3L+M/tMkRQyAsDKyZfPNoaAJADk2Sh4BHijPOCYy9Bt0AQoBRJmSPXrHWvmYMOSNxANB23H0AgBUGgK5U45WNK51XZuJUbaGDl1Pm1/CeSwQ6OYSAIgh5tTQEMxDP1qX4kQK2vNRkdtaiSEWTmqCvAtTwDX+UosQ858/k/rQ+dTnTGy4BYfneqv9RvoWHNt78XUBjfqZgmAZfWidpkObioCIZWj39nlEhEJjESYG4sgm9ziWLcX1ChICRGmCIAdifgRef5cY+omnSUpU2kAqUgCCgc+Gak5XB0hmwggw/rptB/nPiReSCNBMjseEYQARQC5Lgo2/tpXghM9PuHcH8gSLcBICBI5KaHElHBiSoQwc4NTf5cEgOWjLzvIgoAkAOSxaDYIlLbrhSEn/Qxl7ftBUQqjvBD1AhgRsHn5dPCf7TIjBIDe22G75qbVj1FnQu8Na2t2bvWSPBIj7XKSTp1Prd9FIf/dKCaSACjk3XRmbsyHphgd1c2t5qObmSGzqelsUayNZfl4e80QagrMsRZFW0URTmwZXAgoEGr2ThoF4e5TgxpB8/bMYJTbi2n+ciFyZ8VeiNYKEb1Mo5Pcx+XBaW4fTvL4wPKDNIa8MzQ9dZttlgBgFYBUZYD0sRsjAPSUPdRLAHA8Rjjc5y8XpRBZEjEVqn+7GhTChynLRgDwbzxJJA1O8fhAIiFFllD6j32yPCTPGwmA03VEakgCwMopls/ahYAkAOxCUvaTIwQUlLbriT6jLkLHXkfD5bb6P4n2TDu4byOWzfot6oK7bOlQEgBHwtiands1n7+ALSvf1TxbEiNtjIw6u3oJKs3NKeAGRjGRBEABb6YDU6Nzc5u/FCel3YI6MEyDLplrvzYRw/JETCi7M+87XcU98+OVLivl4ngTy3J2Q1xeEWI9wqGShLwFvlsNNlCAdwoTEh33+sssV1n4JB4R4ecMl2/KeOv9TU8A3/MW4XM+Uy+SZ5YAaOx2nsJ9D/rL8V5cbZACsKWRlIFsc9aKAOAzFYoL91HsMBHH76I1uMpbIkQIKexHAkmLAMgcl+TT6W6/qFSwIxkX/TBdgSkAJ9ZHGvC8aplWCgDFCx/2l0sNAC0g5d9NISAJAFOwyYcKAQG3twgde41Dz2HnoKx937ynB0TC1Vj2weM4uGu1ZXiMEADL5/wOuyo/tTymXR0YdSZInix6935E1VCTU2jNzq3eKA+JkUwBMPM7NvqblQSAGZSb5zOliiJy0Cc47PzTKf0qERO13JfFY6hMxg6r0ptFrkhR0F9x4yJvEY53ewU5YKf9MVor8re/LgJnZ+9f90Vy4+e+EuGUW7EDyQQmqdXYUO+cjnd7caW3BNNZoz7GOIqvrY0QHywTQnZ3qNWoSn6tkn+vGhQl8dKNaSHMl0/dbh9yvBVRho9K9um59qnnUiKAqf5SYfSDMnLzm1qzHgKAu/59bxGYg/90pAY/8xXjc6YlZAj1ZUYAUOCSIoWrEzH8MaNtSo+AJEYqtSD1fLqwYFNzZ+UMEhO0TDIiNecfeYslAWDl0MtnG0VAEgDycLQIBFJkAHUCWEIwX5EBdGKXvP8wqnavsYSrEQKgtVQBkM6ttnMrMdLGyKizKyMAjnyVSQLA0uu92TzMUP+feIvBWvROGG/RF8SjwplcmYiJ0H4njHGCjAj4ia9Y5I/bZZz7M9Gaww61Xf1m64epF7+yQQdgihoUonu0VC78wWQS92eUuWP9+bt8FOhTD+fJp0LpZ8cO/TeWzqOlSvoxdSAbAUAn+ZVoHV6I1h2O4kg9wzMwRQ2JvHoay+vdQ2FAjhGtaRCtkHpmT+JQ2cI9ycRhkqGxKIMUltx36gtsSMZxlMuDSeFqLE00VBnIJABIXBCDbixZqAaxPk34uY/LLcozbk3ED4sPdqx36AOKApIaTFdJGVNorveWgBoGzOlnFQk6YPxtMbLi5WidKC+ZqsTA23+OLcsAOvmrat19SwKgde9/i1y9i3mAHfqKOt+d+h4LOtO5tLrqnVg0YyrqgrtND9ucCQAjcydAessAGnVuWbZx2awngJxkaZrealsflBhpwykJgCMxMoqJJAC0z5mZFrxt7694QOeC/8y67NQGL4OCUsUlwozpKDMUvi6ZbFCX3Mx4Ws9811skCAA7783p4CyOx/BmLIwF8exCb1rzMvt35pbzRpdOph3GfXg8UoOZNur/NDavoS4PHgqUgzfPVuzv0Tr8KXqonHF6fXqeJzr7JAO6Ky6hBbA7mcBv1KBIv6DRGWVtepIDjCJg/jyF7dh2ViwiHGv+t1S+f+p2no4xaRcK46U/Q8V+iimmK+Yz2oG39Zd5i1GdTIBpC5xTf5dbjEtLYU76QU8EAJ/h7+lOXxnGub1ivGxl/bJpAKQccb8CIUy4LZlAG0XBBPehqgzpGgn8d7a/1VcqxmNlhfWJuGjP1ACmVrwTU0HRvxR5UgRFnMmJHv8RmO5MJECdBCkCaOXEy2cbQ0ASAPJstHgEWEWgXbfh6NL/JLTtOgz8d6dt37alWPbBY6aFAY040RsWv47Khf9yekm6+zdai16vo260X73Egu6FNYOGEiM9m6RgxOk3oFOfY/U0FuUpSehV71mnq31zbCQJgPzsGkOeh7o9OMblFY5JL5fnsNAbnZtMVy/133hXytzjvYkE9iMh6qXzNpo36HaFo49yeXF/oMyyw5mOLOudvxGrw/SYevjGN9fIkwS40Vcq8LbDeOPNm9uww0QzQ/Lv8peCyvBWjGflgbSa9jxjxOJST5HQTqDeA0sG8pb/P7HwESRTuaLgYg/D6f3CoV2TiOFf0TCWJKLi5j5d8C/dOf97rE449nSE1STwcVzF36NhcY4zLducGCHwWTyCN9KU9/mcXgKAbVMpB3+O1uJvWcQQsxEAnAvLFZIMG+vyChIkNZfX6+eSOf+uihvf9QZwfL3TTwHLpfWkF0mB1C1/6jm+B870+PFtb0AIMLIKw3+jYWxJxvGA1ACwctzls00gIAkAeTxaHQL+4jZo32OMEBFs02WwI4RAMpnEqrnPYMfaj0zha4QAyPdtXOYCjd5C71w/Fys+fFoTJyOYsDO92gKaAzejBhIjfZs1/LTrRYSQHmPJz8UzpqJq91o9zZtlG0kA5HbbeMPPeuFUFKdAmR1Gx59OzYv1t7tW+qTIGcXZBtsULk9igo7bWzHeMDsT5m9kvcztprPKGvFWjbfjvCWn0+ak8WP9Kl8JLrWoA8Bbd9app8Ci02bEOXd6LrJ/iYBEoCECkgCQJ6KVI6DAX9JWiAl27ncCyjv0t00/oHpvpRC34w2iUTPiyO3ftgxLZj6CRIYoj9Ex7WpPYmXEGTfqLtWoV8OAkRujz5qMik4DdU1VrdmP+dPvBnO4W4tJjPTtdL+x30bf0RfrawxArwij7g4LrKEkAHK3IQw/v8JbhIEuj8Vg7oZzZnQAQ7gfUEOW76JTau92oMIw8iciNQ3KrdnRr9U+vu0tEvtgNaSe82A++ns5SANgmPgtvlKrS8/ZfCUBYHmrZAcSAccQkASAY9DKjpsjAtQPKO/YHz2GnIUOvcbBraOma2PrTCbiwjHft3WxYSiMEACFdtPdc+g5GHTcFbrXrNe5crl9GHXmTWjXfYSuvlvDzW0mEBIjXUcDRs/o+gX/wMYlb+rrvBm2kgSA85vWXXHjSl+xo6X0GIr+F4sRAD1cbjzmLxfh3Vbt43gET0VqGpRas9qnXc8zd52518fZoAdABX3mdTsd28BQdJaFYxi6FWPo+jM5mK8kAKzsknxWIuAsApIAcBZf2XszRoBkQIdeY9F3zKUobdvT1Eq2ffUBVn/yvOFnjRAAau1BLHz7HtRW7zQ8jhMPDD7xp+h+1Bm6ujaaXz3s1OuEloNeWzX3WWxfM0dv8xbRTmKkvY1Go1TM/o61Z1IYLSQB4Ow+MCd4kr8EIyzmb2vN8reRGryVUc5N65nMv//SV4JvWAwzZ5+L41FMi4SwtwBC/hvDgNEYd/pLLUcBrErEhEo8y+w5aRSWu81XBpbvs2LLEzGRtuB0OoYkAKzsknxWIuAsApIAcBZf2XsLQEBRXMKhHTD+MsMRAWaF6IwQAAz9X/zeQziwY0Xe0TbqSLBSwoLpd4Mkhh7rM+pC9B/3XT1NRRu9+gK6O2wGDSVG2pvEKiFjz74dHn+JdmNWqti5CovffwjxaMNa2boetrkRychREycBVIk/sEUQf8G9GxDavwlq7QFEwkHDlS+M/m7zrTti5P1I+PWmGdm8VaI7irbd7i8Fa347bQ9GQnjfQig6tQke9Zdb1iVYkYjhTrUaFP0rZKP42r3+Q8rwVowib7eEq7EsB3n1rMrwPYtlGSlYyPlyn6RJBCQCrRMBSQC0zn2XqzaBQMfex2DoyVcbEg00m4du9AO3UEKUi8u7YOx5d4NCi3ps7+aFWDrrMTBdQo+17zFapAEoLhYL0rZCS4/QnrH1FhIjbQx9gXKMPf9ulFR0024MwOzvWFfnBhvp2V9G1kTC1aJywcalb6LmwNYmR5EEgMFN0NmcInP3+cvRV+f7Sme3WZvVJpN4OBICw+7N2g9EXry1sn+8VZ4SCYkIgOZgrMN+pdd6ZaAnIzVCNd9pO1VELZRZHsaOaBHLk5AdSAQkAnlDQBIAeYNeDtz8EFDQb8wl6DvmEt1TNxrinurYKAFg1JHWvQCDDVlabfhpN9guAJiahlGCIR5TsXjGNBzctdrgSppvc4mR9t6RQBp5+o0ixUePWdHz0NO/kTZ9R1+CfmMv1fUISYBF70xB6MCWJttLAkAXnIYa8b6fSvMsBZYLY/j5TWo1NukkUzPn1FZx4XZfKUZbvA1nfjnz4ZuLkZyZ5i+3HKHxdkzFk5GQbWUYG8OPURqs0GA1ooSpIr+L1EAf9d5cdlPOUyIgEdCLgCQA9CIl2+UUAX6Q+kvaCVX+is6DUNa+L4pKO2L1p89j98Z5OZ1L+mCBkvYYd/5vwHrresxseL5RAoA3lAveuQ91edUBUDB8ws9FNQU9ZgYboyJ3nMempf/Buvl/1zOlnLQpYpTEObeLKAaGbIf2b0ZwX6WoVkBHLabWgAKGZk1ipA85I440e9y8fDrWzvurvs4damWUuNAbASMJAO0No8M1wuUR9boXxKOirF1TdqEngF/49KWYaI+u3YK1yW8MV5suRzfM5cGDgXJL+fAshXd9uKrgQ//T0WTd+1v8peDNuhWrTMRxh1oNVj1w0oqgYJK/VJSQtGLrEjHcoQYLWqPByvrksxIBiUDTCEgCQJ6QvCJAob02XQajtG0vlHcagPIO/UDn19XILcSGxa+jcuG/8jhnBSNOvwG86dZrelXu0/szSgAkk0msmvsMdqz9SO+0bG9Hx3bcuXcK4kaP1VRtx8Lp94hQZSNm1HGrrdqBhe/cq1tnwMhczLTtWHqn3wAAIABJREFUNfx8DBz/gyYf5X5Gw9UCmwPbl6Ny0auGyklKjLR3pm3XYRh91iSQMNFjep1pPX2ZbWP0N7ar8lMsn/OUpiaAJACO3BEqrQ9xeTDe7cMYlxc9XW6ksvgp+vbLcFWjt6dU0P9toBzdFH2pSmbPQ/pzO5Jx/DxcjSqTDijry19tkbAgKfJ0M7r9T+HHnHrm1lsx3qTfqlZjYQ5SH5iq8b8W58vs/8lqdbNJ1bCyN/JZiYBE4EgEJAEgT0VeEWCu+Ljz70FRWSdd8yiEmvd03ujE6bVcEACcC0UAl7z/MBj2ng/T49imz8ussrpRx43O9Np5L2HLinfyAUuDMb2BMow5+1YR0aLXzKR3SIy00TWqA8A0AOpVcD/yZV0HnoIhJ12tO8VGbxUMSQBA3HwPdHlwjNsrROH6uTxoTBpuTzKB29Vq8NY3mzGP/nKLQm1GzxijEqZEggiaEN6zI12BSNwkhPCaR+5/Or6sBjDFXwZrxfWAZ6O1+JeF6C29e860EooXWp0vUzWYsiFNIiARaH0ISAKg9e15Qa3YaLiy3pxWJxdphADIlQYA10vHnwRAPqoB+IraYOy5d6CkTXdd0JsJ/0917PEVY8w5t4toEb1Wc3AbFr4zBZE6fdUG9PZrtF23Qadh8IlX6nbg2L9eJy59LhIjPTujYMhJV4J7otf2bJ6P5bOeQCIP6tkM/x8+4Xp06jNe13SNvCtbKwHQRnHhIk8AI90e4fwzvFqP8faUom9vZ3GeerjceMpfAZZsy6XNiUdwvxqEGd19ihU+ZDFiYXUihtuagfJ/tj1hmcapgTL0sBix8UFMxaORGrAqgJPWXXFjWqAMnLcVey+m4vFIDaIOz9fKHOWzEgGJgDMISALAGVxlrwYQMOJQs1vm4TIfNz9mLAXAyEd4+nqMpgCknt23bSmWffBYzqMA+oy6CP3Gfke3Y1u9txKL3r3fUFh7Oj5GQ9z57IZFr6Fy0Wua4dBOnSujJAnnYUXbQWKkvZN6FPXTe8knydam82CMPnuy7lKkRiKCWiMBUKG48KC/DANcHu2DkqUFFd9JAmQaw8l/bFFJ38yE6Mw9FAmZeRRDXR48HqiAFXeSonJPRGqapStJHYBf+Uow0eM3hV/qoe3JOCaHg+D/d9I431/7SnCGxfluScRF2sJOk2kjTq5R9i0RkAg4i4AkAJzFV/auAwGjH+H5vM01GjZsNs/dLAHAMOWVc5/FznUf60Denial7XpjzDm3gdjoNaskjpkxGY2x5P2HcHDXV3qnaWM7BQOP+T56jfiGoT63r5mNVXOfM0VaSIy0oTYTKXFw5yosmfmIafJKe1ZHtqBWyvDTb0DHXkfrftzIb6w1EgDM8b/RZ15MbXkiJmqpq2kuL0kFKv8PN0kq6N7cLA3/Fq3Dn6O1prqgsOFkX6mpZ1MPPRoJ4Z08pZ9Zmnj9w5d4ArjGogYC7/3vVIP43EIpRr1r+ba3CFdZ1AGgXCGFC+flQLdA77pkO4mARCA3CEgCIDc4y1GaQMCoU82u8nWby7JhLB+mtw69XhGuTHjMEgDsh8ryDHevrdru+LmjAzXqzJvQpssQ3WPZI8pnPHybE2SVhEUzpqIuuFv3fO1oSJJr5Bk3NipumW0M6yUMJUZ69q7nsHMxcPzluqNXqCmxYdGr2LD4DVPEjJ45ZbZhZY2hJ1+t+/wYjRxpjQQA8/sv8hThKp858TeW3fuNGsSKtHQQ5pLf5y87LBZoZq/NPvNYIykJevr7lieA6yw4v3VIYlK4GhRHbK5GkcfnA20sRUFw7f8XrcXLOdABoE7FVH+55bP2p2gt/p6D+TbXcyHnLRFoqQhIAqCl7mwzW5fRNICoGhL57lW71+RspXR2R581GRWdBuoe00z+Nju3QgDw+arda0HxQZIBThlvJQefdCW6DjjF0BBGbiab6tjMDXeusEmfNwUuKfxHBXcjZkc6h8RIG3EzqRmJeBQrP34GJPicNjPnZ9vqmVj96Z91ExStkQDgvp1QL6ZmZg95e/qHSM3hcoBMJJjkK8XpFsOyzcyFz0xRg6AOgFHjR+BNvlKcbWHerEBwPSuWNNNQ8nJFEWkb3/AEjMJ3RPuP4hE8pIYQdjgZorPiwv3+cvRxWUncgDgzj+RgvpaBlR1IBCQCtiIgCQBb4ZSdmUXAaH4rx8ntba6CfmMuQd8xl+heotFbuPSOrRIA7OvgrtVYOvNRkCyx24Tzf+JP0GXAqbpvTjkHe9M3zIXVcx4s6bb0g0cRDu21G5oG/dF5GzVxkm5xxNTD9uWaS4z0bLDRKAD2yZQSkgB7Nn2pZwhTbbz+Uow889fg+1GvCd2Rdx9AaP8mvY+gtRIA/VxuTPGXo5OSKvCnGzLRcEZMxcP1efftFReeDlSgg8m+MkemkFx1MokQq5gkYtiVTAiJQjp8HItVC9oqCsoVFzYl4ng6WoNFJkK5ufLf+MsEGWLWePPPXHLOtbkZzwBL6lFZ3w7Zxr3JBG5Rq8WeOGkknG7wleJcC8QN57e7fr7UA5AmEZAItB4EJAHQeva6oFdqJseVC2Io99KZjyB0YItj61MUF/qOvhh9Rl9syNm1kr9tBwGQcnSXzfot6oK7bMPH7S3C0JN+hk59jzPUpxP6BIHSDhhz9m0oruhqaC5sHK7Zh+WznxDREk5YadueGHnmTbpLXKbPYef6ucK5JGZWTWKkjaBRBzjVIyMB1nzxAratnqX7tl17NodacN9GnvFrlLXvo/cR0W7zsrew9su/GZqP0fXv2vAZls9+0tC87Gxs9P1YuZApGxQAbWjM2b/GWwzmwJuxNYkYpkVC2JyIY4Lbh0n+UlhxI7cm45gfjwqHf0MiDt6sp5f1S/9g4zjdXC6UQgHv/Tcm4qbU53n7fauvTJQ/NGsfxyOCCKltJgQASY/BLg8u8RYJ4sP8yrMjdq8aBCMBnDZWsPi5hdSN1PyYyjI3B/N1Gg/Zv0RAIqAfAUkA6MdKtnQYAdYuHzXxZt0q16np8CZuzRcvYee6j5C0OQSRzu6gYy9H14ETDDn/vHVf9M4UBA3cwqXDa/QDt6mt4Y3gyo/+gH1blxhyCrL1yfr1wyf8wpTDzXBpzsPuEmqd+hyLYadepzs/On1dPC+blv4XG5e8YVvlBBJGXQacIs4N00aMGkkt3uDaSdpIjLR3oU3no0S0htE9oybA7o2fY/Unz9skDKigfY9RGHrKNYaENblC6mssmvGA4ciWQiEA+EHCknSsJM+b1MbM6PuxMQKAwdPftOBE0TmfGgliZSKGq7wlpm9jF8ajmBlXsSAeFWH0ja9c+xwbbdFWcWGKvwxHWRAunB1Xcb8DkWZG16KnPQmPb3mKQNG/YodKNVIDgFoATttIl1eUA7RCOnGOL0Xr8EIO5us0HrJ/iYBEQD8CkgDQj5Vs6TACFNaj0FWX/ieZGim4bwPWfvGSUHm3SgQwIqFj76PR/+jvmbrBNXML5xQBwH7ppOzbuhhrvnhRpE4YNW+gDP3HfRfdBpEIMR4u62y6hvkw9xQOJGwqF76CHevmIm5SEIm4tOs2HAPG/wC8/TdjzuWWS4y090NB39HfQt8xlxoi++w8Q9SJGHTsD0HRSMWgc2Ll7OSTAOiouDDS7cWxLi9GuL3gv29LxnGPGkRlIxEwdhEA3DvefDOX2vhb7dDO09Fj+PQV3mL0NpiPvTURx++iNcLxz5e1U1x4LFCOHhZqys+Jq5hS4ARAG8WF090+nOcJiH2yI9y/sT1jFQBGhjidEsG9u9dfJqIZrNin9fNtLhEcVtYqn5UISAQOISAJAHkSCgqB4opuGHvuHfAXtzU9r0hdlRDn2rXhc5HrndAZ2saP4NL2fdBt4Kno2Ge8yIs1Y3bkuRv9wNU7TxIjB3asxJaV72D/tuVNYuNy+4TgYc+h54gbSZfJEFH78tkbX6WZagTZeqMTtWfzfOxY+5HASevs0OkvKu+MLv1PRPejzoSvqELvVmRtt2PdR1g99znboyQ4mMRIe2vMClum98zzvnfzAmxdPRPVe9ZrniHuS4eeY9Fr+HkobdfHsOOfGtuo8F/6nHNJADDsfpjLg/FuL0a7veiuZHfGpkZC+KCRsnJG34+NRQAQg14uN+7xlYEq8GZscTyKTck4LvAwK1+/rUvE8HikBl/lWTmf5RAf91dYEpObGVPxUCSU08gFvUj3d3lwvsePM91+x278M+dC7YZJajW4x04aSStWb7jQonjhwWRCzLcxws3JNci+JQISgfwgIAmA/OAuR20CAaMlr7TAZIoAb3hD+zcjlhHmxhKEJW17CmffaOhvtnHtqk5g9ANXC4PG/h4NB1FzcCvqQnsONykq7QgSMd5AuWlnJNUZHer1C/6Jzcvftpx+oLVGM4JpWn3y7FArgIJq6VElxIi3tXT4zUREZBs3F/XlJUZaO24fUZIaib8xte5ggzNEMo3pNHz/2PHesXp2nCQAGGbN8PJjXF6wdFlvlwd67itfjNbilWg4q5q60fdjUwRAab0CPB14s0bBPiNh2EwZuE8NYo/NKWtm5l8EBY8Eyg2lAFDqL0V2MF3hL9Fa/M1k5JSZOet5hnTMaR6fSPEgCWCO3tEzUvY2jAAgMeK0UQTw175Sy8M8oIYwK+78fC1PVHYgEZAI2IKAJABsgVF2Yi8C1kJx7Z2L/t6shOBmjmL0A5dOfFFZZ9O39PpXqb9lPuqlmxVO078qZ1padeCMzEpipI1Wc8LIjmofdhMAXigiH56l5aha7zd0N35of+gkP6AGsTOLk2z0/dgUAcBb1HM9AfzKBjE17ZMFcct6h1ot1NcLwai5cIdGGHlVMomNyRh2JBLgPX88CahI4mAyiRWJGNY7fNOtFyeSMMPdHpzm9uN4txcM+8+XvRqrw7ORWoeLAR4SM3zIX245uuGf0To8H3V+vvnaDzmuREAi0BABSQDIE1GQCNgRipvLhfF2uHLhv7BxyZu23HQb/sBd9CoT/U3nL9uNVS5v/jPnzlvuEaf/EhSVbA52YMcKsFKDE+UaG1u/xEj7ZDANacTpvxJpMIVqrGCxbNbjUGsPWJqi3QTA97xFoq66kZD4zAXwVn1yOIiliSPz4w2/HxupApAac4zbi6n+cl2RCVaAZo71nWoQS7KsyUq/Vp6lk/wdTwDD3V5RSYCOPW/4q5MJbEsksCoRFZEK6fVICu3DkRElp3r8Ig2D6SWFYEviUdwbCYLkiZNGUcO7fGUincaKUYfi/khQlJ6UJhGQCLR8BArtPd7yEZcr1I2A2VrzugewqSFzftd+8SK2fTXbFuef0zLzgbtp6ZvoN/bb6DXim5ZD961Aw7D5VXP/iN0b59mGh9H5uD1+DDjmMnQffGZesWhq3kI9fsNnWPXJ86aFB43ikt5eYqSNHsPzh51yLTr0GqfdOMctqDOw4qPf21J5wG4CgDXVKU5mhQAgnCwt916MLmlDM/N+zFYGMNVrN8WNu/ylGOCw88gb1n8UWKh85rGl++xs5rp9PxSG9Y91e3GWx4+xLi+oL1EoVockJoWrscrh6Aj+xn7mLca3TWoWpfCqqdctyLcmRaHsn5yHRKClIyAJgJa+w818fcyv7jX8fOHYmhWhcxIClmxb8eFTtteSN/+Bqwgxsf7j/icveIUObBH1wZmSkH9T0GXASUJVnTfehWQkjdbNexnbvvrAcsUKa+uSGGnhl3oH9R1zieESpVp9m/n7odKVb2LDotdtE4u0mwDoqrjxYKAMdKyt2L+idfhrrA50TtLN/Psx+2yoU3CZpwj/Y9GJamqtTGm4Sw2CgmvSzCPA9JIhLo/I7z/W7UOnAnL6M1f1WCSEt3OgA3CGx49bbdABeCQSwrs5mK/53ZdPSgQkAnYhIAkAu5CU/TiKgJX6805MjB/h29fMwbovX7blBi5zjlY/cNt3H4mhp15nuI64Wazo0G5a+h9sXj4d/OdCMuZzH3X8j02VVnNiHVSGXz7nd6gL7nKie1N9Soy0YStt10uUKeW7KF/mFOFoNwHAW2TmlZ/k9lmCivny96pBbE2mB6Cbi5BqKgKAH0ITPX5MssGJyrZgzv7pSA3+EwtbwqM1P8xqEce5vTjbE0A/kxUbco0f9/upSI3j1REockgdgAqDpUMz8fh3LIzf52C+ud4HOZ5EQCJwJAKSAJCnotkgwJDlrgNOQb9x38nbjS4d/71bFmLtvJfB2vZOmVUCgPPirfeQk69Ch57jHAuDT+Gx5vMXEA7tdQoOW/qlAzfkpJ+hrH0/x/BoaqK1VTuw5vO/YN+2ZXlLjdACUmLUNEKMBmCVEkbYkDTJlcWiddi87L+imoYTBJvdBABxoQ7AT7zFliCi43yrWo2F8YY6AHa8HzMnNsLlxdRAGYwV89O3vH3JBK4PV2GXvP3XB1haqxJFwRluP05w+8TNP//daeNpY+yK1YQChtMz6oP776QRE0YAHGeRcGOUyt1qEAccnq+TWMi+JQISAX0ISAJAH06yVQEhQG0AfoT3Gf0toXyv5OCDgB/gO9d9jE3L3kI4rWSeU7DY94GroE3nQRh03BW23lxS5G/3xi9Queg1R4kQJ/AtadsDfUdfjI69jnY8TYIEyYEdK7Fx8es4uOurPIf760dTYqRNBFAXoO/ob6G0XR/H3kGRuioRVbN19UxHdSKcIABY8u8Bf7nl8mu/jdTg7Vi4wS2qfe/Hr/e5s+LCrf4yDHdAB4Dl4FgWTpo+BKjmP9Ltwaluv8jx597kyrYl43hUrcEJHh8utVAakvONIolbGhGytHs9P/IW4zKLKSwU3qRuwXKHdQvsXrvsTyIgETCOgCQAjGMmnyggBPzFbdCx9zHoNvA00GmxUycgUncQ+7YuwfY1s0WOf3odeKchsP8D9xAR0Hf0JWjTZbApnLj+0P7N2LrqPeza8LmjDonT+LJ/Ekntuo9At0GniYoBdtRjZ78kR6p2rxEpIowWoShiczWJkfbOBUo7ouuAk9FlwMm2EJI8L/u2Lha/s1y9d5wgADooLkzzl4sygFZseiwsypMF03QA7H8/Qtz8f9sbwBUWoxYy18oohsdlbrXmESiCgsFuz+Hbfqrb59J4Rz8vHsFfonVYl4iJ8npPBSosT4EpAAytd9pOdvtwt7/M8jBPylQVyxjKDiQCzQEBSQA0h12Sc9SJgAJfUQXKO/RFmy5DRIgu83VJCjAcnikEmUZnLRoOIh6PILhvA2oObMX+7ctRc2ALeOufL3PiAze1Fjp1ZR36CuKkouMAFJV3EbgxvDllDDNmWTriQCeEmAT3bUQiHskXJI6P6/GXoLxDP1R0HCjIJJ4dt9sHb6DsCMKECv7RcLUQYSNGtdU7UbVrDar2rIVasz+nZJHjwKQNIDFqGm2X24eSiq6CUOJvrLRdb3h9JVnPUOo3xlt+vnsO7lyNAztXQq1hSb/mX4qLHxcMSz49y3vXyJnljSzDqDclGuoAGOlDb1vWj7/dZsHQMJK4OQdq8HrXWIjtjnF7MdHtx8keHyjyl2vjGftjpBafpP3vW1fFhUcCFZajDyiq99tIyPHKCr1cbjzoL0dHi9ESjLYhCdBcKkHk+qzI8SQCLQUBSQC0lJ2U62hRCDhJALQooORiJAISgYJF4BJPANf4SizNj1TIHWoQX+SAfGSO+VR/OUptvH3em0xgklqNzTkgMCwBneOHWbV+jNuLM91+HO32Idc3/lwuyZkPYxG8HgtjfUbYux8KbvaXYIL7yIsDI1CRuLpNrXZc/4ERLJP8pTjFog4AhTdvV6uxR+oAGNlm2VYi0OwQkARAs9syOeHWgIAkAFrDLss1SgRaNgIU1mM5QOZ0WzEq6P83Fnb8VpJpC7/2lYI30nbZskRUCKtVZ5QytKt/O/o5emBnjOjdHi/OWoV4wrnoE56C3i43zvMEcLrbhzYWb6utrP2dmIqXo7XY2YSj+11vEX5qMSWEqQUkAOZnCFlamXtjz37fW4QfW5xvY8KbTsxX9ikRkAjkDwFJAOQPezmyRKBRBCQBIA+HREAi0NwRoIM31V+GgRaF9WbHVTwdqcVBh28lSVRc7A1YdvrS921JPIqb1OqCTuq4/PTB+Nk5w/H5Vztx918/R61qfwA4b6hZr57Cej0t6kJY+V1sT8bxWjSMmXEVNRqkDImg+/3llqsB/DFai1dykFLIKgD3+css0m3AM5FavBrLXwqklf2Vz0oEJAL6EJAEgD6cZCuJQE4RkARATuGWg0kECg4BKnIwFD2cBKjO3VyNN+rnWtQBYDgy0wAyw7SdwMQuMbXU3EgA3KoGC34PJ47phcmXjsP2AzWY/H+fYts+e6oWUNzvNI8PF3oC6OfyWHZOzew5fz8sJfmfmIqF8YjuSJIuiktUsmB+vRWbFVPxaKQGqsO/426KW5Sy7K5Ymy+rVjwWqSn4M2tlT+SzEoHWjoAkAFr7CZDrL0gEJAFQkNsiJyURcAwBOvzdXW6McXkx3u3FaLcXzEN+IxbG7yM1jo3rdMff8ATwS4s6AJwjw+jTRdqcmjejFR7wl6GtTeHpi+NR3KkGUeew82cHHoN7tMWDPzpRlLW8/cVPsWzjPkvdHuXyCA0IJ0or6p3Y7mQCr0fr8CaFbQ3ugQfAr3ylONsigbUjmcDkcDUoNuikMYLlRl8JzrQ4X87z1nAQjJaQJhGQCLRMBCQB0DL3Va6qmSMgCYBmvoFy+hIBHQh0UlwY6fbiWLcXzJdnDnqmUZTrDrUadGSao9EJfNhfjmKLwnoMo34jGjbsxBnFjI7/L3wllsXUUuN+Go/goUgIoQLWAEjHqGNFEe7/4fEY2K0Npv1rAWYs3GQUQqHkf5EnIMoqtrOJSDEyCbqtaxMxzIipmBuP4ICF345dQpasZPFZDoQsL/UU4WpfsRG4jmjLeCOSVp/nYL6WJioflghIBEwjIAkA09DJByUCziEgCQDnsJU9SwTyhQBz4nkbOt7tw2i3B10Vt2ZIdHMX5WIaA/Ooh1nUAaDz9NtIDfZZcOb07DtvfRmubrV6QWqsj+IRPKiGHA//1rO2bG3alvpxw4WjMbRnOzw3YwVmLt6MIp8Ht37nGJw2sgdenrMaz7y9DHr5i/aKCzf4SnCCRTV6M+sJJpPCaX0tFsa6DFV/M/3xGbtKQ74QrcVLOdABGOv2ikoW1pIAgP+L1uLlHMzX7L7I5yQCEgFrCEgCwBp+8mmJgCMISALAEVhlpxKBnCPAG9AfeoswzOUVucRmPsyfjdbiX834Y/znvhJxI2zFqpJJoab+lU2OXVNzoZjaFH+Zlekefpa555PVahRi/Ebb0gCevPoUlBf5EApH0bdzOd78vBKP/3sxovE4rj5vBC6bMBizl27F1Fe+1BQHZNrKdd4S9LWYM28GeOpDvBkL49N41FaxyH4uNx72V6DCYgQLIxFIBDmdCtJRcQnCjfO2YiSuHlJDolSiNImARKDlISAJgJa3p3JFLQABpwiAzqW9cfmY21DsNf5xm0wmUK3uR100hC1Va1C5fxk2HlwJ1aRacImvAleMvRMdirsd3rGgegB/X/owdgY3Wt7F84/6McZ1P/NwPwu2zcT0r/6ctV+v249Lh9+Age1HH/57NK7itRVPYs3eRZbnMr7HOThn0A8P97N232K8uvwJcAxpLRcBhkI/HCi3nAP9Qb2IWHMVA5zo8eMWX6nljZ6iBjEnB2HJdGDv85eDInBWjTfRk9WgrU6p1TnxefqzUy4/Hn6vG7e98Jno8qlrJmBk3/b4fPVO3PnXzxGsjeDssb3xo4lDcPuLn2H9jqpGhz7a7RUlFOmA5sqYq/5pLIJZ8YgQiHSCZKGIIZX1SW5Ysf3JBH6tVmNLwtm8ekawXO8rEaUWrRiFN29Rq7HZ4flamaN8ViIgETCPgCQAzGMnn5QIOIZAIRIA2RabSMbx1d4FmLX+n9hXu8MQHtkIAHawZu9CvLHyadPEQmoSVgkA9rMztAn/WPKwID6smCQArKDXfJ/lHdxNvlLQAbZiFOOa3IxFuQ7dopajwqJzyLDkV6Nhx8PpyxUFV3lLLIu/cc+p3XBTuLrgBNV6dSzDoz89Gff/cx4WV+4V4f7Xnj8Sr3y8FteePwL7gmHc8dJnWL3lgObRPc/jx7W+ErDUn9NGEmxxPIa3Y2GRU++sO31oNfwNn2PxN8x+Ho2E8E7MedL3Ak9AkABW7R41iI9zQLhZnad8XiIgETCOgCQAjGMmn5AIOI5AcyEAUkCQCJi78U3M3fQmYomoLnwaIwAYaTBj7UuYt/U9wEL4oR0EABfyxZZ38f66l8E1mjVJAJhFrvk/Z5eIWHMW5eIt6r3+MoyxeItKRX0K6jktiEji5nybnCje+E6NhLAmB6kLjf1aGOpPdf+3528QIf7M56fI3++uPhVP/ncJPlu1E09dcyreXbAJL81ajZsvGYuLTxiAPVV1+MUzc7Bpd7DRH+Ipbh+Y4pELsT8K+9GBnhePYKfDWhDpC/6Btwj/67UmrMf+ZsdVTFNDjpMW1Bl5MFAuqohYMWoAkHSTJhGQCLQ8BCQB0PL2VK6oBSDQ3AiAFORLdnyEd9e+oOv2vjECgH3ZkQpgFwFgRyqAJABawI/S5BLo9FKUi6G5Vqy5i3Jd6S3G/3iLrEAg8qdZTm1FDpxphrSzBrzVgHaSFVSAt0uUzgyAPo8b118wCht3VeONz9YjkUzC63bhp2cPx/QvN+CM0T1xxqieuObp2aiujeDGb41BPJEU4n9qtHHi8wyPX5Sds+poNrUmhs7Pi0cxM65iRTzmeBWIbHNhWT2msFhzpyHKAN4SrnacvCAZ8xt/GYZaFN6koCLJqxq9CpBmDqd8RiIgEcgLApIAyAvsclCJQNMI5JIAeHfNi5i39V3NLWGevN9dhI4lPTC003iM7HIy+N8ybdWeefjPqmc1SYCmCAD2aTUVwC4CgHOxmgogCQDN49UHMyxaAAAgAElEQVRiGzAnmoJy/S1+jDMUlyJizVWUizfFd9kgrDctEsLMHIRR93S58RtfGXpbFFPjftHpywVpofUjIhFw/xXHIxyJNxD1e/KqUxGOxjDpz5+A0QKPXXky/vTeCsxdsb3RLke5vLjFXwqWsnTC6CxPj6n4bzTsuHCe1vy51vsDZZZTHHJVXo87wpQMO4Q3J6nVQl9BmkRAItCyEJAEQMvaT7maFoJAIRIAmdD63AFMHPB9jO12OpSMj8AZa1/EF1tmNBnCr0UAcDw9/TS25XYSABxj/rb3QbLETCqAJABayA/TxDIYTs58XIaUW7G99aJcm5qpKFePeh0AqyJxf43W4Z/ROsedQpYvZNi3VSeK9+fMpf60QHKpJ47phcmXjsPWfSHc9Ke5Isz/Z+cMx+WnD8aKzfvRtW0x1m4/KIQBI7Hst//USLjXb13cMtvvgSMSq3/HwlgRj6IQXE9G8dzhK7WsYcH1shQgSwI6bdQsoHaBVWMEAEVIpUkEJAItCwFJALSs/ZSraSEINAcCgFArioLxPc7GWQN+0IAECMdq8bfF07C1el2jO6KHAKiNBvHy4mnYEdxgeGftJgCobfDa8ieF6KFRkwSAUcRaVvtv/j971wHmVLV1V3qmhd6bdOldULGBYsEuNlSs2BXLk6qgSFdRfBbE9gRF3/uxYAMs2OnSO0gv0mEyJX3+bx3ImBmSTJJzb2YynP19fChz77nnrHOSuXvtvdc220VvdFkb6XaC7blS0awwYIQtE10l+8OvD/gw2p2DvRKaHLHgxygqnagnNHCiJnvyMCPBbimxzDWWaxzpVvAPU/xrV84QmgD8/h42dR427DqKB3q3wYXt6+HHFTsxZdbqqC3/HteA0Co+Z2dBAeb4XULkkWRXWTJ2ABhqzdRE52Ch34Pn3DnQu6NHc6MZE2wOZEi2L2T70SnePAk1nrK0k2ouCgGFQBABRQCos6AQKIMIpAoBQOiMBhMuanILuta7pAiSa/bNx8x1kyOKAoZvA3gYmdaKRciEzYdWiHZ88bYblCUASD5YjNYiZQ77c3di+ooJyHYdiuvUKAIgLrjK3cWt+DKuRLnQz5KOfpI6AHSchricWBGj2KjMYaLjR/0GuQZwwByfGy94cmSmkvC99P8evbI9bj6vGYwGAxZv3IfH3/4VFTJsGN3vTDSuWQHjZvyJ75ftiOkZZ5gseMaWBQo7amUU9KPGxVyfu0w6mi2MZky0V5A+B8SL7fWYVq93O0BmaQyzZqGTBsKbz3ucOKZ0ALQ67mochUCZQEARAGViG9QkFAJFEUglAoAzT7dk4eZ2A1HH0bhwIcwC+HDZGOxxbgm7veEIgJ+2/A+1HY3RvGqnIvckUgogSwAs2/Mz3L48dKt/WZG5JFIKoAiAU/sTXslgxAhbFqjOLWMU5WINfE6Kvox3M1lFT3VZ15Ht1GYnwVmsbTBhmC0TjKbK2NqADwNd2aWi33D1mY1we88WGPKfeSK132Q0Fqb2p9vMGHJDF9EC8KOf1wvRv2hHi2J/Y+xZYE28FpZXUIDPfC78ny+/TAvNNTOaRRtL2Wh6ELPn3U78onMmDz9j92gkvMmzu07pAGhx5NUYCoEyg4AiAMrMVqiJKAT+QSDVCADOvGX1rriu1SNFovd/bP8KP/71ccwEAGvstx1dg1vaDUaWrVLhfYmUAsgSAH/u/gG/bP0MN7d7CrWyGhbOJZFSgMQJAAMqpVVH6xpnoUmVdqieURc28/F2VNQiOOY6iJ3HNmLd/kXYcmQ12LFAWdlDgOnk91szcK2kDkB2QYGIHpamorwMujUMRoy3OUA9ABmj08g6ar3VyRnlvtmShr6SWQuHCgJ40pWNXTqXLRTH1Go24t/3n4/Ne4/ihU+XFvnxgKvai1KA4R/Ox209WggtALYIjGbnmawYZsuS7ozAZ7C2f4onVxAAZd2ops9MEK0IgE99LrzpydV92T1MNgy1yesAkHBj+0VlCgGFQPlBQBEA5Wcv1UrKEQKpSACkWxy4pf2gIs7y9qPr8cnKF0UkvbiFywAIdiToXOciXNrsdqlSAC0IgG82vCcc7+tbPyZVCpAIAVAprQaubHEvGlRsEdPJJsYLds7CvB1fKyIgJsSSe9HFZhue0qCePFkq+HqgQ7efDiQ7AsjYtoAfz3mcuqdRc44XnWgBJzNf3kshQHZy0Muo8D/gqnaY/ed2rNp2vEQp027Bmw9fgJVbD55EAFzW5TQ81Lst7nttLnYdLLk8gRoO4+xZaKtB9J/EzRveXFEakQp2lsmK5zTIXAmudWPAh8HubJDQ09MaGU1CB6CiZKeGmT4XXvfkomwpM+iJnBpbIVD+EVAEQPnfY7XCFEQgFQkAwIDLmt8BOu9BY+R+2rIx2JezPS4CgO0Fr231sFQpgFYEADUOLmx8s1QpQLwEQKPKbcT6WVoRr5F0oVhhjudovLeWmevL4y8mrdKIKSb3lid1RblusqSJ1GQZoyMyxJ2NP/1emWFiupdlG2PtDuma90+8+XhHJ/X3rHQrWtarjDsubIGNu4/ilZnLClP5n7imA3q2q4cBb/2CzXuPFa65a/OaGHJ9ZwyY8gu273eWiMWZJiuGWDORLikqR5X/ad48sJtDqhgzd9hWTytj9sNQdzaW6nx+uVeDrZkggSFjFN4c7nbicBkTZ5RZk7pXIXCqI1Ae37NO9T1V6y8HCKQmAQC0q3Uurmpxf5Ed+HjFC9h0aFlcBAAvrp5ZT6oUQCsCgHOhMKFMKUA8BEC4dXMOuZ5sUIRwf85OgaXNnIbTKrZExbRqJ2FbkgBjaX5EWEfMHut1DUZkGoyiLppxsKoGIxoaTKhmNGJ/IIB9BQFRK84/TJ3+K+BHfkEBchDQPXKmBz5ZBgOe1kCUa4Xfi5GeHBxL0ZfxjiYLxtgckKuqB1715OIbnwvhG9Vpt4Pscz/Imol2kmJqdPboRPG8a2mM/I+5/UxUdaQJJz/H5cWDvdviWJ4H0+auQ8UMO169/1xUr5CGFz9bhh+W74DFZMLAPp1Eyz8KAnp80WO7LGFhFwvZVpZcN1XwR7idZaK9Xyz7wHP6uDUTzODR0t715uHjJJAgt1vScZtkCQuFNwe7nFiZBOFNLTFWYykEFAKREVAEgDodCoEyiECqEgB1HE1wW4ehsJr+6XkeTOsvDnO0EoDgtTKlAFoSAJyPTClArAQAsw16N78bHWqfXwgX6/y/XPcWth1di4KTUkYNQhfgqpb3n6RT8H+rXglLvCT7uNthQBOjCV1MVrQxmVHPYAJF8YJG1+Of/ws/O7pM/GVFZ29LwAeqhm8N+IUzsbvAnzKieP2VKBeqGIwYZ3OgoaQOAEUAp3hzdSeDSFj1sdhxp2TWwtGCAJ5yZ4tzq6Wd36YunrmpC56etgALNuyFxWTEvZe0xk3nNcfcFTsx6pPFqJBhxchbu6FDo2rIdXlhMBpw2OnCk+/8FlP0v5rBKFLJSdzJGJXkh7uzsSaFBOUYRX/NVgH1JddeHLc/RDtAp+5p9d1NVjxriz+TrPh8X/Pk4osU0GuQOZ/qXoXAqYSAIgBOpd1Wa00ZBFKVAKiR2UAQAKGp6xTTYy19IgRApFKAuVv+i9+3fQlEiaZpTQBEKgVYsfdXfLX+bSHKF8liJQAq2KuiX4enhfAfjZ0Upi8fh13Zm6OeXYe9Cvq2G4jqGfUKr2MXg282vBt1Xnp8IOgiNDSaRfupLkYLmpvM0unTkeZJxJmWSiLgZ78HmwI+3YXhZDC7wGQTqvKyNtGTg29TpH66+Fr50sGI+oWSEdW9BQE8484G9QD0tvNNVjytgROlh35D6wZV8Mq952LRxn1Yt/MwzmlVG4+//Ru6t6yNwdd3Esr/w6bOx8HsfLSoVxm8nv/9+5q9hd0ASsKPrf+YtSFr3/vcGF9K7RATnTs7QLxkd4BEppZ2sCAgygC26Hx+SdpQeJOZLDJGEcBJnpyUydyQWau6VyFwKiCgCIBTYZfVGlMOgVQlAMJF9WUIAG5cuJT4WBxjrQkAziVcKUBBQQCfrvk31u5fKE0AFM+giCaiWPxhzBq44vR7C/+Z5QJTl45Gnjdb9/PPl+OWJjPOMVnR2WRBLYNcpDCRCTOTgOJaS/xezPK5RAlBWTNGvRlJDc2ASGSOX/pcYESu7K0wttVcY7bjIcmaamaFPON2gq0R9bbTT6jAs4xDxj4/IaYmM0a4ey/qUB+D+3SC1WLC8A8X4KeVu8RlbU6rgtH9zhKO/uD3/yiiARDrHLjifhqkkSer7j3WdcV6HTtA3CWZ/RHpWa94cvG1zlF1fjf/y5YJklgyRqJtmDu7TH6vyqxL3asQOFURUATAqbrzat1lGoHyRABsOrQcM1ZPOkmZPpYSgOAmhSsF2H50Hf67ciJcvvDtlPQgADifcKUAR/L3CbHDo64DYc9VrBkADSu1xq3tBxd2PziUtxcfLh8r2v2VZNUy6uKmtk/CG/BgT/YWHMjdhWV7fhJZBHoZ02M7Gy1CKZ093uXcI+1mSZXx7/xufO51YW+BX+Oq68TnSbwY/T5b8mV8wwlRLraXS0VrZTRjgt0BptfL2BueXJAMoXOpp7Fs4QlrBrpK7tvqgA9Pu7OlS1ZY9//crV2x+2AO3vx2FU6r4cDE/uegcqZdpPYPev8PrN91REBSp0omxt15FmpXysC4GX/i+2U74oKKNfCjbQ6R0SNjOwJ+/MudnVJCcmwD+W97BZymcfp/EEeWsbyYhIwItrK8W5LESKbwpsw5U/cqBBQCsSGgCIDYcFJXKQTKBQLhUvQj1egnsuBwTr0WBIDZaBHigq1qnFlkWtFKAfQiAFiN3qPxDeje4Koic4lWChArAUAnvl+HYSCOQVu0aw5+2DwdvjIkwMRk0rYmC64w29HeaEEFychoImctlnsolPeNz42vfC4cKCPOcj9LmoioypgXBRiUwqJcPC9MKWd6tYyx7IPtyY7ovLcWGHCtxQ5qOMgYiamB7myQwJExftxu69ECFdKteOOblUi3mdHmtKoiwv/CXWejLp3+EGefP3/ulm7YfTgHk2YuL+wQEMsc2ELuJZsDDSSdYAo2/tuTqztZE8uaYr3mMrMNj1ozpQUrIz2PWiaDXdlC5FRPYwnHKJujRK2VkuYwxZuH/yVBuLCkeaifKwQUAvIIKAJAHkM1gkIgZRAoDQJg48GlIkXe6y/a8zmeDAACXCW9Fm5tPwSskw9atFIA/QgACI2Dm9sNRB1H48K5RCsFiJUAoLL/DW2eQMNKrYqcKWYALN/7C1bt+wPMNjhZDDA5R9BhMKCXyYbLzHbNRbH0XAHLAT705uFXv6fUNQIY/WdPcVlLdVGuxzVQlWcGxDC3E5slHepY9kIrMTUt9RtIBDx2VQc0r1sJz0ybjwPH8gUZMOSGLji/TR28PWeN6AQg026e2RoUkZMtW/lPirX+Y+r8GHsW2hrlMh+inS2WsbzlycUMncsAahqMGKuBiONckbGQC3YFUKYQUAikNgKKAEjt/VOzVwjEhYDeBEBxETtOTlYDIHSBbDN45en3FqbI82eRSgH0JAD43AYVWwjhPQoVBi1SKUCsBADHaVm9K65r9UiRNYZiQCJl65G1WLN/HrYcXi3aA0YTQ4zrgES5uLbBhP7WdHQ1WVB2kv3jW908v0f0Ymc6cmlZXYMJ4+0O1JAU5WL68CspLMp1qdmGJ63ygojPup34PQk6AE2MZoy2ZYkuBjLGSPjLnvBlS7GMe8/FrTBryXbsPpQjLg/W+ZMUDKb+m4wGPHBZG9EJ4NvF2/DiZ0tjFvwrPocuJwQAZYo1mO8wxZOLz3R2dGPBL9ZrepptolxHbrdLfhoFTF/35GGPjlkAzGAh4dZLWnjTL9oBsvOKMoWAQiC1EVAEQGrvn5q9QiAuBPQmAMKNzxT22Rs/OGme8WYAcIB4SgH0JgDiKQWIhwAIdhvoWu+SiCRAKJhO9xGs2T8fq/7+A/tydmiu+l/ZYEQfsx1XWuyaK2HHdXg1upjZAO978/Cjz10qcSzWvT9ly8D5IcRRIkvbHvALFfGyKHYYy3qaGs140eZAhmT5yNvePKH1oHdUkqnwD1vTpfeNQpVD3E6wPCVeM5uMeLn/OWhQ3YHP5/2Fnu3rYfB//oDb68eLd3c/KfX/yq4NcfkZjQQxcCTHFe/jxPXU9hhpy5JyhBkvnuDJAbsApIKx7SF1DxpJlj3EslZ+C7GMRe+uHtea7XhQUniTcx3kyga1LJQpBBQCqY2AIgBSe//U7BUCcSGgNwHQuHJb3NJ+cJE5RdIYSIQA4MCxlgLoTwDEXgoQDwHANRoMBrSvdR4ubNwXaZbYo6T53hyQcJm/4xt4/Im98IduHqPUA6yZQtlf70hYXAdZ8uK8ggLM9bsxzZuP0hDSu8mShnsk68npPpIAYNeDVDQ6/qxLbiOpA7DI7wXT6tlWTU+jWsGVZcCJqpRpx9g7zkLHxtUw/ecNeGXmcrFsrVP/g1ieabLiGVumdNYP2/+lCgHwqDVD7HWybJnfi5EeJ5wytRolTLa9yYJxNoeUngGzFSZ4chMir5KFpXqOQkAhEBsCigCIDSd1lUKgXCCgNwHQrd5l6NX01kKsWBf/4fJx2Hpk9Un4JUoAcKBYSgGSQQBwLrGUAsRLAATBYnlB0yrt0aXuxahXoSmYHRCLsXvA/616BWwFmIjR2aGyf39LBlj3Xx6NUUm2kJvsyUt6SivTqhlhlCVVGP3+bwqLcjEiycikjNFpGuLOxvokRCXZBWCULUuydwFExJctAROxDLsFE+85B7UqZ6Bylh2f/LJBdALwBwoQmvo/d8VOjPpkccKp/8G58XvgKQ1S4Um2feDVryNJIliGu4fr/Zc1E7F902rzVH4XjXI78YuOpSxVDUZxdlnKEotxTuygstzvwyK/BysDXmTrSFDEMid1jUJAIaAdAooA0A5LNZJCoMwjoCcBYDJacE3LB0UNe9CyXYcwdfloHM77W1MCIFIpwO/bZ2LuX/8TNfHJIgAilQKs2TcfM9dNFur9iRIAoaCRDKDoYNua3dG0SkdkWB1Rz9vfOdvxyYoXkO0+HPe5pFN2hyUdbFtX3m2534s3vLnYkkRdAIpyUQW/vmSKMbMYXnLnonSKGeRPBuush2igAzDanYOfiomMys/u5BHYDo7p8NTDkLEffG4wIh6vlFrjWhUw6d5z8cvq3Xj5i+Xoe35z9L+4FX5etRtj/7cYee7jqdmXn9EQdapkYMrs1VICgBxLqz1ixwY6uWXZWhvNGGlzlArp+ZvfgzFuJ/TK5+GJfcSagcujEG7MhloV8GKh34uVfm/KlheV5TOm5qYQKCsIKAKgrOyEmodCIAkI6EkAhBMAXHdgMT5f81rYFnYyGQCEKlwpAAXypq+YIIQBk0cARC4F+HL9FLA9oBYEQPHjwdKA+hWao12t89C4cpsiYoTBa+ft+Bo/bP44ZpFA1jk/aE1HD8n69CQcZU0fwbrsiZ7cpKjJc+LUFX/MmomLJUW52EaMNbmpKspFh/oFm0MThfn/87p0J0KyDAaRFcP2cDK2NeAXWQvxli082LstzmlVG4++9YtQ/Kd1b1Ubz/Xtij1HcvHaVyvR9/xm+M8P67DsrwMyUyy8l6njEzTIVtkZ8OMJd7buLRsTXXT1E6Qcz2S8Rkm8+O8q+hQ6/pM9ufjS54qbGIp1vvy+YXZDkNZlRH9dwAuW0SwLeLEr4Ie+hTSxzlRdpxBQCOiNgCIA9EZYja8QKEMI6EkAdKh9Pq44/d4iq/1q/RQs2/NzWARkCQAOGq4UYHf2X/h4xQRc0Oh6dKpzYeGzI3UjEA6ZyYY+rQeIdPugRbs+3ILClQKwfd+Hy8eiceV2uKRZv8LbNh1ajhmrJ53UGjHRo8KMiE51eqJHoxuLEAF7sv/CRyvGg9oAJRnbXrH2lSmw5T/ufzIaawM+TPLk4K8kZQJoIcrFCPJwtxPzdUwdLuncyPycZ44tETuZ5FqtMT15vDtH94glSzZ6m+0YICmmRoeRBMDSGPUbmIgz4Kr2OLdVHWzYdQRDPphXBPYmtSpg3J1no361LGzYfQSPTv41YdG/4vvJbIdX7A5QDFTG6Fg+53bijzJ4VlsYzULxv24Czj87ULD8RFbTg9iSJKFY4jqdylnYypEkALu48Dtja8AHJecnc6rVvQqB1EVAEQCpu3dq5gqBuBHQiwDIslVG33ZPgeMHjXXodH7pBIczLQiAaKUAaeZM4RTH4tBrQQBEKwX4O2cbeja+OSoBwLWQRKhboSnqVzwdVdNr4ev172LToWUx7rMB3U+7UpAAQYtWghE6KFP9B1szcZbJGuOz5C/LRwH2BgJYHfBi94nIE+tUbQaDiIA5YEALkxkVYBSlCMkgJehIvurJxbYkkADtTohyybm+EHXVrK9OVbvbko6bLWlS02fMdHCS1MlJVrB8Qzbiy3aUn8Sxb2z3N+6Os4XY37Cp8zFv3d4imFnNJtEScN3Ow4WlAFKgnrg5DQa8ZHegWYy149GeSaV7tq4sS1FmrosaBw0TcP5ZPjTKkwOW9HCMBgmMURwvlrK86cnDYZ1FLbU4G2oMhYBCIHURUARA6u6dmrlCIG4E9CAAKEx3UZNbwLZ1oVZS+rkWBACfV9FeDbd1GIpKaTUKH89SAG/Ag3RLVhIJAMBuzsCNbZ8QjnzQKISY4zkKkiRBC5cBEI6EKAnD4gegeBeGXM8xTF02Ggdyd0U8K3zB729N1131OregAJsCPiEmtTLgE//Nf4tklKqi209Hi10I6HixdVxzo1lXMoBR2dGeHN2Vrkl2sJ5c1rFiBJLRbxIqqWjdTVY8a/vnc5roGlhTz9p6vVFglHiENSshhzF0baz5Zk18PB3V61TJxLg7z0LtShkYMX0hfl+zJ1G44rpvmC0TF2hQFnSgIIAXPTn4M8bMh7gmGefFfPllthPr4vkdGK/RQR/kzgbLOWj9Lem4UZLI4jgc7SNvPqZ583Q/y/GuWV2vEFAIlB8EFAFQfvZSrUQhUCICWhMAbFd3Rt2L0avJrUV61gdT35kFEMm0IgA4PoUHr2v1SJE5FH+u3iUAwefVdTRB3/aDYTenR1x7pBKAc067RpQuBO1I/j5MWzYGR12x1fMWL8NgF4CpS0cjz5sdcS59LWm4zZIu6tK1NvY6Z5s6OjtMsZeNarEjAUmAq8x2QQjoVazAiPoMX35UgkIWKxIbD1szcIWkCj4xHejOTkrWguyaw91fx2DCBLsDbDkpYx978/GxLx9s8ainsX1hP0s6rpPcN+o2UL+BOg5Bo8jfhLu6Y9+RXHy1aCt+XL7rJBX/rHQrnr+1Gzo1qY6356zBtLnrpIX+SsKrj9mO+yXLHoLPYCu5Fzy5OFqKEW7u4TVmO24wpyUkdMozRiLj15ByBgoIsq1lpgbCqV4UYII7NynCliXtvfq5QkAhUD4RUARA+dxXtSqFQFgEtCQAsmyVRJ/61jXOLOJ4M+IdFL+Ltg1aEgDMQrji9P5CEyCSJYsAYNy6eCp+8TlFIgBqZzXCrR2GFiEPlu/9GbM2flCiXoDDVhk3tXsKNUPKMKi/8M2GdxEoCB9nPM9kxSANenyHro/uF0X1PvW58IfPo4swG53nxkYzrrfYcbbJKt2jvPj+MKX8Q29+XCnaiXzlsJ78cQ0cK0aSqbKeikbiabgtC+w3L2M8c6PcOdgT4azLjB16L1+agmJqMmPyc/KM2ylaUQat73nNcVevlthxwInT61YS/7xpz1HMXLAFs//cXpja/0+7v2b4auFW0RHA44snlyC+mbc1WkQLOa26gkz35uO9UmoJ2NJoFsRbopk3pGtYvjHDm1+klIHfSRT27GW2SZeHcHe2B/x4xZMrVPmjmdmShna9BqFijebwefKwbM5YZB/YHN8Gl3B16wseRY2GZ4qrVs19Gfu3LdJ0fDWYQkAhkHwEFAGQfMzVExUCpYaADAFgM6fBZkoTNeptRCu69mH70i/cORvfb/4ootMZXLyWBADHDFcKEAp08giA8KUAoXOJRACQyOjV9FaRVRFq7Grw7Yb3cCCXKb/FI5wG1K/YDJc1uwvVM+sV3uby5WH68nHYlR3+ZZBq12NtDlSTjLyGzpMzm+tz47++/KS11aPj2M+SJvpbx5/IG/mjuK8ggJFuJzboJMjFJ9MZYfSbYngyxuj3u6XkUMnMO3jvrZY00XZSxugmUViPddl6WzujBWPtWdLEEzNNqOEQNEe6FW8+dAG27cvGmP8twcUd6+PqMxujWZ2K4pId+52Y8cdmfL9sJ47munBF10aoVSldk3Z/0TBj9wN2a4i1h3xJ+OcUFOBtbx6+1VHxvvgcahlM6G224RKzDex2kqiRaHvBnROW2KSY4BMJ6gmEm8/mgE+UGRyLViqlCIBEt1LdpxA4pRFQBMApvf1q8acaAuEIAC0xWLRrDn7YPD1s27/iz9GaABAOVZRSgGQSAJxLtFKAaF0AwkXyg9g53Yex/eh65HqOp/RXSquOOo4myLA6isDLLIw5m6Zh0a7vwrYAZOr8M7ZMdJOMugYfSsefqf50QvnSmmzjeigkd6PFDoukMx06d77sv+XJBWuX9TA6IiNsmWhjlCvAWOz3YozHCafO6e96YMAxzzAxwuxA4m7Z8ZlN9ORgts+tu8hcLYMRQ21ZoMMnY0yHf86dA08IqXdJpwZ46tqOGDp1PhZu+FsMf1uP03F3r1bIyfegaoXjgom7D+Vi9CeLsFSjdn8lrUOrGvfgc5hG/x9vHmb53LrqV3CPWGbTw2yD3G5BKOePducgWqO+K812oSuQKKXHsakrsMrvFURqNOefWKoMgJJOrvq5QkAhEA4BRQCoc6EQOIUQ0IsAcPvyMHfL//Dn7h9LjPwH4daDAIhWCpBsAiBaKUBJbQCrZ9TD9W0eQ5X0WnGfTjr/v22fiQfCv/4AACAASURBVF+3fhZxL+gsU31dK6Ny9WRPHg7p5CjHMk86jz3NNrEuCuxpYZSU+9Tr0i1dmb+AWVstW0/OiOpT7mwhrJiKxh7s420O1JNUUZ/pc+F9bx6Ih55G0bgbhHaGXPcCEkvUb2D7t6BRzX/SfcdLmQa89Ss6N62O527pJqL8//f7JlSrkCayAqpXSMMLny7VNfU/FEMKcY7WoPtB6Jg8rV/7XPjUm4+9Gn93sH3hBWYrzjPZwGwn2W8EtuYb584BtRuiGTUAnrZmCeHSWIwYsB0fhRGXBLzY4PfpSojEMid1jUJAIVD+EVAEQPnfY7VChUAhAloTAFTbX7L7e8zb8Q2oOB+P6UEA8PmRSgGSTwBELgUoiQDgOqixwJZ+bWqeHbbUIhzWe51bMWfTVOw4ujFs5J/3UEV/hC0LdLpkLb+gQDhcn/lcskNpdv85JivusqRLO5PBCdFJG+bO1q2kgUrk7EEua+wf/p3PLTtMqdzPk8iI+vmSGSk7An4863GCf+ttJJuGaLBvz7ud+KWYfkPX5jUxpt+Z+GLBFlzUoT5+WrkLr8xcprvYXzTMKMDJLA2WrWhtdKq/8LrAjhaJZtvwZZZOPx1vdpY43WROSN0/3NpYjz/c7SzR+Q/eyxafj1gyBPFQ3JhLxLanywJeLPJ7sTbgRbbOhJXW+6XGUwgoBFIfAUUApP4eqhWcYgjUrVsX11xzDbp164bTTz8dderUQXp60WjugQMHsGXLFnz//feYPn06du063gZOhgCgkBzV/Y+6DmLL4VXYfGiFaC8XSWCupG3RiwDgc8OVApQGAcC5hCsFiIUACOKXbnGgcZU2aFX9TNTIrA+WCBhOOO/MvDiSvx9/HV6JFX//hkN5e1AQ5WWS6fGPWTOEiJms8UWW6fGMupa1uDNJANbisnZZC6Og4VRvni5dAdjVYILNIT1XznGyJzdlW4cxon6vZFYKz+RQd7YoR9Hb6AiPszmkhfH+583HlGL6DTy2o247Uzj/v67ejaEfzE9apD8abtee6AYgTx2GfwoFHFf7ffjR7xYkDuUR2UmExk+yFYbC2nvSENUMJrQwmdHVaEFbk0VTPZPgDNcEfBjrdhbp1hDL2SJBRBKAGQEkNVb4vVjo9wpRv4MaZzvEMh91jUJAIaAQCEVAEQDqPCgEUgABOv0PPvggrrzySjRv3hxmc+xRGI/Hg6VLl2LChAn4/PPPU2C1aop6IUDF/KdtmdJ18nwlZ/0u1bzLql1utotyAC1IAJY2vOnJ1UVpnw7CUGuWqIOXMToWrCcvzfZqMvNvb7IIUUo5FIB/e3JFWrneOQAUzxxozUQHyX2jaCG7AeQXo27YBWDSfefh0z82i/T/smDMGnrImiE6b+hpLOBgKzyWRrAGnoSD2WBAdkFAkI0VYEAdo0mzUp9IayEJMcaTk5CuCV+uiRdr+kuq49cTSzW2QkAhoBAIh4AiANS5UAiUYQTo+I8cORJXX301KlU63hYqUfP5fPj555/xzDPPYMGCBYkOo+5LUQTY+5q1qV0kHRa+nDPqT4dYbydLFup7LOm4SbJOOziHZX4vnvc4dUnXJVFBXQYZo6Mx0JWNtSmqA1DZYMRYW5Zo7yhjLIN4y5uru9NF4cnrLHZRbiJjdA4Huo/hrzBlC09c0wEUBXx08i9Yv+uIzGM0u7eryYph1kzpzAfNJqTTQKzJH+fJwRGdovW1mp6LFt3vh8FgwOHdq7DihxcRiNrK04AW3fujdrMLxIo3LvgAO9fOjlkE0J5ZDfVaXoxqDbrAnllVZJFRL8adexhH9q7BjjXfIufwzrClY7G2ATQazahavyPqtuiFrCoNYbYe/2x4XU4c3bceO1Z/g6P7IpenNWx/HRp17CPuOd5ucDGyqpyGhu2vQaVarcR4zHBz5x7C/m0LsWP1t3DnHdbpBKhhFQLlGwFFAJTv/VWrS2EEBg0ahCeeeALVq1fXdBUsBxgyZAg+/PBDTcdNlcH4pUdnmDrNTMXk/9sNBlSEUfzNFz7+McEgfhaq0J0qaww3T764j7RlSfeoZqT5eXcODuv0YqwlxlUMRpHxIKuyH5yTXnX255mseMaWJb109g1n9DtVjRF19lGXMbZvfNqdLZTU9Tat9i3SuapVOQOTH7oAq7cfwtPT5peqBkAQS34ncp+oXVFe7Q+/RxCcf+v4HWfPqIJOvZ8VzrjXnYNls0bBeXh7REhDr6fT/ues55Gf/XcMBIABp7W7Co06Xl9YOhbuIXSsD+5YgrW/TYbP809rSl4bCwFQoXpTtDrvYaRlRX9fOfr3Oqz++d9w551MaIUSALymYvVmqNOilyBJwhnnyfke2L64vB5FtS6FgG4IKAJAN2jVwAqBxBBg1H/KlCno1asXTKaTRYSCo/IXdn5+Pg4fPiz+hFpmZiZq1qyJtLS0sL889+/fL0iA9957L7FJptBd/JJjuihrdvmHNdfHHXuAr7CMPFYwGEWLKIox5aFApCEzzZ1OxI4CPw4G/GAtKKN0TE3VV2Nce3C53lG2LJAEkDGqqz/hPqabIJ7M3CLdy1aHA6wZmtQHz/N78KzbqXmbOYqFUQWfhIWM0flnCrz+rq/MLCPfyxZqj1ozpAdnSj1btultzYxmkbXA7w8Z+8Lnwmue3LBD3HrB6WhWpyJGfbK4TOgAcJJc98PWDF0EAWVwlL2XnxtqMrC8Sf/PUNGI/qZFH4oIeSQLzRjYv20RVv/8KgoC/hIJgBqNzkLLc+6H0WRBwO/F4T2rcGjXcuHkM6JeveGZqFijeSE5sHv9D1g/j+8F//yWK4kAYFYBnxGM+Pu8+TiwbRGO7F0Lk8WGKnXbo3LtNmIONBIXy+aMRb5zf5HlhhIAJEMyK9UX8zi6bwP2b50Pv9eNSrVbofppXWE6QUB5XNlYNnsMcqKQJ7LnQt2vECiPCCgCoDzuqlpTyiLQsmVLTJ48Gd27dw/ruOfl5WHlypWYOXMmvvzyS6xduzbqWi+99FLcfffdgkzIyioaYWQmwL333otZs2alLF6RJs7ayzYmixCH4t+s15U1toRzFwArA16hVr0x4EuK2rjsvHl/awrN2R1CREvG+GL8kbd4tbLMiPrfy51nmrYWpQAkQMZ7cjR3LtlWbqAtExQvlDG2AaTzm6oiYyToeE7tkueUYoh0qvUWpyR5SFHNsyT3jeQiO03o3b5Q5mwVv5faBywFqKjBd6uW80p0rF0FfrznycNv/uTlfNExbnfhv2AwmkQa/orvX4A/TCcP/rz1+Y+i+mlnCKd/5dyJOLhjqViq2ZKGdr0GCSeeTj0d6+wDm4//zJqODpcMg6NqI/GzlT++JJzy4hZKEgiHetYo5BxhOcBxi0YApGXVQIdLhhZG/pmav+73KSdlEaRXqI22PZ9ARsU6YsxDu1di1Y8Ti6w3lADgNa7cQ1j90yQc27+pyJQ5VvuLnkKao6b49+0rv8TmJR8nuvXqPoXAKYmAIgBOyW1Xiy6LCNBB/+yzz9CzZ8+TnP+DBw/i448/FkJ+QUX/eNbAjgGvvvoqOnfuXDg2Mwh+/PFHXHvttXA6nfEMV+auZfSetcNnmqyiBVQDIxP49TU6WasDPszxubA4CarjMquhcNc1ZrvMEILwYPR7v45psVITjHIzz8PztizRJkzW2LLtdU+u5iUQ7Cl/u2Q9OR3ewe5sUFguFY2t5l6wOaR1AOjEverJ1a1+O4gt45lXW9Jwn+S+5QkdgGysTzH9hhstabjRnAbuWyobCd33vHlJJ3SLO+ihznsonumOmuh42QjY0isi79heLJ01Eu68o+KSaARAZqV66HDp07DaHSKKvuK78WB0vrgFCQaSCHS6N8x7F9kHtxReFo0AaNL5ZjRoe6W4lun91DIoXkIQHIiOe8dLn4YtvdJJRAavCSUAihMdxedcu9n5aNH9PvHPsWkopPIJVXNXCGiPgCIAtMdUjagQSAiBl156CY888ggsln90sCncx0j/gAEDEnL8QydCgmHGjBm46KKLCkkAlhBQZHDcuHEJzbm0b6IQF6Nvvc02sPdyabyGMlWUNaNUxP8r4Ctz5QE1DEY8Z8tCE0lxtYmeHHybon3meU5vsaQJoT3Z6DKjtMTiV41TzEleUaNB9gy/4cnFZymsA0AMZCPq1PAY6naCGRF6G+fKOctaKuo3kHi91pImum3IU2uyCMZ/P1X+p/vy8YvPjdKizEId6C1LZ2Dr8k9PWki9lpegWbfbxb+zTIDlAkGLlQBgzf3SWaOQd2xP3EBFIgBILHTsPQIZFWqHdejDPSh0vaGlDMUJAOehbVg2e7TQRwhnjmpN0OHiISLLIRq5Efdi1Q0KgVMEAUUAnCIbrZZZthHo0aMHpk6dijp1jqfH0Vwul4jaUwxQKyMJMHfuXJEJELRly5bhvPPOS7ksADq0V5nt6GayoFIZSEOlfsBsn0u8UJalVF627BphyxKttBI1Rv+HuJ2FPbkTHac072NZyFMatG3jGr73ufGCJ0dTLYA6BhPG2R2oJXmWqYL/sidXaFWkopGouVMyos51j3Q7NSdpwuHZyGjCaJtDusxols+NlzzhnZ2yvI/8Xrk+xTIBjhUEBJnJciZ2zyhNy6rcQETpLbZMEXWn0xsaQWete7uLnhIq+CwPWD5nnFDUD1qsJQC8ns70rnVzsHfTbyfq72NbeyQCIKtqQ3S8eBjMtgwx3p/fjCjMTIiEKcUC29Nxt6Qh99geLP3mObDsgBaaAbBv63ys/unViFujCIDSPLXq2eUBAUUAlIddVGtIeQTefPNNUY9vNB530/x+Pz766CPcfvtx1l9Lu+mmm/D666+jcuXKYticnBxBMrzxxhtaPkaXsZgbwYjbdZY0tDgh5qfLgyQGZfr1697cpKiQlzRNRuUoqtZbIv2fr4jve/NEhkOqG0XmHrGy/4OcsQxiiDsb2zVUmmc2y5PWDPSQVFdn73TOTU8Fczn0ot9NHYThGmRCvOvNw6del+5dPCgA+KAlHT0l943ZCiTZjqZgiQ0/T1x/X3Ma6hvLbi4Anf0Ffi9mel1YE/BqSuAl+pkoycEPJQjC6QREIwA4p9D6/tA5kkw4smcN6Ggf3Lk0Yto+74lEAFCToE2Px8WwTP9f/v0E+L3Ru5DY0iuj8+XPie4HLGNY+u1zyMv+W4wRSgDs3vAj1v/xTkRYFQGQ6IlT9ykEjiOgCAB1EhQCpYwAo/Lz589Hq1atCmeyatUq9OnTBxs3smeu9vb111+jd+/eYmBqAXzyySfo27ev9g/ScEQ6SH0taaATl1XGa04ZMX/bmwf2ji9No3My0eYQmgiJGjMbHnEdw+4C/XWxE51jrPcxuj7G5kA9CTyCz6JqO4XmtLQbLGm4VzL6ze4VFJQr67oUkXBjRH2czSG6c8gY+7gzS0NvQUR+sq4w24UqvoxRem6wyylERlPVuHf3WjLQqZTKscLhRjR3BHwiG+Qbn7tMEiyhCv/FU/zrt+6NpmfcKpYWrlNASQQAX/NrNumOZl37iSyDcCY6Cjn3YeuyT7FvyzwUFCOhYiEASorYB58bSgAUFy0MJQAilUMEx1EEQKp+S6h5lxUEFAFQVnZCzeOUReCKK67AO++8g+rVj/fP9Xq9mDhxIgYPHqwbJmwBOHz4cNjtx4XhSDi0bdtWt+fJDMwX7HNNNlAkrSxHl4qvcU+BHxPcOUIosLSMughs/0eV+USNgmqj3M4ktMVKdIbx3aeFICKfSFyec2srnknHaazNIVWuwbm9483DJymasUHS6mWbQ/qzzjIcZkKsS8Ln7wyTRZQBJP4pO36G2Xv+U41Jpfg+HfJX8/v6MrMd11vsmohuyszoQEEAP/rcwvknKVtWjWr2nS59BraMygitfQ917otHy4NrKZkAOH6lyZKGavU7geJ5Fao3K2zJVxyTw3tWY9Xcl4tkBCgCoKyeHDUvhUDiCCgCIHHs1J0KAU0QGDhwIJ599lmkpaWJ8Xbv3o1+/fqJWn29jEKAH3zwAWrVqpW0Zya6lj5mO26zpCOjjEf9w62Pqt5vefKwqpSiehS9o0CXjKW6+F/xtdNZe97mkBYto3NBB3ObhmUAFGykI3maZIbCz343XnDngq0rU81qGUwYbMtEK0nRSq57jCcHc5MgXMkMGwpt1pXsMjHX78Y4t7baEqW1/8zguM5sRy+zTbQKlCVHYl0HiZ8lAa9o1bnK702RriUGtOjeH7WbXSDE9Kikf2jXclSscTraXzxY9LwvLpgXLwEQip/RaEZ6xTqofloX1Gh0NtjKzxDy+3XHqq+xafF05geK22IhABIqAcg9jCXfjIAr56B4jsoAiPWUq+sUAvIIKAJAHkM1gkJACgGq8LMG32o93gM8WdH4NWvWoGXLluKZbAP40EMPYdq0aVJr0fJmirYNsGagq2SPbS3nlMhY7PH9fCn0ZueX+yBrJi6UqE0+XBDACLczKVHURLBN5B5GKJ+1ZYmWkTLGV+Pxnhz8oKGDSVX1AdZMXCqxZ1zTvoKAaAdIPYBUMwp6PmPLRFvjP91QEl3DB948/J/XpbvQG0uSSLRdLqG1wTVSU4L7RnKpvBid/4vMNpxrsqKx0QSrxlQAxS63BPxY4vdisYj0+3XXfdBjb6rW74i2PZ4AW/IF69+DivlM0V/90yTs37bwpEfHmgEQbc4WexZOP+tuVD+tq7isuDifliKAFDNs32sgjCZrVBFAVQKgxylTYyoE/kFAEQDqNCgEShmB4gTAjz/+iAsvvFD3Wf3xxx8466yzjv/Cz80VJQevvfaa7s+N5QGZBgOGWDNT3vkPrpW14nRGnAXJi8gylfpZWybaSDhSfLF+3H0MuUmcdyznI5Fr2P6Ptf+M1rLOXrbGnHP4ye/G6AhtqhKZI++5WoN6co5D4obtKVPN6PZTp6GDSZ4AYPnNOLdTd0FEqhUw7f0xSR0Auv1D3dnCmS1vRse/pcmMxgYTWpgs6Gi0IP1E1JnEVyQjJvkFBYI24PUUSdxVEMBavxfLAl5BTpalriuJ7hvr8ztcMgxZVU4TjvGqHyei1XkPi//PO7YXS2eNDKuwH40AqNm4O+o074GMinWxdfln2Ll2dsTppTtqouNlI2BLrygi8ku+pqL/YXF9JAIgdM7MXFg5dyIO7lgaFYLQNoC8lvfwXprKAEj09Kj7FALxI6AIgPgxU3coBDRFoLQIAJYYXHDBBWItHo8H48ePF7oAWhvrz1l9GWtbsmon0qApKFVejGt/z5uP/0tiXTbTyV+1V0AVCTG1pX6viEimYjyS7mNdowmtjBa0N1lwutEMYqJlKvLeAj8GurKxV8OILSPf4+xZ0pHSad58QTqlmtGZHmnLQjfJDA2umyUQFNZLRglOR5NFEBfRnNlY9uK9ctJxI9paiRE/iSR6WxvNyDQY4UeB0CppbDSL3xV7AgHsL/CDVAgd/7yCAjAjaVeBv1wQkuHwCTrHAb8H21d+hfptLhfp/9EU8aMRAKHiguE6CITOIbTbQKwZALw/1KFnGQDLF0LbGIY+I71CbXS89GnY0isJ8eF1v0/G3k2/Fl6iCIBYviHUNQoBbRBQBIA2OKpRFAIJI1BaBEBoCYCWGQBMh21ptIC11l1MFiEExUjpK57cEl/c+AL4jC1L3FvejM7icLczae0B+SJNMbVglC0RPNkrmxoAqWCki2qK6KIZ7YwWUUNex2iSrvWPtnY6mC95cjWtM2dmwvO2LDSXrIGf5/dgnCdHOE6pZk9qUAYRXDM7AXzn018NoY7BhOG2TOHAyhizNlgyVHYl62RWp+6NhkCosj1JAKbJs13f8jnjcHTf+rC3RiMAGM3veOlwpFeoJRzuHau+wpal/4dAMUFECgS27H4vqjfsJp6xe/0PWD/vvRI1AHgt9QM6XDIUaVnHRYzZUnDtr2/CWywzite16fGYyGigHdm7FitJFoSQ4ooAUJ8PhUDyEFAEQPKwVk9SCIRF4LbbbsPrr78OtgOkrV27tkhLQD1gK9554NixY3jwwQcxfTqFf+IzOu3NTGZ0MVrAKFhDoxnF3XemvlMwjaJ4kYxfRo9bM3GZZP1zfLNP7tVzfG5M9uYmpRSA/dSH2bKkIpJTRA11fpmUkuN5qWowCkeZEX5GEtklQusa45JOyH+9+aLlo1bGCDhbyrHdpYwxVXqgO1vUR6eaMZVetp4+uOb/efPxoS9fdyKERNut5jSwlaOMHc8qcYJ/Kzu1EGC0v91FT4F18kHLPrgFy2aPjhhVL0kDoEajs9DynPsLVf/znftxYPtiOA9thcFgEh0BqjXoDGtaBfHI/Oy/sWzOWPC6oEUqAQj+vFqDLuIZZutxwVk69Qe2LRJOvsliQ5W67VG5dpt/5hDmGbxPEQCn1nlXqy1dBBQBULr4q6crBFBckX///v2455578NVXX+mGzqRJk4TDbzYfj1Zt27YNN9xwAxYvXlziMxlpZZSr84kIf1OjGayvLslGuXNAdfJI1s+Shn6SivUlzaG0f55dUIC3vLkgEaC3XW9Jwz2WdKkIOLM2vi5DbckoKNbEaBIR/rYkmwwmqQwHLfaA9dqs29ayTIIk2BPW8D2745nzGHcOqCyfSmaBAf+yZqCnRkTgXwEfRrpzsFtnh5rfgFS8f0py35ivQf0GZnAoO/UQqNfyEjTrdnvhwjct+hA7Vn8TEYiSCADAgPqtLkWjTjeIcoJolnNkJ1b/9Cpyj+4qcllJBAAvrlC9qdAsCGYChHsOsxDY3WD9H2/DnXfkpEsUAXDqnXe14tJDQBEApYe9erJCQCDAyP/8+fMLo/6BQABTpkzBAw88oAtCl156qRi/bt26hePHKjzI1FyqyieSoP+fE4rc4ZJxmTkw1Jop2kVpaS4UCCX0rQG/aAflLAjAbjCIiPaRgoBw2hhBZvsuRpOrGY2iDlVPY1eAYe5s3YWr+lrScJckoVLaLQDZ+rGRwYy2J9L6STxVKGPtIKm4TwKACu5aWQujGRPsDumzqHV2glbrizYOv1vG2hwiq0MLY84R94d6FnobBTep32CT/A75yJuP9zXMKtF73dLjGwyoeUY7NL7yImTWqQmz/bijGvB64TqSjZWTP8ShtZukH5MKA6Q5aqLTpc/AllFZpNEvmzUKzsPbI069ZALg+K229Mqo3/oyEe3nfxtPfL68LidyjuzAzrVzcHDHnygIo2cSCwHAZ7C9ILsZ1G99OTIq1inMCOAzDu9ZhR1rZiH7wF+FpQXFF6UIgFQ4oWqO5QUBRQCUl51U60hpBJh6f9NNNxX24t26dSv69u2LBQsWaLoutv17//330aVLl8JnuVwuUIdg7NixUZ/FyP8r9gqgc5KIrQx4Md6dI1qUhRqFoCj6pUXbL45Lx36R3yuUtNcFvOJ5sVRBc30UimtmNONis01kOehBBdAhGet24hcdI3xcC53/GyXSkenOsic59RuSZXScqNLPdH46gNwLEjNl2bifr3hyMFvDrA6SHM9Ys6Sd4D/9XozyOJNScqLVHpGAG2d3CA0HrexlTy5m+VyaZmmEm1tNgxFDbFnSc1/s9+JZt1OIGJZ3M1osaHtfX9Q+u3ORXvTBdXtz87F4/Bs4snFrakNxguSo3a0jVr37Cbw52pUNpTYwavYKAYVAaSCgCIDSQF09UyFQDAE6+2zBV6lSJfETpsoxKn/ttdfC6XRqgtfFF1+MiRMnokWLFkVetJYsWYIePXrE9Jz+Ek4lo/GDXdlga65Qu92SjtskHNXgWEzx/dHnEWUGOySjsawjZ1YCo+gkBbR2QX/3e/CGJ1dkJehh/GIfasvEBaboKZ/Rns1dGuV2gnPVy+jiUam/pfG4cB8F/GoZTLoQL3qtgeOyzeNrnlzNHsH9Y6tClnHIGNs3PuXOxsYo2hsy4+txL7NxxtsdomODVvaVzwWq6+vdhpOlUNdb7OB3mowdOqHfoGVWicx89Ly3Qa9z0er2PjCYwu93/sHDmD/iZeQfOjllXM95aTl2Zu0aaHNvX1Rq3gjOHXuw4PlJigDQEmA1lkJAIRA3AooAiBsydYNCQB8Efv31V5xzzjmFg/v9fnzyySeiFECGBGCqPyP8JBMqVDgu9BO0o0ePYsiQIZg8eXJMi+phsuFJW0bCKa7jPTn4PiRS2sRoFornbP2XqJFY+NXnwbc+FzYF/JpGzeigXmNJwy3mNNGySitjO6vJnjzd6rM50xG2LHSXbKU21pODHzWMbHOXa5xQ6m9vNIsWfSQAUr3hI0tMHnIdg0fDiC1r4IdI1pPzvFIFPxmaE1p9Npj58aLNodVwYpxdAT9GeJyalmlEmmAPs02UM8na6CRn38jON5H7jRYzug59GJVbNPnnd9Lmbdj8+Rw4d+2FwWRCetXKOLRuEwLe1OyLYMlMR7dnBsDRoI5YY/b23YoASOSwqHsUAgoBTRFQBICmcKrBFAKJI8ASAHYDqFy5cuEgzARYtmwZhg4dijlz5iQ0OGv+mfZfo0aNIvcz9Z8ZAcOGDYt5XKa4Mj2XUbpEbLo3H/xDp53O4KMSat9sb/aNz4X/+lyg4rmexp7kTKlvZExs3eHmxrmTBNBLY1+LVmpvenLxqaQIYJUTSv3tTBa0MZpFir9sjbSeex3P2EzQ5tmb5XOLCLOWxhKUCTaHtOYBRRxf9eTqnv6uxdr5QkIVfWYaaWncJ+pusDRIb2OJ1DibA9SvkLEZ4vtBu6wSmbnodW9x5zj37wNYMHISXIeP6vXIpI+rCICkQ64eqBBQCMSAgCIAYgBJXaIQSBYCo0ePxhNPPAG7vWgLMGYDbNiwAV9//bUgAubOnRvXlHhf7969C+/xeDyYOnUq+vfvH9c4vJj1+mclGFneEPBhqNuJYwUB4UxPtFVIKLLOVF46XHRuklUly5rkR6wZYNaCFnasoEC0aaNKuR42yJqJiySV1BMRkWP9OjGipgPF+yjiJ+sMpInqpwAAIABJREFU6YFPomMyPXtVwIuFfi9W+o9rTOhhxIwZACSfZIzt5Ia4nSIKXtaNpTfMCOqkkQBg6HpZosFSAL1RYDbTv6yZ0mtY4ffiGY9T9/aFpXkm0mtUxVkjn4StwvEWuAdWrMOisa+X5pQ0f7YiADSHVA2oEFAIaICAIgA0AFENoRDQEoEPPvgAt9xyC0ymyNFmlgQ89NBDmDZtWkyPZsu/8ePHIzMzE0eOHBGR/1GjRsV0b/GLZGr2GX97xHVMOL2J1jjP93tERPOATo5XNFDY+nCgNROVJUoWQsfXKz2bjhR7qbMtmYwx/X+CJyeq08T+52zHx7Z8dPqbGk2ad3OQWYPsvWzduDbgFdHjZQEvdgf8SYum32lJxy2SOgBcf6qkk59mNOFlWwVkSUbPw+05z/Ib3jxBPupp/OxdZ7HjbsksBpKc1G/YrBNBqCcGsY6tCIBYkVLXKQQUAgoBbRFQBIC2eKrRFAKaIPDqq6/innvuQVpaeBGw/fv3i59/9dVXMT2PrQZnzZqFY8eO4fnnn5fqLnC2yYrBtsyEW5TReacjxTpfpofHYxSkYyTvoM4v8dHmRGV9rVKU6ZS86MmB1onJ/GInUSGbAbBOZGxkFxFPY/p+vRNK/Uzrp0iijIZDPPufjGtZkrHR78PigBdU0d8a8EGfHI2SV3OOySq0HGTtc58Lr6dAOjmd5pss+jTiJGHIMoAtSciEONdkxXAN9k0vglD2PGl1vyIAtEJSjaMQUAgoBOJDQBEA8eGlrlYIJA2Bu+++G4MGDUKTJk1Oao+0e/du9OvXL+5SAC0mz+g3a5MZrUvEvvW5UcdgBJ3HeIxK61TO1zd+V/KMKhiMeMqaIZ2azSexfpxRPorIaW3MALjcXLSUJN5ncH6PuLKRgwBI/LQPUeqPj7qJ98nJu96LAuEU0tln+7VNAZ/QqCgLRr2E8TaHdCtErmmwOxssOymrVsdgwhh7Fvi3Xjbc7cQ8HbtaBOfd1GjGGFsWKsVJcBZfN0sWJqUAcRPPflVr2wKdnuwPk63k0pZognnsGlC9Q2s0uKg7KjSsD0tWhvg9Sd0c99FsHFq9AVu//QnHtu6MZ3riWnvliqh7fjfUOqM90qpVhjk9rfB3cMDrhTs7B4fXboo6fsvb+6DhpeeX+OyVU6Zj59x54rrihMjWWT9j7QczShwj9Fl+twd/vvQ2DqxcV+S+0LGD1xxcswENLjoXja7oKdZMcx08jL0Ll+OvL7+HJzvnpGfrgrvBgEpNG6LxlReiYtOGsDoyC/H25eXDdeQYdv+xBLt+XlCu9CFK3Fh1gUJARwQUAaAjuGpohYAWCLBO/4477kDbtm1FCj9t7dq1aNWqlRbDJzTG07YsnC9ZmxzPg3/1e4SaeX4ZcWC6mCwYas3SJFVZa6X9IK5srSjbjoxjMWU6w2CENsoH8ey6PteSQNoZ8GOpSOv3gFkOOWXkXBVfMdvKDbRlghFlGSO9NMLtxIIkOL+JzpMim2y7qae95c3DF958zTNuis+Zjj8FTpnBIWM8m8xaYBlKeTEtCIBKzRqh3f23IKN2UWHb4hiRDDi8bjOW//s/woksyeh4tr77RtQ8o/1JpHu4e6ONX9YJgKWT3kPtszqh9tmdT1prgT+AlW99hF2/LiyybD1wz6pfGx0fvQuZdWuWtD2C3NnzxxKsfve/8OW7SrxeXaAQUAhERkARAOp0KARSCIEePXqgZ8+e4hc2OwOUlt1sSZOucY117uxhPqhYGnqs9+p53VPWTFwsWWPP+X12IrNB67my/p9lAMqAvwsCoKgaHf5VAR/YhjFVrI/ZjvutGdLT1eucSU8MQAeTBcOsmbprRzD6/4onV/f9J1l2tQb7dqQgIERTmcFRXkyWAGjQ61y0vO0aGC2xZ5DlHziExRPegnPnnogwZtWrjS4D70NatSpxQ31syw4sHPMavDn/dAIp6wTA4fV/oWrb08MSHTm7/8b85ybBk+0sxEIP3In5GUMeLMw+iBX4fX+uwtJX3gOzMZQpBBQCiSGgCIDEcFN3KQROaQS0jIBHA5J1u8+6nWD3gLJmZ5qsoiOCXLMvCIf0aXc2cjWO8lE9/jlbFvRLqC5rO/LPfOjgE1c6/HT8qdSfqjFUaiywDEC2kwLLHIa4s8EuBmXJHAYDhluz0D7OkqBE1sBsFnZEIKmot/H7gR0NEjVqUXzhdeFDbz7cKXt6o68+Xg2Aau1bouOAu2BOO17axIhw9tad2PzFdzi4ch18LjfMdhuqtm2B02+6okiGQPa2XVg45vUiTm1wdiQT6IhWadm0cMJsSbjl6x+xb/EKuI8dd4Q5doXGDdD4qotQtc0/zjPnsW7a59j67cndeeLpApCsEoDQXcnesRur3/kvjmzaCrPNijrndiWw2P79b4WX6YG70WJGp8fvQfWOrQv38tCajdj82Wwc2bTtuHNvMCCjRlU0urwn6p7XtZD0YYbCmg9mYPt3vyb68VL3KQROeQQUAXDKHwEFwKmOQN26ddG9e3d069YN9erVww8//IA333wzKiyZBgNesDnAWle9jGnL7INNAbOyaEzzHW7LRBtj7JGocOug408dAK2dkjNMFgzRqEyhLOIfOiem8DNdmg4/U/uZ4l+23NzEEaSD/Lg1UzqdnATI2948fObNLzVRw+IoaCVWGQ+6z7ud+CUJpRBsc/q8zYEaMeoAFBef3BLw6d6yMB7c9Lg2HgKANerdnn6k0Kkv8Pux5Zu52PDfr0CHsLjRqW91Rx/U63FWYZR750/zwZp7OrihVqd7F7R74FYYTnTeiUYWiPvY6vSqi9DsxisKxz6wfC0WjX/zpLHLMgFQ4jpP6CHogXulZg3RZdCDsGQcL/uJtDfBfareoRU6PnZ3oXYESzuYdRHw6k/m6XH21ZgKgdJGQBEApb0D6vkKgSQh0Lt3b6Ej0K5dOzRt2hR16tSBw+Eo0mmAkYy3334b9913X4mzYnq5bJu5aA9Zxj7YbmeZEWQLN9cbLGminaGs0TH7rzdfdpgi9zOtmkJkFukcBU2npclgFOljWvQSv1f8YXSbYn7l0bRKJxcv2QE/XvLkYHUSIuAl7QXb5VGnguVEsRr3fZbPjcvNtoTP9XvePHzqdekeVa9gMOB+S0bEThxlWXwy1v2QvS4eAqDZ9b3R5NpLSnTmQ+dUPLJPUbuFo/4NRr1DjY5lrW4dxD9FEtErvlZbRQfOHPEYMmpVFz+KJFhYVgmASHX+xdepF+51z+uGtvffIvZTYD7xHRxYsTbikWLGwBlDHoKjQR0h8nhk41as/3hmWKFC2XOp7lcInAoIKALgVNhltcZTBoEuXbqgU6dO6Ny5M5o3b47atWujRo0aSE9Pj0nUiEB99913uPjii0vE7NoTNa56qMHzRf8pV7aI6pZla2Y0Y5zNAUZpZWyh3yPIDi2j1szOmGh3JNyuUWY9Wt/LU8B2fEKpP+AVbfoYMT1VjNkcD1gyRPtFWfvB5xaCmtr3nYhvZqyRv8+aHpcjP9fnxny/F1dZ7GidYPbRUr9XrJ/lRXoavxd7m+0YcEK/IZr4JLOuqO1SWkbiNz8/H37/8VPBdrGHDx8G281u374dixYtwu+//y7EZ7W0WAmA4k50JEc+3NxqdmmHDo/eCTqQtE0zvsXGGd8WXsq0/mY39Ea1di1Bpz5n9z4sGvOaKCeIagYDug59SJQC0FKNACCG8559Gbl79kVcpp64MzOj7b19xbN5/tZPn4ktX/2g5fFSYykEFAJREFAEgDoeCoEUQyA0Zb9x48Zo1KgRatWqhaysLJjN8in5S5cuFSRCScYX8GdtWboId9HRe87jRJ7GdfElrSnen9Px72/JwCVmm1Scnc7Ik65s7CnQzi1ju0JmADRP0FGKFwstr6eztDvgxzKh1O/F2oC3XCmhx4tVFYMR/SxpwqGUNZIpkzw5mO0rncpynktmzcQroMkzwVaGbJl5g9mO6+PIHAjFjN8pHGdtEshFpv+fYbIiFwVY7vdGFB8sbQIgljNFJ83pdGLTpk34/vvvMW3aNGlCIFYCoHi6eKR0+3DrSKtSCWc+9zjSqlYWP9YydZwR6WrtWohx8w8exvwRLyP/0JEi0yirGQDRWiwGF6An7sXHZhbAxv/7Bltn/RS2pCOWM6quUQgoBGJHQBEAsWOlrlQIJBWBWFL29ZjQxo0bRTRq165dUYdni7Lxdgda6eBgTvHm4X8ap8TrgRW/QHuabXjQkiGdBfCc24nfNKxNJhU03JaFsyRbkemBW7gxKdS30u/FQr8XqwLeMidWlywcIj2HDvMT1kxNRB3ZFeFNTy7+0PC8xYIP0+KZydDDbEO8mUPMkmHLTOo9XCiwyADLCBIxvVpvJjIX3pMKBEDxtfl8PmzYsAHvv/8+XnrppYSWHisBEJouzgdtnfUz1n4wI6ZnMsLf9elHULHJaeL63L37Mf+5V0QaebzGsRyn1QU7GdQ6syPSa1YrzKyjUOC84S8hb9/BlCAADqxYh0VjX48KgZ64U8iRBAqJgFCj+N/Rzduxd+Ey/L1oBVyHj8a7Tep6hYBCIAYEFAEQA0jqEoVAMhFYuHAhmMrP2jgtLZjmydROpnpS8M9oLPoazpTPIUOG4L333ovp0Y9ZM3C5BlHJ0Ic5CwqEKv6aJEToYlpkCRcxOjvMlom2kmKA1ACgFoCWxhrr2zXQKNByTsGxjhYERC06hfuW+33YW+A/hZL640e0qsGIsTYHGmpQBsCnkwSY6MkBU+KTYeeZrHjImoHKMYrihc6JMxzrduLXE4QFSyFG27JQ25BYScQ0b74gGMtKGUkqEgDB/eHvlX379uH111/HpEmTRJZArBYrAdCsz2Vo2ueyWIeNel0kRz30Jkbtq7ZuDva9z6xTU/Sotzkyo7YeLI8EgN64V2nVDJ2euAeWjMg6OixVYHeAbd/9iiMbt6jsAE0+BWoQhQAEfX7qFFKqHVcIpAACc+bMQa9evRKeqdvtFi9he/bswV9//YV169aBaf2s7ee/jxs3Do8++mgR8T8+jNcPGjQIH374YczPpvP/iDVDk6hk8KGs+ycBcKyMp/+HgnS/NR19zLGLmYUDmO3qmJqspTt2gckmyImyYOx2sD7gw+ITSv3bA/5Sr0MvC7jEM4eHrRmiv7xWxpaAkz15+M3v1q0zALtlXGe241KzDUz/T8QW+D0Y5c4pFATliwtb7LHVZSLG75gxbif26qwDEOvcUpkACCUCtmzZgrFjx+Ldd9+NaemxEgAtb++DhpeeH9OYJV3kzc3H4vFvCBG54kaHv+19fUWngXgJ+PJIACQD94qNG6D9Q/2KtGyMtIcsE/h70XKsnfaZEv8r6aCrnysESkBAEQDqiCgEyhgC77zzDu6+++6os2IEPzc3F3///Td27NgBpu0vXrxYiDVFE2qiwn+/fv1gtRZ9cWZd54ABAzBr1qy40KDQHF/EGZ3Uyn70uUWqbyqZbEoy13qkIIB/ubNBx1gra2w0i3aNsiKFicyHFeabA34s8XuEUv9fAT885YhvZneFOkYjTjOYkHXi/LM9Jo313noIWLKcY4QtS1PCjcTMlz4XvvC5NC27oEAmyxb4h+VCiRozgkZ7nOIMhdqdlnTckqAOAM/hEJcTKwJa0m2JrjA1SwAirdbj8WDGjBm4//77S8wGKA0CwJfvwpIXp4ioctDYLaBlv2tR/8LuUR1/pqfn7T+EIxu2YOfP80GF/KAIoCIAop//cLgX3mEwoGKj+mh4eU9Ub98SLA+IZt7cPCx79X2wjEGZQkAhkBgCigBIDDd1l0JANwRGjhwpIvEWi0UoMzNlf/fu3cLJX7ZsGVasWIG5c+fG9XwKBLJW8+qrr4bpRK9jDsD0zZUrV4qXtQULFsQ1Ji9mnTlV8NubLHHfG+kGtumangL1/6Hzr2MwYaw98ZTk4Fha1ybrqdNQfP9IW5C8+NPvEUr9jPaXdRHHaIeWzjzLOyrAKGiLNAOQDgNON5nRwmhBfYMJvIa/RClQx2uCCekfe/PxrsblHJxrlsGAkbYstJEsNwm37l0FfnzizQfbb1KPIVGrbjCKGv9zTVaQBJA1khOveXJP6pDB8QfaMhMmF148IYQoOz8t7i8PGQChOPD3Conohx9+GD///HNEiGIlAFrceg0aXX68SwLb1y1/Yyr2/LFEC+jFGMVb3fHfgqnnh9ZuwuH1f8F15Ci8OUVLtEJFAMsjAaA37mE30GBARo2qqHVWJ9Q6oz0y69QIW3qRf/AIFo55LWoXA80OiBpIIVAOEVAEQDncVLWk1EaAKv8dOnQQL07x1FNGWjXHo/NPYb/QtEa+pLG1E51/mfZOD1ozwJaAWtl4Tw6+95XQgkmrh2k0jmxKcnAajMLS2dHStN6f4Nzo8O4u8ItoN5X6qdlwTMJx1HLNMmOxo8MlZrtw8G0GiFIU0lsOgzHmyDsF9j71uWSmEfHeK0Jay+nxgJ0nui/87vcIEsdbUCDIjdCGnMQjGDtn7k8tgwktTWZ0MlrQwWQRxIkWRsX/x9zHwCyF4saso/E2BxokqIlAzY13vHllIielvBEAwb1idhrLzWbOnBn2OMRKAIS2jONA6z78HFu+/lGLIyZq/LsOexj2yhXFeAV+PzZ+Ogt/zfwuar25OT0NZw4fIEQBaXoQANu/+xWr3/tfiesMTdVnmvyfL72NAyuLRsdjxTr0YXriXuKiTlxgMBmFFkOTay4W2Rah7zDxiEHG+jx1nULgVEFAEQCnyk6rdZ6SCLRs2RKTJ09G9+5FUxtZQjB79mzcfPPN0iRDL7MNj1sz4urnHW0zUpEA4HpkUpKDeDBtfKArW1NxMi11AKjATjX2RQGvUOzXu5d6sj+0zJh4xe5AE8nItZ7RZbaWo+5GovXv8WCaXVAgWthtCvhEeQCbXTLrIb+gQOg3VDYYhPNfy2hMWJE/0nxcKMAItxNsCRrJ2OWCmQDxGNe0s8AvNABkMh3ieWZJ15ZXAoDrjqYtE6tTSrG4zv+6tzA1PJ42gCVhX7/n2Wh9z02FjuXfC5fjz1feZXpc1FttFR04c8RjyKhVXTcCIBalfj68y8D7Ub1jazEPLQkAPXEvaV/C/Zw6EC1uvRYkBWix4pPIs9Q9CoHyjoAiAMr7Dqv1nbIIdOvWTTj/bdu2LcKa0/n/4osvcOedd0o7/wSXitxUJ6+pQdSPr1yj3U78nOT2ZFocEtmUZM6BDvZT7mzhcGll3J+XbI6E1NdD58Do/o35R3QTi9NqvTLjsJRjjD0L/FvG9CQAOC86/4OtmcIZL6/G6DyV+qMVI1ADgMRbNEsF8clYCQDW11Ngb/78+ZptO0vNOnXqBJaJURumadOmqFixImrUqIH09PS4xfDCTYwtZe+9996TNGZiJQCKO9tMz1846t/I3rG7RBzSq1dBt+EDBHnAFP6Dqzdg/fSZYB05rbjQ3cop07Fz7rwSx6XD3fGxu2GyHi9/0yMD4OCq9Vg45vWoZERxbLQkAPTC3Wgxi5IOdlrIrFsLefsOYNGY1+FzRc/8K35ejm7eJs5BSfeVuJnqAoXAKYiAIgBOwU1XSy7/CFx66aWiJRNf5kKNL5BTp05F//79NQOBXPwomwNnaKADwJrxUR6nSClPNWNK8gSbA/UTTEkOrvdlTy6+0TB9nFXYY2wOdJTcH5Izw9zZKbk3sZ6ldkaLELVMl3Csk3GG+ZkbZM1ET7Mt1qWl1HUUAh3nySkxPZ9EyNPFdABSUXwyHgJg/PjxGD58eFL2k+Vj11xzjehKc/bZZwtiIF51/OBEw5EAsRIAHKNN/5vBaH3Q9v25CktfeQ8U5otoBgNa3d4Hp11yXuElxSP8xQmATTO+xcYZ30bF1+rIQtehDxWm/2tFAFizMgRZkVWvtng+69wXjHxFCA9GsuJRcS0JAN1wNxhwxqAHUK19S7EsCgQuHv+m0FqIZo4GddD16UdBnGj7l67G4gmTk/JZUA9RCJQ3BBQBUN52VK3nlEfg1ltvBV8Sa9c+/hIRNAoKvvrqqxg8eLDmGN1tScfNCSpyh05GqHO7nWBLvFQ0KrSfE2dKcvF1zva5wQiylnaXJR19Ndifz3wuvKGxRoGW65Qdq/sJlX2ZuDpTzAe4j4G19Hpac6MZA62ZCdfA6zk3mbGp9s/zfzAGPYkKBgPeslcUWQK/+NwpKz5ZVgmA0H1khsCDDz4oIvkNGzZMiAhYsmQJevToUZh5Fg8BcFKtPks55s7Dmv/MCE8CGAxoeMl5oJCd4YTwbTjnuHgJgHPHHiwY9W94sp1hj7HVkYkOj9xRqP4fvChSBgCj3V2HPozKLZqIS3P37sf8516B+2h22PGZVVCrW4fCn22b/QvWfDAjbBYAsxDYQs+S8U8WjNYEgF641z23K9red0thOn/2tl0i2yES7uzU0PGxu1CjUxuBDTWMVr/zCXb8+IfM1426VyFwyiKgCIBTduvVwssjAhRcGjFiBCpXrlxkeceOHcOYMWMwYcIEXZZ9vsmKp2yZokZY1oa7nZiXgiUAXHcsKckl4fNXwCfKAOhIamVsH/ecLUt6d7YF/BjozsbhGJwzreaezHFus6Th9hJSykuaD+vKH3Ud07SlXqRn8nP3Lwkl/JLWkuyfbw74ROSf5+xUslQgAIL7QSJg9OjRuOOOO0TZQDzG8rOPPvoIt99+u7gtHgKA1zfodS5a3X5doUPPf8v9+4AQBNy7YKlI8aejWKnpaWh8da8ionF0GLfN+ln0kA+t7z9eIvAY0qpWKlwKx2SZwMGV60R6OWvOGZWvd8GZoOMark0dyxLmPftyWFX60G4BnAc7GPw183v4PR5RihDaXaBO9y5o98CthWvk9Yx0b/jvV3Du3AuD0SDm0vS6y1CjcxtBxNDpN5pN4h6tCQC9cLdkpgtipEKj+oW4k0TZNusn7Pp1EVyHj4p/N9ttqNq2BZpee0mRjItjW3aILgDFOzPEcx7VtQqBUxkBRQCcyruv1l6uEKDj/+STT570UrZ//34MGTIE7733nm7rZesvKnKz3lzWJnly8ZWGKfCy84nnfqYkD7FmIkMihZziZ4Nc2UJVXyurZTDiJXsFcJ9kjJTEKLcTv6QoQRNt7fxlOFqDUpZVAS+GupyaCjlGmjfnzC4Pl5vtolNBKhtJP5a/HCmn5FK0vUklAiC4jquuugovvvgimjQ5HtmO1UhG8/fRm2++GTcBAIMBTa66SLTtC0b1Y3kuneh9S1aJ3vHhSgbCEQsljXtk4xYcXLkeTftcJi6N5HjzZ836XFZ4XfFxiyv9F490lzQPps+vn/4FmvbpDVuFLF0IAL1wp8hgx0fvhLVCfEQSyYFFY9+Ac+eekuBRP1cIKAQiIKAIAHU0FALlAIFx48aJdktpaWlFVsO6S/ZijtSGSculM8J8tmT6Ox3Mad48TPXmazm1pI3FlGTqADSWVJF/3ZOLzzUkQfhF/7QtC+dJ7g+B/M7nxgSNSxSStkFRHlTZYMREmwN1JUksklfcP+3om+josOXeE9YMdNVgb0trH6j58aonB3+fgs4/MU9FAoDzjiQ0W9I5WrVqFfr06YNdxw7jrJFPCseVFquqe62uHdDyjj6wV6pQ0qNEfTnr+rfO/jlyWz+DAY2vuBDNrr8sbM/50IeEjle1VXN0erI/TLbjnSgitScMpxkQHDOc0B8zDFrffSNqn905aqkFNQKWvfqeECAM4qhHBkBwrprjDiCrfm10fPQuZNatWeJeksg5smELVk2Zjpw9+0q8Xl2gEFAIREZAEQDqdCgEUhyBt99+G/369RMKzqG2adMmDBgw4CTlZb2Wq0X6NGt5SQB86M0vUQBMr3XIjssMAFlxtrk+N8Zo7GT3NttFu0ZZY202yzQ2apihIDsnLe5n9sZQa6aUACDnQY0EaiUk09iKb7AtE60kiadkzpnPYqL/J958TPXmif8+VS1VCQDuF1vNfvzxx6LbTKzGUgB2qBn4/LMJEQB8DtPyq3dojQYXdYfjtHpgbX5QoNCXl4+cvfux+7dF2P3b4kLF/5LmZ69cEQ0vuwA1z2iPtCoVC7MMOF729t3YdWK8YBYBHfszRwwA6+RpR//aflyVPv/kzz/r9Jtedwlqn9VZRLyDc+W4C56fFDaVneM2uuJCVG/fsvAePjt7xx5R+8618f9DSyn0JAD0wp0ZBpWaNgQFDSs1byQIoWCGR4HfLwiOQ2s2gnoIR7fsKLFFY0n7rH6uEFAIQJSEaldoqhBVCCgEkoYA6y/ff/99XH311TCdEDniw8mSr1y5Evfffz8WLFiQtPmwzpytyWQU1DlZtv6a4j3eoikV7XpLGu61pEvV2+8I+PEvjWvt2dt+nC0LFSXLALgnM30usE0b+8GXF+tvSceNkkKJVKAnORKtd71eeDU0mvCAJUO624Ne8ys+LqP9//Hm4Sef+5R2/olLKhMAnD+7zkyZMgXsGhCrbd++HTfddFNSf0fFOjd1nUJAIaAQKO8IKAKgvO+wWl+5RIAvWnT+e/bsWSRFkM7/77//Lpz/tWvXJnXtdCyZ/t5IMoV6js+NFzSOficTiPYmC56xZoHlAIka08eHuLOxTMNuCBRoHGTLxLkapIrvLwjgFU9OuWkJSNLqRZsDzSQj6CRuHnMf01TAMZ4zVMNgxP3WDOlOFPE8M95rGen/wefGFG8ujpUjAileHEKvT3UCgGvh75yxY8eKVoGxWCAQEKTBAw88EMvl6hqFgEJAIaAQ0BABRQBoCKYaSiGQDASYcknnv0uXLkWcf6ZVzp49GzfffHNhm6VkzCf0GUNtmehhkutNvtTvFc5vqqYEp8GACXYHWkg6k+968/CxxloIl5pteNKaqcmx+M3vwWi3M2m17ppMOsIgZ4guCZmwSOVtAN/6XJhYym0SScTdbklDT5NNOhtHS8yZK7Ih4MPXPhd+8nnAbAllxxGhBovvAAAgAElEQVQoDwQA1/HSSy/hkUcegcUSmySlygJQnwCFgEJAIVA6CCgCoHRwV09VCCSEwPnnn4833ngDLVq0KHI/nf9PPvlERFOczvD9i2N9YO/evUU9Z7t27bB06dK4WgcyhfoeyfR31pg/6crG7oJUpQCAJ6yZuMwsR4T84ffgWbdTUzeppsGIAdZMdDHF9oIe7czkFhTgeY8T7NueysZfgo9YM3Cl2S69DLawY3S7tM0M4FyzDdeb7WDpR+K5KPIrcRYUYHnAi8+8LrBDgrKTESgvBADL0ubOnYvOnTvHtM1erxcTJ07E4MGDY7peXaQQUAgoBBQC2iCgCABtcFSjKAR0R4B1lpMmTULTpk2LPMvj8WDq1Kno379/zHNg9kCnTp3Ei1rz5s1Ru3Zt1KhRA+np6UWyCr788kuw3VOs1slkwTBrFhwS6e90+wdrnP4e6/y1uu4qsx0PWTP+n73rgI6y6KJ3N1vSIZTQCb333gQRUSyAKAo2UIooKKiASBEEESnqD1hoimIBVBQsKIoIogiE3iH0Egihpmc3u5v/vMGNu8mW+cqWJPPO8SBkvil3Jrvfu/PefVBSdO8SI0JSQOH2ahnN5y6dES8ZIqG8YCNYrvt8c0ahJmuqakNY6koZhdoIRFhNMaUFVQ37KI0G3UOMuF1nRAOFESlyzuBpmxU/WLKx1WoGEXvCXCNQVAgAWh19D82ePZs7FYBIZvouEiYQEAgIBAQC/kNAEAD+w1qMJBCQjcATTzyBWbNmMUfd0bKysjB//nyXNyikE9CpUydWqqlmzZqoUaMGKlSoALql0enojtC7SX05i/i3DF5dhc7GkpxMfKVy+Lv31arXop5Wh2nGKFBpOblG7hIJym2zmuV24fI5mtMMYxS7GVZqpFVADt4Cc4aqkQpK58X7PH0BUs78Qyrc/lPlhrfM6UGJAxFy9bV63K0zok2InqU6qEEA5ceZzuwZmxX/WM3YbjXjlM0qQv05DmNRIgBouT/99BMokozHbty4wUrVLl++nKe5T9rccccd6NWrFyMiqlWrhhIlSrCqOkajcxSXxWIBfeempKTgzJkz2LVrF4gkp6iHwmj0jtCnTx907twZ9erVQ6VKldi6818EkLYQrdtkMiExMRFHjx7F5s2bsXr1alCp4cJudLny0EMPsbTKKlWqIDQ0tEBJZVp/dnZ23vppz7/44gvFEZeFHTsx/8KLgCAACu/eiZkXEwRGjhyJKVOmoFSpUk4rppeQmTNngsr91alTh4XsU3QAfYlHR0cX+AKTA9eJEyfYi1xCQgL342MMkeihMPyd8sunmpSlMnBP2AcNDdBgZmgUmmiVhdpTOURSSlfbBujDMEAfrkq3Kbk2UOj7jkKYCkCCjW8Yo0C6DUosPTcXU8xp2BfkGNAqIzUaNNfq0SrEgFraEJTXhMiO2CGH/3KuFfusFsRbzThgs+CGuOmXfJSKGgHw2GOP4f3330dMTIxXLAIlBkhzHDhwIHP6SLjQXpbP64RdNKDv4u3bt7PShuQUB7ORhtDTTz+Nnj17sosB3ssAV2ui1MOTJ0/i+++/ZxcR/iIDiLChqEd613FnFBlJlyaTJ0922YRwePnllxkOZcuWlbX/RAgcOHAAVIqZ/hMmEChMCAgCoDDtlphrsUOAHP/Ro0ezW/v8Rl9wJLak5MXFFaB2tv/69euM6Z8wYQJ27NjBjX0fXSieUxj+fjHXynQArhRiZ+J5QwQeUHizTE71JB8IIpLa/UxjtGzHL/9hOGSzsFSAkzaKCSgcRmJ5Ew2RaK6CHsJhmwVjslNhDsr7f/f7QTEgZTUhCNMAVTQhaByiB1WLsCIXsZoQlhaRDhsSbTZQjAe1J0rrWm4uEmwWHLdZcK0Q/44qPamVy0Tio5HdsODnA/h+2ynZ3RU1AoCA2LJlCzp06MCFidRIM65OXTSi79FRo0bhmWeeYSULffHdee7cOSxYsIA5n8FkpB/0yiuvoGvXruyGW23LzMzEpk2b8MYbb/i8tKMSAoDOwJtvvokBAwawSA81jN6ZiPz44IMPgm7f1Vif6KNoIiAIgKK5r2JVRQQB3hdDOculcD4SDLx48SJj8Y8cOcJE/3777TdFYW0NtTq8boxCjMLwd3J844P8RtUT7qS4T4J7SgLtfSWISOHfJHx3v0KCwnH9f1vN+J+ZSrsVjlzv/v8KVsr53cn/zAfmDKy2ZKvRVdD0Qec2P51DCS2FY3f9A6MgANzj/PbbbzNnm+eGOTk5GUOGDMGPP/7os40bPHgwxo8fz1Lh1Hb880+aHMJTp06xsogff/yxz9bE0zERHXPmzMEDDzzgE8c//xzoVnzNmjUYO3aszyIC5BIARIJQZArd/vviDNC+79mzh12a/PrrrzzbI9oIBAKGgCAAAga9GFgg4B2Bjz76CPTiItcoRC8jIwNJSUmgmwkK5afb/Pj4eBw+fFhutx6foxvEWaHRaKQwx/yznEx8Voh1AKppQ/CmMRpUm12JTTOlYbPKOgA0HyJqqCQgieCpZb9aTFiQkwEKiQ9mo1x4EkJUQs7Y13fEZmFlK4N9zcG8H4V1boIAcL9zFFpN31+xsbFet9dbuLbXDjw0IAd48eLF6N69OxcZoWSs/M/SulatWoVnn31WEakud05UFYhC4MuXLy+3C9nPEQFCEYyUJ6+2ySEABg0axAgZnvOodL50sULEz0svvaS0K/G8QMBnCAgCwGfQio4FAsoRmD59OmPSSZjHnTmG7JNADzn5xELv27cvYOJEI1Uoq0YiYq+Z0grtjSO5/W8Zo0GVEZTYNzlZWOQDHQCa36P6MDytkhaAfY3fWrLxZU4mUoOUBOgUYmDEBynkKzWiOWaY0rHRGvjSf0rXotbzbeuWx7Qn2uLvw5fQs0111m2W2YJXlm7B9mNJIKd5/rAu2HPqCvv59bRsDJm/AReuprN/b1fvlrPi+Az9/eU+zdGyViwyTRY0rV6GtTl+8Sae+2AjUjNvCWVGhxuwYERX1K5Ykv3dsW/6e+92NTCxX+u8pW47moSRi/7M+zvNffagjggz3KKG8v/c7vCXiroVQr1h33k0r1FWpAC4OTwkkteiRQuuo/XVV1+hf//+XG15G1EFG4pEqFWrFu8jqrej72ci20nokELk/WEU5j537lyQeLCndwdfz4WE84gEIh0jNU0qAUDjT506lbsyhRpzpcuXdevW4dFHHw0I+aPGGkQfRRsBQQAU7f0VqyvkCBBrTaX/IiMjmQKvL0L2fQHRvbpQEAmg5IaV8v9JB4D0AAqrPaMPxyP6MEXT32/LwavZaT7JL6ccbxLBq60wWsNxgRQ2vs6SjcU5mcgMMhKAFPDHGiIVpac4rpXK280yp4vbfwdQ7E50lsmS59iT835X86rs72SUN38tLTvPebc77vQzu0NPz5DDbicO6O/9O9fJc8rtz1xLzWZOvN05T0i8mefUE6FQp1JJNm6l0pGMmJj8xfY8IsIxf5/GojHs4+Xv393fiWx486sdQgPAxafcp59+yoT2eExtHQC6dadc7/ziuTxz8UUbisAjR5QE83xp5PxT1AFFPPgizF3q3KlywsqVKzF8+HDVHGEpBAClONLNPwk9+tuI/Fm/fj369u2r2tr9vQYxXtFFQBAARXdvxcqKAAIUvti+fXscOnTIZyH7voCpxr/h72UVhL/T7SpVAqDc8sJqd+iMGGOIAFUFkGuUUz/GlAqqqe4LI9HGEYYI1bumfVtszgwKAofSUnrrQ/G0PoyVwFPDspDLIlT2FmKdCjVwyN+HnQB4d/WePKfY7jzvOpGMr/86zgiA3/acA7Uhs0cN2J1z+jfHZ6idI4lA0QL5nysfE47n7m2cRzrQzx1D9Onvjg5+/nkTWXAmOTVvTjz9u1qrHEx5tV58GSovZ97enqHwc8qHzl9Oz9VzJKJGyvx//fWXt269/pyc/0A5fZ4mR2ukSABfkQDk/H/33Xfo1q1bUDj/dizoNpxIAEpJoEsMpcZLAFDqB2kf0HsUr1HUwqVLl5CefuszhgQTqXwyXcLIIVQECcCLvGjnbwQEAeBvxMV4AoFigABllVP4ewuF4e9f5WRhiQ/C3/21BRU0WswMjUYljbI8+9nmdPxm8U2YebhGg+H6CMWlG11hesJmwdKcTFYiMFCqAFTi7zF9GB7UhzKFe7XMVyUa1ZpfoPpx5czTXMjBJpv97a4Cyvl0+57feae25LBXi41mN/r2FADHkH9HB79mhRIsRcDx5/ZxybH/6NdDTukBjuH9+VMHHLGzpyJ0bFChQP9CA8DzKSOH/sMPP+RSW6dSenRLvHz5ckVHV4nzT87ajRs3WPUbSqXbv38/rl69yuYTERGBVq1aIS4uDvXq1WNOYUiI9M91IgGoCsEvv/yiaJ35H1bq/FOE4fnz51lZO4pWoPQNu9F6qWRg/fr1mYgiOcNSjUiAL7/8kjsixFP/PAQARR4Q2cBTipLakfgx5e272xd7+cR+/fpJriCh5tql4i7aCwTcISAIAHE2BAICgQIIUG3kli1bshee6OhopiIspRQgdfisIRx9dcrC3+l2lQTWcgrpHtEH7DRjFNqHuNdw4FnaD5ZsVmbPV1ZdG4JJhijEqSgIaJ9rRm4ufrJk4xeLCRf8mM5RQqPFnSEGpnNAJf/UNCI0ZpjTkBZkKQ5qrlFuX2oSAHbSQC4BkD+KwL4mRy0AIgLspIRjVEL+9XsjIEQZwIIn5rbbbmMOPc8NLDmgM2bMwLRp0+QePdxzzz1M8I9nPMdB7A4gKcTz5ukrqSNPxALlhqspxLts2TI8/vjjkkgJIjyI7KBniajhvZ0fOnQo6L+mTZtK0higCgHvvvsuJk6cKHuP6UEeAoBnALkVC8aNG4eXX35ZkqDgzZs3WRWKhQsX8kxNtBEI+BwBQQD4HGIxgEAgOBGgl6ROnTqhXbt2jN0nZp9uNegmwbF0k9ybmTt1RrysMPz9xr/h72d9FP7uj515Sh+OJxTqABy1WfCKKdWnOfW9daEYoA8DOc6+sDM2K362ZGOj1QzaV19aTa0OD+tC0UVnZHXr1TSqe08pGecL8ZlUE4/8ffGmACz4+UBeioA/UgBcOej2yIMXl2zGa/3bwK4n4AofV1EKIgXA+0mi9DVylr2ZzWbDggULWIi8HKPvLbq97dixI/fjch1AxwHk1JWnta5YsYKJ9KlhpC1A5AlFKfCYWmUK7777bjZu8+bNucPjKSefSj4qiYBQgwCg0pOvv/46O3NyjN6b6GKEzhtvagD9LjzyyCOqEj9y5i6eEQgQAoIAEOdAIFDEEbjvvvvQpEkTxtbXrl0blSpVYrf6YWF8t/Nyb2Yo7P2t0ChUVBj+/pY5HRtUDn83GLWIjNJxf3F7OyJWay7SUnNgtRQMdL8txIBXjJGgUHS5RrfoY02pSLDlr8wut8eCz1F4fD89kQDh6nXqoifSMthkNWGdxQRyptUwCsSN1YSgbYgeXXQG1NPqVMv1d5wfVTaYa073SVlGNXAIhj54RQAdCQB/iABSekB+DQDHCAN7VICjoJ+j7gBVGqAKA3aSwDFtQIgAuj95vPoG1APdRD/11FOyjjHd3lP4P29YPoXikwNIYd9qGDnDpLxP4fI8RsQ63QjLdUDtY5AjSlEW1avfqrjhzSg0/ocffsCoUaNAGCg1IkBmzZqFp59+muXL89gff/zBcvN5Iw7y96mUADhy5AhLN+GN9nC3Jlo7ETk9evTgOneUCkARAHJJLh5sRRuBAC8CggDgRUq0EwgEMQKOIft169ZFxYoVUa5cOYSHhyt2cuXezNCHy3RjFNoqDH9fY8nG+yqFv5eJNWL87IZo0LwEjEYtKDFdjdx0qihnycnFhGf3YueW604npbRGi1nGaFRTGF4/15zBQul9aXT7/6ohEq0Vajd4myNhTqQGERobrCYct1mQlGuTFOFAApN1tTo0C9GjkVaH6lodpGfkepvpfz8n6oX0DFblZBXa0pT8q5Xf0lUZQMdyfJ7y5qWWAcxfps9bGUB7JQH76vKXEcxfJjB/GcH8/YsygN7PCQne9erVy3tDKqu4YQPuvPNOrraOjfr06cMcK94a72o5gPknSpEOn3zyCej7mOdWeOfOnSycXa4jTONT+cSHH36YazyKeCDCwxcO6JQpUzB69GgWQejNSGiPUj1mzpzpranLnyshAI4fP87IDyURCI6Tkqq9QKWaBwwYELASzbIAFw8VSQQEAVAkt1UsqigiwBuy74u10w0D5RdKtUH6cCbApsSOUPh7dipIdV2pNWpREjOXNEN4hG9cxXnTjuH75QVvVV4zRqGLQiLkV4sJc8y3lIl9aXW0OrxkiFC1NKC3+VIcAJEBV3NtSM614YA1B5nIRSg0oIQEShmgNlW1IWio1aO2NoRFlpCAob/sm5wsfJyTCd/FYPhrJb4dx50GgNJRXeXgK+0zWJ7nvSUvbFUACF+qAz948GAuqDdu3MgcYqlGN9r3338/lxNMInckwrdt2zapw3C1JxKAboUp6s6bKd3P/v3744MPPuAqdUjO//z580H5674yKrtIufE8kQC0D1Qej8QWpZpcAsBXAoxS9pwuVD7//HPZkS5SsRLtBQLuEBAEgDgbAoEgR4DYfQpv5L3dkLIcCknLyMjA5cuXUbp06QIvEpQrSOJ/FN4nR7Co87/h7+TIybX0f8Pf6ZZYqbVoXwpvLWoKvUH9PHdKA/jflKP4edXFAtMkIbrBCkPrT9msGGtKQYofhOcaa/UYb4xErI/0AKTsoxm57PSoVb5PytjU1oRcrMjJwpc5alBQUkcvfO0FASB9zwQBcAsz+o5p2LChJAClOMGU901pAqtXr5Y0htTGJEZIxAdF4nmzPXv2oEuXLrKiAHiJD/oe/+abb0AK9r62L774ggkcarWev2OJkKAoACrXKNXkEAA0HqUqUNqHL0xKFMrZs2dB59ZXJJQv1if6LHoICAKg6O2pWFERQ0CKkrKrpdOXP4XcXb9+HRR+Row7vXTs27ePhaFRZAGFLeavHUzP/f333+yFSY7zT3OhMG0Kf6ebWyX2rjkdP6ugAxAoAqBNiB4TDFGIVHBjTY7oq9lpOGDzT02EDiEGjDREoEwQkABKzo6SZynmhBx/IgAIf3em1etRukEtlG3aAKUb1EZoTAnowkNB/243+n3KSc+AOTUdKafOI3nvISTvOgBLtm/KOypZt5JnBQEgHb2iTABMnz4dY8eO5VKLl0MAUHQaOVPeQu7ptv2dd97BhAkTpG+QjCdorBdeeAF6h88AV91QvXm6lScVfilGJAN9b1Oqnzfzp/gc3YavWbOG6Q15s7/++gudO3f21qzAz6USAPTZu379epBOgy/t008/xZNPPumV/FAa+eHLNYi+iw8CggAoPnstVlqIEeBRUiaxPsolJJXdkydPgvIcd+/ezerbussxdJezSJEB69atY0y+kvxEgnyKMQokhKfEqITcOyqEvweKAIjSaDDbGK04rH6hOQOrfKwDYN8n+nJoF2LAEH24T8oDKjkP/nj2Sq4NpLuw3Wp2OZwmRIvY5o1Q64G7UKJ6FWhk1ASnF9OMi5dxau0fSPxrB2w5/iF3aEHhsaXRbvKLCCsTU2B95zZswYElK1SHuc34ESjbtH6Bfs9v3Ir9i5cDKke3lG1SHy1HD0WI8b/PH6vJjF3vLMGV/UdUX5/cDosyAUC3vOTgGgzevwOkEgAkgLdy5UrExcV5hV7JTbvXzl00qFOnDhPbI00eb7Z27VqWwiDFSDyQUhl8edMuZT6ObSm3n1IBvJEfN27cYHoEROJIMakEgL8iP6ScR7nkhxScRFuBgCcEBAEgzodAoBAgYH9BtIfsJyUl4dy5c+w2n0L04+PjJd/S33777ezWoX595xdyUgmmlypSyVXq/BO0j+vD8LTC8PcTNgtTwVdadz1QBADhMM4Qie46o6LTtslqxnRTmqI+pD5MInuj9BGoojCKQ+q4gWxPJf7ez8nAbmtOgXt/cvzjundGrT53w1jCu+AV7zpMKWk4sfpXnF2/GblWdaojeBq7areOaDTE9c1p1tUb2DZtLjKTr/FOn6udOwLAas7B3veXISl+L1c/vI0EAcCLlO/aSSEATpw4Aapaw5sXTir6kydP9ppzriTcXAkyvE76mTNnWHk4+i7nMRKe+/PPP1n5PW/mb+KD5sPrCMsVGJZKAMghWLzh6u7nvBEplHZJqZVqiRHKna94rvgiIAiA4rv3YuWFCAFSFaYvfQrZV8N69+7NBIGqVq3q1J0vVILpFnm8IRIRCsLfs5GLcdmpOKRQByCQBEBfXSiGGSIUqCEAF2xWjDalqlY+j/csNdTqGIlDZEBRNtIbWG8x4UNzpsuQ/5I149BsxABEVPQedisHJ4oIuH7kBPa+9ymyb6TI6YLrGa1eh9bjnkOZRq5vJ2keRz5fjdM/q/N5Y5+UOwKAfk6RENumv4fs6ze51sDTSBAAPCj5to0UAkCqQjpvhQGpxIJaiJB+D1UnKFWqlMcuKUWPctNnz57NNTRvv0Tmz5s3D2PGjOHqV81GvHtDUYotW7aUNLQUAkBuioWkCTk0fuyxx5hmU0xMwcgqxz5FGoBchMVzaiEgCAC1kBT9CAQKCQJPPPEEE8PJL1BEt/2Utzh16lRVV1Li3/D3mlqdon4/MGdgtcLw90ASAE20ekw2RqKkgpx6K4AJplTssvovVNy+aeU0WkYCdNUZfVpuT9EhUfAwVR9YnpOF3y0mEOHkZBoNava8E3Uevtcpr9/TcBTOb8n8r2wjOd26cL6KGFlXrmHH7EVIO19QUFLBEvMeLVWvJiMAdGHu63bfPHkW26e/B0uWeqUnPREANDm1UwEEAaDGaVHWhxQCQIqjTiH2dLNbq1YtrxOkUnmkE+BvI9J+69atXMKGy5Yt41aGf/vtt1kpO53O83cqhb4PGTIEP/74o7+XzgT+eFI/Ll26hIEDB7IcfV6TQgD4OwJCyp5TighdxggTCAQCAUEABAJ1MaZAIEAIjBw5ElSvN/+NREpKCmbMmMF9AyF1+hQB0E1h+PsfFhNmKNQBCCQBQJUQZodGo4FCIuSTnEwmTBcIM0CDPvpQPKALZQKPRcGu5drwkyUbX+VkgyIACphGg7r97mcEgKc8f7qxv7R1NxL/3oG085dc5vNT+kBUlYqo3LktKrRvwcQC3VnqmQvYPuMDmFPVT/mo278naj3wnyAW3fhT/r3GQbmbwvJ3z/0YybsPqrbN3ggAtVMBBAGg2tbJ7ojXEaQBpGgA0E0rpbCVKOH+d4j6JG0c+m6jeQTCKJ2OR31fyk34r7/+irvuusvrcqjUHk85Qq8dyWjQs2dPVgnBW/UiqdEPNBVeAoA+10gokbcMpYxlunyEd89J26l9+/aqpFqqNXfRT/FBQBAAxWevxUqLOQLk+I8ePZqlEjga3RJQLuXSpUt9htDD+jA8ow9XFP5+zmbFGFMqrufKz48OJAFA4L5kiMB9Ove3rjwbsNVqxmRTmgdNep5elLWpr9Whnz4MHUOIEiicRq4+RVJQVMkuqxnuikzG3dUZDQc+5NL5pxfM1NPnceSL1bh25IQkETsiAyq2b4l6jz/glghI2rEfe+YvhS1HeQlM+y4ZoqPQfsooRFYqn7dxRF6knDqHci0bO21m0va92DX3Y0nr8nQavBEA9KyaqQCCAAj87ybvbbVUAoC3X6p+Q5VsqAxeIIx3nrw6AFIiHwJ5w8w7Tzk6ALwEAJU4fvXVV1lIvj+NdCmo2oTR6FnzJ5ARGv7EQ4wVnAgIAiA490XMSiCgKgL0BUgseGios/NJQoIUFUD5er605iF6vGaIQrQCHQBygcabUrFHQfh7oAmAnrpQPG+IUBRCfznXhpezU0B/BtKosOOdOiMe0YWxMo+FgQigFArSUfjLasbPlmxQ2L8nK9usAVqMGuQyVJ7U5I999SNO/7JJkYNMYfiNh/RHhQ4tC5Qyy7VasW/BFyyqQC2r2LEVmg0fACIg7Ea6A2d+28z+nVIV7EYlCykNIPVcoirD8xAANJBaqQCCAFBl2xR1QrfAvDewUiIAeG9ZL1y4AIoWINX1QBip3JMqfkREhMfhKQqPhHe9KeLz3qwTOblkyRIMGzYsEMtmY27ZsgUdOnTwOj5VKpJSoo+XAJCTXuB1shwNeKNTAkVQcCxBNCkGCAgCoBhsslhi8UWAbvspTJLyH/PnC1KZQHrh2LRpk88BCv9XB6CewvD3j3MyWU12uRZoAqCOVodpxiiUURA+TzfXFAFAkQDBYKRpcK/OCCI3aF3BSgQQYUL5/ess2bjEQZ7QTXm7SS8gqmrFAjCbU9Kwe/4nuHYoQZUt0Or1aPhUX1S5o0MBEkDVXHyNBi1fHIzybZs5zfvUTxtw8offC0QGUKMTa37FsZXq5BDzEgBqpQIIAkCV46moEykEgJQweF7n8vjx43jjjTcUrUHJw9WrV8fYsWMRGRnpsRveUHheQoFE5j7++GOmQRAoI/KhY8eOXoeXsu/UGS8BIIVQ8jpJCQ145xdIkUYJyxFNiygCggAoohsrliUQIOd/xYoV6NGjB0IcapTTzQCVG6ISNPQF6S8bbYjEPQp1ALZYzXhdQfh7oAkA0tCfaYxGU4Vq+iRWtzQn019bxzVOjEaLHjojSwuoq9UFBRFAUSNHbRbstJpBZ4fSSCgKgMcaDOyL6vfcXqApieLtnrcUV/aq+7tDhEPbCSMQXa2y05hq5uJHV62EtpNegCH6P2fEsf/GQx8FlQd0tPTEJGydOk8VLQJeAoDGVyMVQBAAPCfdt21489VpFhs2bMCdd97JNSHKn27QoAFX28LQiBz2OXPmYNKkSR6nK0VToTCsm+Z49OhRtGnThjsXntfBlnKe1MaK93wSSUNCjcIEAv5GQBAA/kZcjCcQ8AMClStXZuI33fWEeEAAACAASURBVLp1c7pRJOd/48aNTHWXQiP9ab11oRhhiIAS6bhLuVaMzk71Grrtbl2BJgBoXsMNEXhQoQ4A5a5PNKW6zVv3577mH4vSPJpq9YwIaB9iAEV/+DMqgDQiDtgsiLeasdOaI6tkIuXHt534PEJLlXRaHv3+HF3+PU79+LtPIC7fphmaPT8QIQbncotq5eLXuL8b6j/Rx2nuGZeSsXXqXJhupiK2RSO0eHGw0/ikP7Bn/idI2rFP8ZpdEQDmtHRoNFroI8ML9K80FUAQAIq3THEHVLq2a9euXP3wqvXzOoBcgwZRIx5nUEpERRAtzeNUpJZ/5N1/KZUV1MaKN0IlkCSF2msW/RUuBAQBULj2S8xWIOAVAboVIee/devWTs6/1WrFunXr8Oijj3Iz7V4Hk9CAwv8p/L2UgvB3yth+zZSG7TLD34OBALhbZ8SLhkg4u3gSgASYU0uCiOdtvPfZ0vpXozVpBFB6QEOtDt11RqYTUAJaRCrQgXA1rzRyyv91+HfbchgmStUR8qvk28e9dvg44t/60KXCvxqYUSpAm/HDUbpBbafusq7ewLZpc5GZfE32MKQ1QLf/JWvGOfVxadsepvZPRk54u9dGITquklMbtQgIVwRA6tlEpnFQr3/PAkKLSjUQBAEg+7io9iDvTSgNyOMAUzvePHjVFuGnjnjWz6t94KcpqzKMrwgAHjxVWYCLTn7//Xd2AePNBAHgDSHxc18hIAgAXyEr+hUIBACB22+/neX8169f32l0yjWjFwfK+U9LU7+sGM9SSS9+ZmgUmmiVuL7A5zlZWCYz/D0YCIA4bQhmGKNRTgERQnhPN6Vjk9XEA31QtCFpuRpaHWI1WlTRhqCFVs+iA/TQoKJWCyM0LDzfTOXoNEAYNMyRT8m1sZz9rNxc9neKILnKbvlzcMRmQaLNqmokhCuVfAJQzVB8TxtS/d47UP/JPnnkHUUdZF25hr3vf4YbCadk76UrZ9jV7b4r8kMtMUB3BED8Wx+g0eD+KN+6SYH10dq3TpvPMJBqggCQipi67W+77TYmakcRad6MQuBnzZoFUlD3Zk8++SQ++OCDAhVtvD0X7D/ncQZ5HctgX6vj/OidZMSIEfj888+5ps0TASDlPHENKrER7z4FslSjxCWJ5kUMAUEAFLENFcspvgj07t0b8+fPR9WqVZ1AyM7OZjcrJB4UaCMFfKohr8R2WHMwyZTKncvtOFYwEADkwL5pjEZrhToA31qyscCcoQTKoHiWogQioIEZuchhUQMaRhLQzX5Srg1puTbm4BOBEKrRIPNfIsBXk6/cuS2aDHvcSSWfxrp68Bh2zFqgakk+V2uIqBCL1mOHIfPKNVzcsguXdx9ATrpyvQfe/H66/W87aSQMUc6q5WqIAbojALa9MQ+3NBCeR1iZmAKwXNy6m6UhIJckMPlNEAD8WPmiJa8aOo2dnp6OUaNGcZWjFQSA95tlX+ynr/oszgRAoIQKfbWXot/Cg4AgAArPXomZCgTcIjBo0CC89dZbiI2NdWpDX6zvvPMOpk6dGhTokQjgKEMkc+bkGt3+kg5AYq708PdgIABo3UP14einD5MLAXvuoM2CcdmpMEGaU6Ro0GLwMOXAV2jX3GmldAt/8KOVOLdhS6FEIDy2NNpNfrGAc00lDA8vW+W0JioD2HrccyjTqK7Tv6shBuiJACCSo1Kn1mj63BOqpQIIAiCwx5W3HjrNUkrJNkEACALgs88+Q6VKzqlKjqe9sEQACAIgsJ9RxXl0QQAU590Xay8SCLzyyiuYMGECSpQo4bSemzdvYsqUKSwqQIlR+GanTp3Qrl07RjB8+eWXWLt2rawuq2lD2O230vD3aaY0bJahAxAsBEDXECPGGCNY2LtcS83NxRhTCk4FsQ6A3LUF6jljyWi0n/Ii6Bbe0Uggj4TySDCvMJqrqAaqZkARDdePniywJFftc6027F/0JS5s3i4bAm8EAOV+NB/5NCq2b1FgDDmpAIIAkL1Vqjz46aefMsFZHpPiCAkCQBAAggDg+a0SbQQC7hEQBIA4HQKBQowAOfijR48ukAuZnJyM8ePHc4VT2pd/3333oUmTJmjatClq167N2PXo6GiEhf13U81bq9gdpBT+/pYxGi0Vhr9/k5OFRTJ0AIKFACACZFZoNCprSCpPvs0xp+NXS+HRAZC/Uv88WbphHbQa8wxIMM/Rrh85ge0z3vd5+L8vVunuRt/TmsJKx6D91JcQVqaU05SUpkF4JQAAhJUtjfaTR7I/85vUVABBAPjiRPH3uWvXLrRoUZDMcdXDb7/9hrvvvpurc0EACAJAEABcvyqikUDALQKCABCHQyBQSBF4//33MXjwYISGOjsr586dw8iRI/H9998XWBlVBmjZsiVatWqFunXromLFiihXrhzCw8OdKga4g8Rms2HBggWK9ASG6cPxsMLw9/22HLyancbyxqVYsBAANOepxihWKk+J/WTJxtxCrANQslY1VLu7C8hJPf3zRkUid0pwtD9b5Y4OaPLMYwW6OvvbZhxc+rUaQ/i9j5g61dF63HDoI/4j8iil4cjnq3H65z/czseVZoCnqAGehfEQANSPWqkAggDg2RXftOERarOPTCK18+bNw5gxY7gmw0sABDoMnGsxEhvxistJiaiQOIWAN+c5W4Hee9594hF+DDjgYgJFEgFBABTJbRWLKsoIREVFMaX//v37Q6dzzqY/cuQIxo0bxyIC2rRpg5o1a6JGjRqoUKEC+7f87eXgxFur2V3f3XRGjDZEgKoCyDVShqcyeKclhr8HEwEwQB+OAQqJkASbBWNNqciQKI4mF3fVntNoUKt3d9R5+L68fG8q+Xbki9U4ve5PyWJvas2rwcC+qH7P7QW62794Oc7/8Y9aw/i1H1eq/jxlBV05zzRx0kE4sGSFrDXwEgBqpQIIAkDWNqny0LRp09h3kcHgneRMSUlhFWqoYgCPSSEA5syZg0mTJvF0Wyja8DqWR48eZe8Agar640sweQmAQO79li1b0KFDB68wCALAK0SigY8QEASAj4AV3QoEfIEAOfErVqxAjx49EBLiHD5Ot3p0k6LXKyuz52reVqsVGRkZSEpKwqZNmzBs2DDZy6ugCWHlACspDH+fbU7HbxLD34OJAKDb/3GGSFYKT66RIv4rplQctZFOfuGxmLo10Hrss7h25DgOffINy7lv9vxAGKMjcWjZt6Ab90CYKwfVajJj17sf4cq+w4GYkqIx3ZU0TNq+F7vmfuyRaKE0iLaTXkDJmnFOc+AhD9xNmpsAUCkVQBAAio6Pood/+uknUFoZjx06dAjt27fndla7d++OZcuWMWLbmwWyFry3ucn5Oa+uQmJiIgYMGIA//nAf5SNn/GB4hocAoHkGcu/pTDdo0MArXHSOn3rqKa/tRAOBgNoICAJAbURFfwIBHyLA+8UnZwqs3nhWFq5fvw56eUhISMCePXuwb98+VV8i6ENnmjEK7RWGv/9gycZ8ieHvwUQAxGi0mG2MRnWtMh0AwoCwKCymCw9D7Qd7oEzjeqDyb/YSd1FVKqLN+OGs/Nzhz1f7nwTQaNB2wgg2L0djBMA7S3Bl/5HCAnHePMu3bspE9SjFwm5Wcw52z/0YybsPel1Pjfu7of4TfZza8aQPqEEAUB9KUwEEAeB1i33SQMr3FJ2nlStXgkoG8pqU/ovaDetHH33EUv+8mdTSet76C6af8+7/Dz/8ACqP7G/jnZ8aKZX+XpsYr+ggIAiAorOXYiXFBAFeZtkdHCaTid20XLx4ESdPngSlDezevRskwuSvcMGn9OF4QmH4O9160+033YLzWjARADTnicZIUEUAJbbeYsIsc7qSLvz2bLlWTdBk2OOgXPIbCaew9/1lTmOXqF4FrcYOYyJ8Bz5aiYtbdvptbvrIcLR7bRSi45xLS5lS0vDP5HeQefmq3+aiykAaDVq+OBjl2zZz6k5KOb/oqpVYFIAhOtKpD7ligFIiANiACqsCCAJAlZMkuZOZM2fi5Zdf5opGS09PZ6kClNYmxXi/Bw8cOMDEbYuK8aZW0Pf8jBkzQO2LmvE62P/88w86duzo9+UTmUXnOX9lpvwTUSqq7PeFiQGLFAKCAChS2ykWUxwQoJC+rl27elyqY8g+iQLSbf6OHTsQHx8PEgcKtN0WYsArxkiEKdABoLx3yn+nPHheCzYCoL8+DEP04bzTd9nujM3K9BBu5toU9eOPh8mxb/7CU4ht0QipZxOdIgDs45MSfwu6tTbosXveUlzZ65/z6isCwJ2woFS8pRIR7pz3E2t+xbGVP/IN74ZEkCsGKJkAUJgKIAgAvm1Ws1WdOnVAN68kMstjx44dQ69evdh3lBTj+R6k/i5dusRKEa5fv15K90HbdtCgQUwwMTLSmZRzNeGiGl7OSwCcOHGCpaFIPVtKN3/y5MmsNLPR6Jncp2jLZ599Ft98843SIcXzAgHJCAgCQDJk4gGBQGARsOcA+itk3xerLU1l8IzRqKYw/J0U8EkJn9eCjQBoFaLHREMUohToAFAlhPHZadhny+GFIaDtKC+99bhnUaJGVZz5ZRMOf/5dgVz0ss0aoMWoQbh2+Dj2zFsKClv3tRU1AqD6vXeg/pN9nKp75GRkYcesD3Ej4TQ3nBU7tkKz4QOgCaEinv+ZHDFAOQQAjSg3FUAQANzbrFpD3htqGpBCoBcvXoznnntO8vi8ufBF7ZZViv4BRfZR1Z+iZrwEQKAcbN6zGSiCoqidB7EeeQgIAkAebuIpgUDAEKBSflWrVvVryL4vFvuaMQpdFOoA/GoxYY6E8PdgIwAiNRqmA1BH61zNQSrei3My8XVOltTH/NJeF2qEoUQUrNkm0C02GZEAlG8fFVcJp9f+gSNfrilAAoTGlIAl28TSBfxhNE8melermtNwNP7Otxfj2iFpN5T2TgIRAeBOwE9O6L47IUE5YoByCQC5qQCCAPDHb85/Y5Do2Zo1a1C7dm2ugS9fvoynn34av/zyC1d7x0a8t6z0jNLKNZIn5+MH9u/fj8aNG3sdJTk5GUOGDMGPP3JG/HjtMTga8BIAgSoFuGvXLrRo0cIrWEVNn8LrgkWDoEJAEABBtR1iMgKB4oPAo/owDFYY/n7KZsVYUwpSOHUAgo0AoN0ea4jE3Tr5OgCkgLDako0PJQoi+vqkkRPaaNAjqNihZV6pP3IaqYQcKeqTg9963HOIqlIBCd+sxYnv1wes/J8dC7dVABSIAAaCAHDl+FLE0MGPVrIyflLNVXlEOWKAsgkAmakAggCQutPK2pPqOoXb569Q467XtWvX4v7775c1aM+ePUGCeLGxsV6fP3PmDB555BGWBudvIz2EUaNGsQo95JDfvHkTx48fZxV1yFGkcn1S50Wiif369fO6lECKzNlTQeiywl5BiNZ84cIFEIFBqYlydYd4CQACSMkZ8wqwiwYPP/wwFi5ciFKlSnl8nM4DpXKMGTNGzjDiGYGAYgQEAaAYQtGBQEAgIAeBNiF6TDBEgW7B5ZoJuXg1Ow0HOMPfg5EAeFAXimcNEXAOsPaMSA5yQeTHTmsONllNOG2zyoXQJ89p9Xq0eHEQyjSqi9O/bERS/D6Ub9MU1e/pCo1Wk6fyH1GxHFqPHYbw2NIBLf9nB6Hpc0+gcpd2TpiQo7t/4Ze48Oc2WVgFggBoPPRRVO3me/GrmyfPYvv097ijNJQQAAS+1FQAQQDIOrKyHqJc5rfeegslS5bkel6u+J+9cyqJu3XrVjRs2NDreNnZ2UwMj+bnT6M5/vnnn2jevLnHYekz5sqVKyxvnEgUbyYlzYIq+XTp0sVvAr/2uY8fPx4UpREaGupxOSRWSBjdfffd3pad93MpBMDZs2fRv39/bNsm7/Obe1L/NlywYAGeeeYZaLWev9EDlZ4gdT2ifdFFQBAARXdvxcoEAi4RoJeSoUOH4p577mG3J3QrQSGYS5Ys8etLAuW9zzFGo5bC8PeF5gys4tQBCEYCoJFWhynGKFBZQHdG8n7nbVbstuUg3mrGEZsF6ZxRD4H4NajcuS0aDemPI1/8V86PQslbjR6KyMrlsWf+J7iy71ZZvf/K/0Viz3ufIil+byCmzMZ0VfaO/v3UTxvYWvxlrhxlXhHAsNIxaD/1JYSV8XwDpcZapJQUpPGUEgBSUwEEAaDGLnvvg0L/V6xYIUltX43wZ3KWKYVAw0EiB8IRHjlyJFPij4iI8AqilCgFKQ5wIMgPesegdwoeBX45UQpS1p+Tk4N3330Xr776qtc9UNpAigBmUdVnUIqheN5/CAgCwH9Yi5EEAj5FoHLlyqAXDlIHHj58uMuxqDQTlVxyFTZJ4Xl0s0AMtr9snCES3RWEv9M8N1nNmG66lVvuzYKRADBCg7dDo1HfgQihsP6kXBv2WXOww2rGAZsF14NM5Z9K9jUfNQinf96Is79tdoK+xYuDWTm9rVPnwnQzleX8k/BfeJlS2D3/E2RcvIy6/Xvh+Lc/IzP5GiMByjSqg9Pr/gxoGkD51k3RnCoQ6J01GagSQfysBX6bmxICgMgXKrWYX7TP2++G3J8nbd+LXXM/5sJGMQEgMRVAEAByd5X/OXL+KeS5U6dOXI449Xzjxg0W+rx06VL+gVy0pHJr77//PmJiYrz24+98cClOME1eaqj6Tz/9xBTueYxKIfbt29dvavhSiA86C88//zyWL1/OsxTWRgoBQO39tX7eyAwR/s+91aKhDxEQBIAPwRVdCwT8hcCkSZPw4osvonTp0nB3k0DO/5QpUxAdHe12WmlpaXjnnXcwdepUv0y9ry4UwwwRCooBAhdsVow2peIah4McjAQAAT3ZGIUOIQb8YzVju9XMHH8iAILZiABoNXYYKNf/wEcrcXHLzrzpkqMXWakctk75H8v/bzXmGeijIrD7fx8xBfq6/XuiZs/u2PvhZ07PBXq9ERVi0X7KizCWdP4dybp6na0l69oNv0xRLgFAxAXpKlDqhb/MnJrO0gBSzyV6HVINAoAG4U0FEASA1y1R1ECO80/h7lT2jCeH3dvkeEPs7f2cPn0aRBr4Ixz89ddfZ2S7txB4mpucdAjeEHvqn8oCE0lDjravjW7Bv/76azRt2pRrqL/++gudO3fmamtvJJUAoCiA9957D6NHj5Y0jpTG7dq1YyRG9erVvT6mRPzSa+eigUCAEwFBAHACJZoJBIIVASo58/jjj0Onu3Vr6arskRR15osXLzLlYDnKzFIxaqLVY7IxEiU9hL9769MCYKIpFbus3kvFBSsB4G2Nwfrz0g3roAXdmBv02D1vKeimnKxO33tRq08PnPl1E2KbN0KI0YCdcxYh5fR59nN7Xvz+xctx/o9/gmZ55EC3nfA8StWv5TQnW46FpS0k7djnl7nKJQAo6qLtpJEwRDmHHKcnJiEj6YriuUdWKo+I8mUL9HNiza84ttK70rhaBABvKoAgABRvudsOKGebQqvr16/PffNPnZEA3gMPPIDDh299Vig13ltXGofIB0o9ePDBB32a7ibFGaR5yUlPIEd71apVXNUAaAwSHyTSgIgAXxpFZJAeBI8QpNz0BKkEAK3X1+81P/zwAxO09JaOoiYB5st9FH0XfQQEAVD091issAgjQLf1L7zwAvR6vdMq85c9cvWSlJCQwF4G6BaF8iirVbtV/syfX1Ch0GB2aDQaKNQBWJqTieUcZfAEAaD+L0PZZg3QYtQg1rGdBCBHse3E5xFaqiSyrlzDjtmLkHb+Yt7gpCpf+bY2iJ/5IW6eOKP+pBT0WP3eO1D/yT4FXuSkhLorGJ49KpcAoMiKWg84i2lJzdP3NPfYFo1A6R0hBufPm9Szidj2xjzkpGd6XLpqBABnKkDZxvXQcvRQRkDZzWoyY5eCqg5K99bV87///ju6devmtWt/h7G7mhClms2ZM4c58Ty32459pKSkMCdUzTQzqY4w3YZ/+eWXrFqBL4y+T7/77ju2n96cQRpfSY66FPKDxiIFfhKo8xW5L1UI8tixY+jVq5fk1AQ5BACtn6oPPProo6qRT/bzQ6TH4MGDuX4fSPxvxIgRoEoOwgQCgURAEACBRF+MLRBQgICrL0HKLaPSQvPnz3fKqfv+++/ZF63d8rPhJAi4ePFi0MsdWWJiIgYMGIA//vhDwQz5Hn3JEIH7dJ6Vgr31tNVqxmRTGih33pMJAsAbktJ+Hl6uDGrcfydi6lRnOf/mlDSW43/tUALi7uqMhgMfgiXbhMOffYvEv2+V4KrZqzuLDjj3+984/Pl3XLnj0malrLW7NICcjEzsmL0QN46dUjYAx9NyCADSWWg/ZRSIfHE0XuecY1rQR4aj3Wuj2F47Gi/JoCYBQON7SwWg9ARBAPDsrPc2FEU2duxY9O7dmyvnPn+PvnS8SeCNFOfDwsK8L+TfkHhywJ577jlVIwHI+f/kk08YOcJzA06TVZKfTuPRd3SrVq241k2NiASgVAB6J1DTnnjiCcyaNQsVK1bk6lYJmSWXAKDLjb///ptFKKgVgUJrJs0DHjLMn5crXJsgGhVrBAQBUKy3Xyy+MCNArDO9wNjLzXjK3yfmu3HjxnnLpfq7+cvuOJavUfLlLBXTnrpQPG+IQIjUBx3aX8614eXsFNCfnkwQAApAzveo/eafHPzUM+cRWioGUVUrwnQjJS/cv0rX9mj41MNON7D0EkR6AfsXLYctx3vahnoz5u/JXRk9SnHY+c4Sn89bDgHg7naeNzyfFx1XUQb0LE+EhNoEgLdUgIRVv6DRoEdEBADv5uZrR44W1TXv2rUratasmZdmJrU7X4fekyO8Zs0aJg7HazQnyj+nPH01NAGIPCcS/a677uJ2/ildj27xZ86cyTvtAu3oHYDKG5YoUYK7DxLeo/SN6dOncz/jqSHNgTQPXIkLu3tu586dbL/ovUWqySUAaBxW1nX/fkYCKNl3OnNz584FER8Gw38RRp7Wcv78eTz11FN+uViRiqloX/wQEARA8dtzseIiggAx//RiRuZJ5Oe2225j0QD2231qT+WTKM/f0ehFj1ICSpW6VT5s2bJl7MvK11ZHq8M0YxTKKNABoJt/igCgSABPJggAdXYzrGxptJ88EukXL2P33KV5deDLNm2AZsOfhM1qRfxbH7Kwf0oDqNajC7uZtmRm4+z6v3Dj+Omgu/l3RIYEDttMGAFDVKQTYLlWKw4t+7ZA1QN1UP2vF8kEgEaDli8ORvm2zZymYsnKxo5ZC3D96EnVpuhOZ4BHDFB1AsBLKgDpHoTGlChSBAB9dm/dulW1/aT0sZYtW7JUMFLTr1q1KsqVK4eSJUvCaDQqHsfucJH4nlq3rq4mlT+KjXfiVAaXnGG6yZVrFP49YcIE1KhRg7sLwmX9+vUFiHjuDhwa0nc16QDxRh3QoxQtuGnTJrz22muyHWF7OghpKvA6wTS20ioQSggAO2xK9p0uT6i8Y/PmzbnSPGhM0jugczZx4kQ5WyyeEQiojoAgAFSHVHQoEPAPAocOHQKFZZJ5CtmnF68PP/ww74bA3e0+5VJSKaJatW4JoKlRp5kHCcomnmmMRtMQ57xinmcd25AGAGkBeDJBAPCjqtXr0eSZx3D14DFc+HOb04P2cnkHP/m6gIifPTIgJz2jQO4//+gBbqnRoOHAvoy4yG/kVDsKHvpiplIJAHdpCzdPnmUK/TRntcxTpQFv0Qa+IABoXe5SAVytuTBrAKi1h/7qx1/Ov309b775JqjaDU84tiMGNE8Kjae0AEqfo//nsaFDh7IovCZNmkhyvqlvNW+D6T1gxYoVbB5SjRxTCound4TVq1dzPa4kHYQuK4iwINJErqlBANDY9vP5wQcfYMmSJV6nc/vtt7NwfyKbpJwxNcker5MUDQQCnAgIAoATKNFMIBBsCDgSAHSz0rBhQ5dTpHw/CjGMiLilDE4lh0aNGuWyBjNvn2pjMdwQgQcV6gBQFQCqBkBVAdyZIAD4d65Ejaq3yvyFGrH3/WW4vOtA3sOVu7RDk2cfx6FPvnF5G24PE087dxE7316MzOSr/AMHSUvKqW836QWW1pDfSA9g7wefIXn3QXVnq9Gg+j23o26/nk631jSIKSUN/0x+B5mXC2LpTrjw+KqfkbDqZ3XnCKBqt45oNKR/gdsvqjawdeo8mFNdh/X6igDwlAqQf/GCAFD9OLjskJyeHTt2MIFZX9785x88f1Ucqaulm/Fz586xOZ88eZJp6tiNbrypvB1VPqDb/shI5wgh3rF8ochPTiml8cXFxfFOw6kd7RfN68SJEzh69CirTHD16q3PGnuUCF0S1KtXDxUqVJBMeFA/aqWCqEUA2AGwr/3IkSOg/yg9ISMjg/2YomMo/aVZs2ay1+0r8UFZGy0eEgj8i4AgAMRREAgUUgQcnfV//vkHHTt2dLmS/ErBpEJL+W9Uizm/BYoAuFtnxIuGSCiJAbiWa8MYUyrO26xud1QQANIOe9mm9dF85NPQaLVOt97RVanc3AustFz8Wx8UuGGm8mstXhrMnNir+49ix5xFoPD5wmb2aAZdWEGRStIvOLv+byR8s1aVG/aYOjXQ8Km+iK5exWVYqTsCgOZGe1GypvOLvzktA9unzweJAKpt4bGl0W7yiwgrE+PsRFht2L/oS1zYvN3lkD4jALykAjhORhAAap+Ggv2RE023yXTLKyfHW+kM5YTEKx2T93nK+6fqPRR6r7bJTYNQex6u+lMzGoSXAKBoA/pPSnqC2lhQ2Uu6cPFV5QW15yv6Kz4ICAKg+Oy1WGkRQ8BR2M9TBMCiRYtAoYr2kkTu0gWodjGFQNpvEHbv3s3Yb39YnDYEM4zRKKdAB4DmOd2Ujk1WkyAAVNw0uxOca7Nhz/xPcGXfEdCNK6UHVL69Hc78sqmAmj+lCDQY+BCOf/sLrh06XigjAOwQUjWDBk/2AaVEuLLsGyk48d0vOL9pu2RxQOoztll9OXP6FwAAIABJREFU1O3fCxEVy3nMJ3VHAJSqVxOtxz2H/CQFpW5Q/r8tx1NMjPyDQuUAK7RrXqADT+P6kgCgifCkAggCQP6e8zxJt8Zvv/22opx6nnG8taGQbqpkE0jnL/8cPQn1elsP78+JBJg3bx5q167N+4jP26kdDcJLABDe3377Lfr37y8pZF8tQCiaYPjw4UxrQZhAINgQEARAsO2ImI9AgBOBX3/9lSkOk1HOIuX6k6pxfiOnvl+/fnn/7I4soFuJF154gYX7kbmqFMA5NcnNtADeNEajtUIdgG8t2VhgvhW658pEBIC0rdGEaFGmYV1U6twGFTu0ZGHou//3EW4knAaFyLedMAJRcZVwadseHPxoJSg0nkTXyCGl0nCuogOkzSA4WruqZpB/ZuRYXj1wFOc3bsX1YyeRk+5aj4JEEYlUqdSxFSuf6I5YcOyfyise+vQbXNy2p4B4oquKBfTCfeTz1Tj9s+/KeLqrOuBJeNDXBABPKoAgAHzzO0XaMps3b1YkKqf2zEjlnnK2SeAw0Eaic6SUT2H6vjYi80nLgMoD2ol/X4/prn+6gad3iWeeeYZbW8HbXKUQACNGjECjRo24S/V5G5vn52oTHjxjijYCAakICAJAKmKivUAgSBBwLANIYYX0cjF79uwCs3OsFkA/3LhxY4FySflflCiEk24RxowZ47fVDtWHo5+er46zu0kdsOXg1ew0mEB1AQqaIAD4t5Mc/NbjngVpAZCgnzYkBLrwMGRfv/mfwn9MCTQfNQh0C00h/jkZWdBHhDHnd/f8T3DtUAL/gEHekiockO4BERw8ZscDubfOokZ3Cz8pL+T0IpkUvxcHP/4KpLKf38JKx6D91JcQVuZW5Q678Sjy86zBUxt9ZDjavTYKVBUgv53bsAUHlqwo8O8+JwA4UgEEAaB0552ft4vI0a0/kdLBZqTYTurrlLcv5XdPrXXQ7zDl048ePdqvN8FEelB5wEGDBiEsTNn3qlwsUlJS8Mknn+Cll16S24XL56QSAJ9//jmmTJnC9sDXZBD9PnzxxRdMjDIQ6S+qAi06K9IICAKgSG+vWFxRRoBK9JGTHh0dzZZJjv4DDzzg9KWTX9mf2uUv77d9+3a0bt3a6eXo8uXLTLzJn3lrXUOMGGOMgBH0sSTPUnJz8Vz2TSTn2lx2IAgAPlxJ6b35yEEoWSsu78afblfp1rrh0w+DnCh7mT+KEoht3ghx3Tuxkn/Jew7h1E8bXDqsfKMHbytDdCQaDe6H8m2a+dSZYKJUx0/j8Gff4eaJM24Bqdy5LZoMexy0B452Ze9hxM9a4PNSi3axx/wTzLp6A9umzUVm8jWnH/mDAKABPaUCCAJA+e8X3eqSiv3PP/8MUlD3p8ifnNmT00cVAqhmO5U69JdROoTd+QyUM2gvWUfihVLKBCrBiC4QSDyRnG5fkEJyCABaT+/evTFnzhxW6UhtMshO9FA5SF+sWcl+iGcFAq4QEASAOBcCgUKKAL3U/Pnnn6wWLRmFYH722Wcs399uVKuWWG97HiS1oS/ASZMm5bXJnyKgRpkeOZBS/v+s0GhU1oRIejwzNxcJNgvibTlYZ8lG6r83rq46CTYCIDrcAPov02TB9TT1SrXxAki32WWa1EPi3zuQa/2PNKF89A6vv4RL23bj4NKvnbqzawKYbqYycb+Mi5d5hysy7UrWqob6T/RBTN0aqr5IUtTA1YMJTFjQk+NPQLorx0f76EmIT81NoBSG1uOGs6gPR3M3B38RAJ5SAQQBIP0EkHNDDiwJmlF52FWrVjGF/8JmpOJPTmmvXr1QtmxZVX93HbGgOvdr1qzB5MmTVQt7V4r1k08+yVL8iAjwlS4CvTuQNtH//vc/Rnz4yuQSADQfOxlE+hAlSvBFc3laB/1unDp1iqV2UBqlMIFAYUFAEACFZafEPAUCLhDIr/BPX0ZUwmjbtm1MzI9K1zjWq3VVAeCVV15h6QMUJhho9eapxih0DDF43GszcnHKZsVOaw52Ws04brO6DfnP31GgCQCNBujapDIGdquP2hVLQudwc2ux2nDuShqWbzqGtTvOwGpzncag1i+CJiQEzZ4fyITcTqxeh4Sv1+Z1TSr+LUcPxbk//sHhZasKDFmj552o91hvpJ1NZEJzJIRXHC2yUnkQFuVbN4E+IlwWBPQ7m5l0hWF9/o9/mI4Cj9krMVBUgqO5u33n6VNqG3ckBPXjSgzQbwSAh1QAQQAU3GU6g5RGRg6cyWRCUlISKwl37NgxxMfHszrxwX7LL/XsElFOUXSUH05OodIbYSqve/DgQVZdhwQIA3Xj7w2HBg0asPD0O++8E5UqVYJOp/P2iMef05khYWHSf/j444/9kuaghACwL4ZwmDhxIu677z5ZREBmZiYoepJSHHxJdijaHPGwQMADAoIAEMdDIFCIEaAXl++++w7dunXjeoEhkcDOnTs7rZi+TOlLLDU1FXPnzmVf4oGyAfpwDMinA0D30udsVuy25SDeasZRmwXpHm75Pc09kARAVLgBbzzRDu3qlYeWmAAPtvvkFYz/9B/cSPdtVADl+dfsdSdO/vC7U+12e2455fRve2NeAUE7e4QAOZ83T57F9jffhyUzK1DHJijGpdJ4JIxXukFtRMdVBuXI58/5t2SbYDOZWflEwu3KvsO4dviE5OoBQbFgMYlijYBWE4JQXQS0Gi3KRFSEISQUJUPLIsoYgx2J65Ga7Zz+Ecxg0XcgRQU0bNgQVatWRbly5ZgYLpHi+YkBIkgoku7KlSu4ePEiC3Vfv3491q79j0AN5rU6zo0iIvr06QMSDaxXrx4jBMLDw9m68xMDjKjMzGREEa07ISEBW7ZsYQJ//iaH1CAAHHEgAWVKD2jRogXKly/P1u+YLkF7TmsnooPWSqkv9N4VrCRPYTl/Yp6BRUAQAIHFX4wuEFCMADHZy5cvR5MmTTySAFQpgJR4/ZnXL3VxnUIMeN0Yheu5Nmy33nL4D9osuOEmp19q/4EiAMjfn/5ke3RvXhW23FycvJSC33afQ3zCZaRlmWHUh6BlrVjc26oa6lWJYQTB+j3nMOnzrXYNOalLldSelOibDn8SqafP4+SPv7Pc8QYD+6Jajy4uy/wRAdDm1eFM9f760RNI/KvwhQNLAihAjQ06Ld579nY0r1mWRYS8sTIeP+9wrwlA02xbtzxmD+qIMIMOmw8mYsKyrTBbrG5XQCkoC0Z0ZREpKzcn4N3Ve/LaqtlXgCAUwypAoFR4ebSs2A06rR7lo6ohXB/FnP4Iwy3dGVeWm2vDF3tn4vSNgwpGFo8KBNwjoDYBILAWCBRHBAQBUBx3Xay5yCFATP7ChQvRvXv3Avl99hw1CvMndVo1TK/XQm/QQKfXQqe79Sf9XasteLNtseTCYraB/szJscFssiEnJxe5bkLcDdCAwvx9YYEiAJrVKIP/De3MHP35P+zDV38luHTsiSjod1sdjOzVFKYcK15ashl7T131BRROfYbHlkGrMc8gslI5HFr2Lc7+ttmpzN+53/9mgnS2nBxQfnWDJx9kgoB08596LtGn86MzpddrYAwLYecrRKeBMVSLkBDPURR03kzZVtisubDZcOvcmW2wWn1ztnwBgv3cRITeKs25I+EyOxNmi2uRy/wEAKWVzP52F9ZsPaWYAFDaly/wUdInO1cGDULDQhhxSucqNFQLLc+5yrIyQibXCpjY55mNnbOiZtVjGuGJZq9Co3EWmXS3zhtZlxF/4TccurwV6eabRQ0OReuh78mwCB20WrDPLjpn7HtTX/BzjALc6LOKPsPoXNFnFv1/dqYVNh+nhilapJ8eFgSAn4AWwxRpBAQBUKS3VyyuuCFA0QBDhgxhqv4UykfhanTjTxECSoxeVqrXjkC9xtFo2KIk6jaKQkxpA4zGEBg4nDEa25JjQ2amFTevmXH+dCaOH07D3u032J9Zme5vKJXMO/+zgSIAyKF/oms9/LHvAsYv2+LxVp9IgLcGdsQdTStjya+HsGSdf27SoqpUROtXhjElfzsJQMRAy5eHILpaZZabfvPEWYSXK4PwsqVxau0fOLp8jZrbw/qi9VeKC2fnrWa9KMTVjEBcrQiUqxjKXpzJUfPm/NsnZSXyyUIv0DakXM/BpcQsnDiSjsN7U5BwMBVJib5NsVAKzst9mqN/5zosYiS2ZDiIX/NGCjne2tP4STcy8cLCTTibnOZyOrwRAEr7UoqF0ufJh61SLRzVakeiZr1Idq6q1YpA2fLSzxU7U+xs/XuuLtC5SsOhPSlIOJSG5EvBfa54sSwTUQn31x2C61lJMFmyQA7+zewrsNosuJJxAVZiQACUCC2D9lXuRb2yrbHjwm/4/eQK2P79Ge9YRbFd6bJGNG5Zgn1n1m8azc6fwaBljj99p3rJBGPfE1YLEZe5yMyw4OTRdBw9kMq+M/fvvIm0lJyiCJvXNQkCwCtEooFAwCsCggDwCpFoIBAoXgjQjVjlauHM6aIX5EpVw1C+chjKljMiqqSevcCoYXSTkZ5qwdVkEy4nZrMXaHq5OXUsHVcum3xyoxYoAuDdIbehU8OKePOrHfh+m/vbWDuufTvWwit9W+Kn+NOYtiJeDbgL9EFh/6Ex0ayknynllnNIJECb8aTqHo5Dn36D8xu3QhcWirjut7Eyf8aS0ci4fJWp1CfF71NcZo5IJHLEKlQJQ0U6Z5VCUb5SGMqWNyIySofwSGUCVe6Ao5u0mzfMSL5kQvLFbHYGL57PQuLZTJxKSGdkQaAtJjIUi57viqqxUZj//T7c1aIqGlQtVSBMP/888xMA9PM/DyRi4mf/uIwckEIAKOnLn3iWKnvrXFWkc1UlDOUq3TpbZcoZERmtQ3iEb84VEZlEcCYnZSP5oglXL9O5ysSFM1k4fTwdqTcDf658tQ+kCdCjzgCWMvDtofdwOHm7r4YKyn6jS+pRo04katWPRJXqEezzrELlMMSUMfwbZaLOtOl7k87Z9StmXLqQxT6/LpzNxLlTmey7s6iQT57QEgSAOmdJ9FK8ERAEQPHef7F6gUAeAhGROrTuVArdepZHy/alEBourRyfWlDSrcbGny/jh5WJ7IVGTSssBEDvdjUwsV9rbNh7HuOX/SMfAo0G5Vs1Zk572rmLef1U7tIODZ/qy5x7ShG5+PcO7F+8goX4l6heBa3GDmM/2z1vKaimvJpGN/jVakbg9nvLoWO3ssxR83YTpub4nvqiG7fTCenY9Mtl/PlrMhLPZgUs5Pb2xpUxfUB7ZJksGP7hRtzZvAqevrMBzlxOxbD3N7oViLQTABpocOLSTTSKKw0K3yciad2uswWWz0MAqNGXr/dQp9cwB6zrveXQ4Y6yjMQMpnNFBCd9rv31WzIuXsh2mwLla5x82X+l6Fp4svkEnLi2D6sPfwirregSHnYcKYKkwx1l0LNfJdSo61yRw5dYu+r78sVs/P37Ffyx9jKLcCpM6U5SsBIEgBS0RFuBgGsEBAEgToZAoBgjQDdine+OZY5YnYZRIBIgWIxeXs4cz8DfG65gw49JuHCGrzyap/kHigCwpwD8vPMMpi7f7rcUgLJN66Ply0NZ+H78Wx8i7fxFlG/TjJX/y7h4GZfi96Jyp9YIrxCLyzsPYM/8TxgJULphHbQY+TS0Br0qJEBYeAg6dS+LLneXQ51GUShdxgCNC72IYDl7NA/KvaVIlCP7UvDnumRs+eMKLDn+yfN2TAOx5/3XrRyDuc90QbhR51EM0E4A0BpmfrMTg7o3RFxsFC5dz8CzH2xkfzoaDwGgRl++2Fu6zb+teyxu606fX9HstjVYnH5366XPNbqlpXQBIpm2bbxaZBy1CEMJDGzxGlv6st1vIMMsvTxoWEQIXpnRAG06lWYh7jkW+b9zoWG3tELWfXcJKz86q1oERpnYW9+b3e4vh+q1IwNGlrs7Y0RkXr9qwv4dN7H+hyTs/PsaS4UqKiYIgKKyk2IdgURAEACBRF+MLRAIEAKUT92lRyzuuK88ajegGsgBmgjnsKQZ8NuaS1i3+hKuJZs4nyrYLFAEAK8IIDl3z93bGA91rKWaCGDcXZ3RcOBDyEy+hp1vL2YCfuTYEyFAzj6lArR4cRArYUd16A99uor9e9lmDdBi1CDYzDnYPf8TXDuUIBn32AqhaNulNO7sWZ7pR+hVSh+RPBGFD2RnWZnDtuGny4jffBXXr5oV9uj58aplo7DohTsQE2lkTjyJ+FFFABKSbF2nnEcxQEcC4JWlWxhhMO2JdkyA0lVlCV4CQGlfagJG4fztu5ZBt/vLM8efbv8Lo1EoN+Vy/7E2CTv+uo6b1317rnyNEVUNGNBsIsw2k2wCoFXHUpi1pJmqBCE5xG9POoJfvv0vCkoOFkRkEln+wBOV0aBpCTld+P0ZOmO7t17H7z8kYdc/15GeZvH7HNQeUBAAaiMq+iuOCAgCoDjuulhzsUWA8vqffqEGOt5ZlltILZjAIs2ANV9ewNefnGX6AVItUAQAESwv9m6Ofp1rsylfScnCD9tPOwn8lS0RhoXP34EqZSJZqcCvNh/H3O/3KC8DqNGgVu/uqPPwfci8ch3aEC1O/riBKf3bjXL+iQQo3aiuU9m/ci0bo97jD2D/wi9wI+E0N9zk7A98vgZatI8ptE6/u8USGUBEwBcLTzPtCl/YY13qYmTvpki+mYVnP/gDF6/durV/oH0NvPpwK5YW4E4MMD8BEJ+QhIn92qBX2+qMVJr8xTZs3H8hb9pSCAAlfamBU6MWJTFgRHU0axNTaJ1+dziQyNtva5KwfPEZph1Q2Iw0ALpUfwi3VXsAF1NP4st9s5CVIz2Fiz6jp77XWPVotEVzTuCrjwumwPDgTJ/f3XtXwGPPVEPVGuE8jwRlm+tXTPjq43NY/eUFJspbWE0QAIV158S8gwkBQQAE026IuQgEfIRAzbqRuL9fJdzZq7zqL1Y+mrLbbuk258yJDHz+4Wn8tT6ZqXHzWqAIAJqfQReCCf1aoUfLOGg1Gmw7moSRi/7Mm7q95nvDuFJYteUEPvzpgMf67bxrZu00GtR//AFUv+8OVvLs4NKvnQgANr/oKLQe9yxK1KjqRAJo9TrYcryTLVTmqmHzkuyctelcGlHRwZNOIgkrzsaUb0s53Wu/TkTiuSzOp7w3oxv795+7neXu59eAqFg6AgtH3IHyMeFuxQDzEwDbjyWhQil6riv7k6oBkKYAkVBkUggAJX15X7nrFhQ10qRlSdzfvxLodjiY0pTkrsnTcyTstuHHy/h5VWIQVqnQIEwfAXL2o4wxiDaWglEXhsrRtVGzdFOUCivHlrbh5ApsOfujLHjoM3rK3EaIKnGr9KVatuTdk1ix+Izk7iivv+9TVVkUE33GFQU7djAVP319ERvXXmbVBQqbCQKgsO2YmG8wIiAIgGDcFTEngYBKCFDIYu/HKuOxYdWYqnpRMiICfvwqEZ/MO4mUG3xiU4EkAOzYVysXzUq7nUpKwdd/HXfakibVy+D8lXS3Am+K9k+jYeH/1e65HennL2Hb9PdgTnUuDUckQNsJIxBVpQKOf7sOx7/7hWtIUrse9GINllIS7OkkXAuS0Cgj3YJVn57Dt8vOqxJea08X0YVomQDk34ecw5bfGtgB3ZpVcSsG6IoAoOUQ8TT50Tagfin65M2v4ll0iVQCQG5fEiDNa0pCfkNeronOd8XKebxQP0P5718tPYc1X5xHZoZ/yqS6Aqx91fvRpvJdzNnXUC1FL3bkSjx+OLKIlQ2UY8FEANzdpwKeHlUDseVD5Swl6J+hlIDF75zA8UOuS4QG6wIEARCsOyPmVZgQEARAYdotMVeBACcC9J7W9Z5yLGQx0MrEnFOW3eziuSwWNktCT1QiyZMFAwEge6EqPKgJ0aLBkw8h7u7OuHbwGHbPXcoEAh0tNKYEavTshhNr1hcgCPJPgcr39Rschx4PVlCtPKQKywxIF1eSTOwc/rDigqK0jZf7NGcEkTu1fyonSSQAOfJvrIzHzzucbzXdEQBEzEx/sj26N6/qlAoghwCQ05eUTalSPRz9B8fhzt7lodd7dzql9F3Y2iZdyMIXC8/g51XK8tflrrtN5R6svJ8ry7GakGq6DvrzfEoCjl3dhdM3DrLKInItGAgAEsd99pXauOO+WxENRdlyzDas/eZioUo9EQRAUT6RYm3+QkAQAP5CWowjEPATAhQ6+eCAKnh0SBwMxuLx8kx52d8vv4BP3zsFU7b73MZAEQAU/l+mRCgL/c9vUWEG1K8Swxw6VxYZpke9yjF5zx4+fx1Lf5Nfmo9E/5oMewwVO7ZC8u6DjAQg0T8ppg3RsHDsYWNqoXqdwJa+kjJvX7clhXcqIbhw9glZYpUxkaFY9HxXUJQIj9krBJgt/515dwQA9UfVAN579naWQnDiUgpGfLgJVpsNC0Z0Re2KJQukFajZF896qERk+9vLYOjoWiASQNgtBEjBff33l7DknRO4eV3a76pSDCtG10S0MQYWmwXXMi/CbDXBbM1mTr8vLNAEAJWSHDezARPHLU52YOdNfDz3JBOlDHYTBECw75CYX2FAQBAAhWGXxBwFApwING5ZEqMm1y3yt/7u4Njx9zXMmXjErYhWoAgAuyMVZlCehpFfO4DzaDg1syv/k8jf5V0HJJEAdDtGYdmUE6sN8lJ+crBR45lrV0xYMPM4q8ctxe5uEYfXH2+LEE5cM7JzCogBenLaaS4kJPjKQy0Z4UQpKB//dohpDkglAKT25Q0HUvZ/ZkwtdOlRrtilkXjDxv5zKh/4wYwE/LX+Cu8jha5dIAmALnfH4oXX6qJUGUOhw02NCZOezheLzjB9HSqDGqwmCIBg3Rkxr8KEgCAACtNuibkKBDwgcO/DFTFoVM1i+/Jih+b44TRMH30QVDowvwWKAGhcrTSr4R4VxidslZ5N9a9d5/3GJyTjtc+3Kv5dcCz/d3HLTuxftNxrJADhN/zV2sWWYJICOkWlUNnKLxacxvUr3su7UXDIWwM74o6mlXH43HUm1Jdpci3QRc76h8O7okSEgZUInPH1jrypeSMASGzyzQEd0KVxJWSZLZjx1U4M6FZPFgEgpS9P2LXtXBrPjquNuJoRUiAulm1JD2DtN4lYvugMt/aJ2kCFaPWICS0LKvtnt2uZl3AjKxm2XGV6BYEgACjy5N6+FTH05VqILOLipd7OAmVvbP41GfPfOIYb17x/bnnrzxc/FwSAL1AVfRY3BAQBUNx2XKy3yCFAKtmDX6qJh56sAnqREQaQLsCMVw7h8N4UJzgCRQDQjW5syfC8m93radlunTt/7h+V/2s+8mlkXb2OQ5+u8kgAPDSgCivtV9xfkKXuz74dNzFv6lFWucKTVS0bhUUv3IHSUaFY8ushpxKR+Z8jx/t/QzujdZ1yBbQCvBEA1FfNCiUw75nO7Eyev5LGogGoQsDKzQl4d/UebjJBSl+u1k5aJZTr//iz1RAeoTw6RureFOb2O7dcx7xpx5B4tiDR6at1kfJ/p7jeaFahC/QhxgLDUNm/308ux95Lf8rWAfA3AUDE2yOD4jD05Zqg1CZhtxA4dSwdb7x8EGdPev7cCgReggAIBOpizKKGgCAAitqOivUUKwRKxxrx3LjiIVYkdWMvnc/CO68dxe5t1/MeDRQBIHXu/mxPwoC5JJ7oRriLztjTI2uwGzJh8hC4lmxiZ3Hbn1fddvBYl7oY2bspMrIteHHxnzhw5prHweztadscxQB5CADq+OFOtfHSA82ctCfkEAC8feVfTLmKoYy4pFQSYfIQSErMxtuTjmD31v8+4+T15P2pcpFx6N9kNEqElvHaePv5dVh/4ktZ0QD+JADI+X/4qap4elRNGEOLh16O181zaEAlKel87dl2Q8pjPm8rCACfQywGKAYICAKgGGyyWGLRRKBkKQMmvt0QLTuUKpoLVGFVlDM77aWDeZEAwUAA0Etn2RLhSM8yB0UUgCeYyUkbNaUu2nXx/tKvwnYV6S6oVCXlb//+Y1KBdYYbdSwPv1FcaRw8ew3PL9jk9Ww4Rgw4igHyEgAkTDl7UEd0qF8hbz5yCQCevhwXXSkuHC+9Xhf0+yhMGQLXr5pZJMBfvyUr68jD05GGkni06VhUiKqOdPNN/H3mexy8vBVda/RF4/Kd8PmeGbiamcgiA26v3heGkFD8cHQx9l3aLHlOviIASJPjm0/P5c2HPoe7966AF6fURWhYiOR5FpcHiLwkEmD7Zs+EpD/xEASAP9EWYxVVBAQBUFR3VqyrSCNQtpwRE99phCatShbpdaqxuNPH0zH/jQTsi7/BHI63FjUFpU2obaQA/78pR92W66I0gGfuaYRHO9dFqCEEttxc7Dl5BdNX7kDitXQ2nXtbVUO/zrWxbMMRbNyvrJyc0vWRCvb42Q1RrZbIy1aKpf15s8nG6m5/99l5py6b1SjDQvojQvVew//tDzpqBjiKAfISANRPLUoFGNYFZUuEsW7lEgA8fdnn3bBZCbw6qwGIBBCmDgJZmVYsnHUcP36VqE6H+XppXvF29Kz3DJLSz+Lr/e/iZvYtEcJuNR9Fx7ie+HLvTJy8vp/9W50yzfFQw5G4kHoCXx94FyZLlqQ5+YoAeHfyUfz09X/49H60Mp4dVwvGUOH8e9sgIi/nTzuGjb9IEzX11q/cnwsCQC5y4jmBwH8ICAJAnAaBQCFDoFRZA157pxGatokpZDMP3HRJC4BuyRq3KokhL9X0yY2PNwLgmR6NMOiuBgVKAR5LvIGRCzfjRno2nuhaDyN7NWXkwG+7zzFywOxGDNCXaNLZGjG+NmrVL16lsHyJqb1vCtn/6N0T+HrpOdCZIZvwSGumzp+SYWbif8cv8pXicqwaYBcDlEIA0Nj9O9fBqN7NmD6FEgLAW1/0cyodOXx8HUEq+eCgkWr7hzOPY82XF2CjlB6VjAT/+jQYjvplW+Obg/Nw9Mp/gpNYaoSGAAAgAElEQVRtKvdAjzoDsOrgPBxO3s5G1FH7hs+jWsn6+HzPm4w0kGK+IgDefzMB331+i3hr37UMxs9qKPRMJGzMzWtmVmFn6yb3aUwSulPUVBAAiuATDwsEGAKCABAHQSBQiBCILqnHlLmN0bydcP6lbtv6H5IQEaljTojB6N8IgHIlw7F45B2oEBOBs8lp+H7bKZSODsWDHWrCqA/B/O/3Yfmfx9CyVixG9WqGOpVLspf4aSvisW6XtBdoqbjkb9+gWQlMmNMQFavcuhUW5hsEls49iS8WnvFN50HYa7O2MXh1ZgPEVggNwtkVjSkRubRg1nGscgh1V7oyEvvr22gUyoRXxGd7piMl+z8HsEFsW/azdQmfIf7CuryhXEUG8M7DVwTAp++dYuXt6PPttXcbiXPIuyEO7Sgd4M0xh7A3PrCaAIIAkLF54hGBQD4EBAEgjoRAoJAgoNNpMHZGA3TvJUSz5G4ZvSBT6LQvzFMEADn27wy5DamZZjz7wR+4eO2WsvKTd9TDiPubYN+pq3hh4SaYLTY2vxd7N2epANuOJrE67270+VRfRutOpfHCpDqoXE2EZ6sOrosOiQRYseRsXiSAP8YMxBgd7iiL5yfWQflKwvn3Nf65NmDB7OP49rPzt8Q9FZqdACgVVg7Ldr/BNADsVrNUEzze7FVsPPUN/jqzOu/fe9QZiDaV73ZKDeCdhq8IgF++vYgtG67i0aFxaNi8BO90FLej74UTh9NwaE8Kjh5IxdXLJqTezAGlbeQ6fLBrtRqWmkZVVkqVMaJW/Ug2zzqNohEZFTwVMmj+s8Yfxq5/fC886Q58QQAoPpaiA4GAiAAQZ0AgUFgQGPLy/9m7Drgqqzf83MlesgTEyRQQUDOzzLShWVm2LWdDc2/cK/fe2yxNs1027V9qqWVONjJERUURQZQ9LvD/vR9dBATud+Geey9w3t+vXwXne885zznc+53nvO/ztsOb77UCvSgYkxXklyA7qwg5WSpk3VMJLzf00lPx5YbGqzSRwdxcBisbBcwtZTA1lwkvNsY2n7piWxsBoA7LpoP+uO1/lXehrud+L7cAIzYeQXpWvvA7tcAbhf8P33AEt+6yL/Xl5WeFacvao42nZV0hYPYcRUPkZhcjP6/sH9pzebkq4WcqVUmVA7QEJiZSmJnLYGEtF/6bXqwpeobyfVkRQHWZPL3/b1wUJ4RtN1ajQ8y0pe2NklSqbl/l5qiQl1OMoqKSSqH0EkigNC3bV/S5RVFE9JlmZSNnklJUn/1An0WU806H3vqaVCJDP9/haO/UFZ+FL8eVjJhyl27WHhgUPBORKSfwc9xu4edWJs3wVuBUmMktsTdsMe7kPih6WduYWBEAVM4uN6cYvh2s6wuJxudVqlLcSs5DfHSWcFCmf27dKPts18Zs7ZXwam8laP34d7RFay8LWNsotHHBpO3VxBxMfTcMt1O0nxOTAXGnHAGOgNYI8AgArSHjD3AE9I9An5ddMPlDX8jkxnH4p0MYlZ76/WAKosPu4c7tQu3yTiWAqakM3v5WeOwpJ3R/xrHBh2TWRgAEtLbHuuE9EJ2UXokAsLFQYtvoXmhmZYrhGw8L6QFk1uZKbB3dEw7WZpV+zmrnubibYf76AJDwnzHZreR8oXTe34dv40JEpnAwq0t+Mx36HZxN4Btog0eecBBygIkQMAajm8Bl02OYqrgbap6t2llg3voAo8v5v3EtDyePpuGfI7cRF5VVdhtbh9tyIi8dmpuAhA1pT1G1DLrBNQbLylRhydQonPqr/urtahHA+LTz+C5mc7mwH5UGJALgYnoYfriwA0qZCZ71GipUBoi+dRIHL2yDqqRIKzhYEQBaDaKOjUnkk0gXEmO8FFcm7KpLIyLz4cfthbKsbbwMS9TSPKm0aV0+j3WJCffFEeAI1A0BTgDUDTf+FEdAbwhQ7uyM5e3h2Nyw4bOU/xd6KgNnjqcjLjoLKdfzQC889TV6ibazV6Kdr6Vw09H5UXu09bKEXGEcZIfY+dVGANhZmmL7mJ5CtEPFm346mG4Y0QPB7Zwwe+9J/BlZdhOsJgBaOFgiZPffOBWn3S2a2DFTO8J+4gIfPPaUozaPMWmbm60Sbs3O/5uBuMhMXLmYjXQil/4Ty9NFp3KFFPaOSrRsZ4Eu3e2FyhCt2ppDKjPcfqObtDljIhEflamLKRqFDyJcpi7yxUPd7Q0+nuwslYDt+ZMZiIvKRNLFHFD5PF0eXuhwZu9kIpAdZfvKToh6MGSEExEds0eF40pCWcpRXU19q08H/tTsazh66UtB9d9CaYPBwbNRXKpC8r2L8HLoCDOFJbIKMnAgYiVSsrTXuGiIBEBBfjGO/HxLqDIQG5lVJzJJm7WxsJKj6xMOePZlFwQ+ZGeQi4GiwhLsWHVRSDXhxhHgCDQ8BDgB0PDWjI+4CSFAt0kfbuqAIAMq/tMXPQnokWAZHfpZGx3QnujjhAHDWxllOHpN89dUBWDkcwEY3MsX6w+GCWrranu/jz/e7+1XqfxbKycr7Bj7pNCkYmSArrEnAmLcHG+8+FYLXbvWyh9hR8QS5cNHnhOngK9VB7U0ppDuXs85CxgYsuoBzXvJ1Og6hQrrCgtd+aFD75RFvqDIJUMahWL/ezQNB3ZeESJI9GkkOPrkC83x0lst0NrTcKU0Kfx86bRoIUqrPuZpH4yX/UbDRG6O3KIsfBq6RNADGNJxjiAQqLb03Jv4JmqD1ur/6ucbGgFAhCUdhCkiTt8mk0nQ91VXDBzZ2iAXBFQecPGUKJz9W/9z1zfWvD+OQGNDgBMAjW1F+XwaDQL0Ev3+5HZ4/Z1WBslbpnDr376/iS93JyElWf+5fiR62KlbM7z2TisEP2xnEAy02UyaCACKAtg86gm42Jlj5Tfn8eu5K4K4n1ofIDTxtiD4p5DJEPJqJ/R7uA2u3s6qFDGgzXjEtH1lsLtQls1QefF37xTi129uCmGz16+w1zmoDRNKr6F827dHtkG3ng5i4NN5G0p1WDQ5GnSj2JDtrRGthXKbhjI67P78dTIOfXMTN/VAWtY2TyI0Ke+cDmkksmkIo9vp5dNjBF2D+pi9uQv6eg+DpdJOqAhA4f1vdpgCV6s2SM5MxNnk35GQHoai4oI6d9NQCADK6SdS/PCPKYIuiSGtmYMS705sh6dfdAF9b+rTKAWQKgPo43JAn/PifXEEGjsCnABo7CvM59dgEaBydQs2dhBEp/RtsRGZ2LftMv45Yviav3ST9tqwlsINrY2dceRtV7cemggAK3Mlhvf2w2uPeQphwdn5RShSFUMikQgh/xSOnJVXBAtTOZTysjVX13Znsf50GCFxtmaOShbua/VJxAcddr/6+Kreb/w1TZb+3nr3d8HAD9roHRvKQ9+xOhFffXJVp2kPmuasy99TKsnkhb4G+Vulv6Fjv6UK+F0I1++NvyYM6XOs72uuGPB+a9g20+/nWLGqFJuXxuPgZ9d1UlFELlWiuLToAaFXTRiI+X1DIADotv+jdZdwIfyemCnppQ19p7w61B1vj2gtCO3q0/Zvu4KP1iXqs0veF0eAI1BPBDgBUE8A+eMcARYIUI7fvHUBQs16fRrl9FO95C8+StLJi6Iux07h2aOme4I0EYzRNBEAlOvf1Ud8CceYq3cwcedxZGTrPvqCiBQS/Qs0QGoJ3chuW56A47/fNsZlLB8THdjo1vbVoS1Bobb6soy0QiFkuyGG1VIOPKUs6UNpvep6XLuciy1L43HqWP1F71iuNR3Oho5pgxffbqFXfYDbKVTDPQoRZ/WbYqMtlsZOAFDO+46VF+sdTaEtLmLb+wRYY8piX0FHR1+WkV6IxZOjBO0WbhwBjkDDQIATAA1jnfgomxgCVO5v2Pi2UCikeps5hWBvXBSPMyeM9wWaXp4HjWqNV4e01BsuYjsSQwB09HBETn4Rrt7Oxr2cB8Nkk9NzkJyeLVQDOJtwC8V1UCbXNF4KdX93Qju88a5+U0sIH7qd3bPpMq5eqp8omaY56ur3hFX3p50wcpqHXnNsSQ9h4aQokHhdQzESwfsgxAP9B7rrdciqolIc/eUW9my+hBtX2WuU6GJy9Lne8zlnDJ/iAQrf1ped+OO2oDOhy5B1KhNoKreAVCKFg4UrlDJT2Jo6ws7MGTeyEhGZ8rdW0zNWAoD0JPZuuoT928tSt4zZ2npbYvhkD3R5XH8pJ/TeMG9spE73ljFjzMfGEWjoCHACoKGvIB9/o0OAVKSX7giCs6v+VP9JyGhpSDSoVrKxG+Wr9xvQQogGoEOHsZgmAsDT1VY42BeqDJsvSgrl8zcE6LV2eUF+CfZtvSyI/OlSeV1fa0+17MfO8oKXP/sa4jQnwmjv5svCPw3Fuj/tiNmr/fX6N0nl+z7ZcAlf77lq9Iey6taRopnGzPLS220tHWI/WpsoRHjVxShdydM+CA+794WDuQuoOkBtRmUDv4neqJUmgDESAPT5RUJ/3+1rOIr3FI1DQpxUNlAfRp9Za+fF4eevkvXRHe+DI8ARqCcCnACoJ4D8cY6ALhGgAy0dNJ5/w02Xbmv1FR16D4umRIFqrjcko0oBY2Z76/UGrTZ8NBEAxoAtlWabu9Yf/h1t9TactFsFWDEzpkGGtFcEybaZEuPneqNHHye9YEdCdjNGhCEhJksv/dWnk+Zuppi/oQO8/Kzq40arZymVhITtjD2kXdOkHJxMMGG+D7r10o/wJInXTX8/TGuyVyEzwYu+H6C908O1TimnMBP5qhyhUkBM6r84m3wYxSVFmmAo/72xEQCkdL995UUc+vaG6DkYS0NzCznGzPJEn5fvV2lgOTb6rCJBwIYS4cUSC+6bI2DsCHACwNhXiI+vSSHQobMtlmwPBH1x68NCT2UIL9GpNxvW4V+NzSM9HTB1sS/ocGZoE0sAkBjgS13bIiO7AD+dvn/DS8J/j/m5wMHajFkKwODRbTB0bFu9QUV1yDctjse/fxpeTFIXk1aaSDFhno/eyttRdYRNS+JBFTmM2d6b1A5vDW+ttyHSAYPSlajEXWMwU3MZpi7yRc++znqZzvf7r2P7ygTQzbZY83F8CK/5j4dEIhUU/88lH8bd/FSk5dxASWmJcOgvKa3/PjUmAoBK4K7/MA6/fN3wDv/qdbV3JILJG48+6Sh2qevVjlK89my6VC8f/GGOAEeAPQKcAGCPMe+BIyAKAQptHz/XB/0G6Of2n9j6BRMiG0zebE0g9nreGRPn+YCEEw1pYgiAp4NbYvqrnUAkwInoG5i067gw5HYuNljzXne4NLtfLzwuOQPTP/5H0ATQhbXzthRSSygKQB+WdDEHy2bEIC7SuNTY6zt3itKhw9pT/cQLOta1z9wcFVbOuoC/DqXW1QXz53wDrbF4a6DeSLiLF7KwbHoMLsXp5u+COUAiOzA1k2H68vZ4/Bn2ESZZ94qwdFqMFsScBM/7vIuOrr2EUn+H4vfq5LBfHTTGQgBQRY7d68ty/hu6ObmYChcL+hAGJC2hyUPPg0QnuXEEOALGiwAnAIx3bfjImhgC9CK9cFOgXkqPkdL43LERoPD/xmC9nnMWSo8ZomSiGj9NBIBPCzts+KAHbC1MoCouwf9Cr2Lpl2eFUlrLhj6Kx/xcUVJaipy8IpgoZUIpQCIJpn/yNwpV4m/qqltPOlyMnOaJF97UD7mUnJSLRVOiG93hX42tUikVlLafeoE9CUAlx2aPijBKcS1zSznGzfbCMy+56OVj5HJCjqBVQiRAYzSKBJixvL0gPMnaTh5Nw/xxkaLU7Cn8/1X/8fBo1gH7wpbhckYUs+EZCwHw4xfJWDc/tkFqS1S3OFT2dcI8b7i4mzFbO8FxKbBrbSIO7EoCkSjcOAIcAeNEgBMAxrkufFRNEIGxs73Rf2AL5jOnUn8bFjbssMbqQOr7qqvwgiPXY+WEiuPQRABM6h+MNx/3QurdXIzfcQyJN8vIFw9XW2we+QTsLE3w5fEErP7uPNo1t8H6ET0EEmDUlqNIuFG/0l0k/Dd3XQDMLWTM9xeVhFo16wJONpKw/5oAo3SAGSv80KM328Ma7StSbiele2MzEv6bucofJibsxTjpRnH5jBgQIdKYzcxChjlr/NG1B1tNgMLCEnw4IRL/HNGcnkNK//18h6O9U1fsD1uKpLuxzJbAGAiA0H8zsGhyFOizrDHZ0/2aCylzrL8jKQpg9ugIXG0AosKNaX35XDgC2iDACQBt0OJtOQKMEGjR2hyrPg4GheqxNCpftGvNRXxO7HwjJOeHjWuLQaPasISwRt+1EQCU3rFhRA885OWMZV+dxfcn7+dIvvRIW0x/rTNy8lWYsOMvRF4pK8O4dEg39AxsgUWfn6mkFaDt5KRSCWau9ANFSbA2ypldPScW/zt4k3VXRuGf8msXbwtkLn4Xdf4uPpwQhbRU4wmrlSskmL++g17E66hsHWmV/PWb8aZC6HJDkqjikm1BaO15PyVIl/7VvohMoXKTJHSnybq06IM+XoNxOPEA/k76UVPzOv/e0ATApfhsoZwdRTE1NqPvofcne4DKDLO2bSsS8OXuq6y74f45AhyBOiLACYA6Ascf4wjoEgG6+acIANb2x48pgqhRTgOqL64NJnb2SiEVQF+K2hXHVhsBYG2uxNbRPdHCwRIhu//GqbiU8kfnDuiC57u0wdXbWRix8QjSs8oEGdURA4u/OIOD/9ZdVCmgky0Wbu4Aa1uFNlBq3ZYIJSqTtWVpQoMs9af1hP974OEeDghZ4gvae6yMQmkpZ5v+fo3FOnVrhgUbKaqErfYGlRf74qOrAnHZGEnLmtaTtAAmL/SBlQ27v9tiVamgA3Pij9sat5Wl0hYDAqeC/n0gYiVSstjkxhuSAKDKG+sXxuH4/xov0WRlLceS7UGg0qYsLeLMXWFvNbYoCpaYcd8cAX0iwAkAfaLN++IIVIMA5dHOXu3HPOSTwvJmjgjH9UZ4s1ERVu8AayzZFsj0QFbdRq4LAWBpqsDWMT3h7WZXSRSQ/E99pSNee8wT9SEA6PafDhHPvsK+DNS/f6VhaUgMSGCsKRndqg0e3RZDxrCNPKHDP92C0z4ztNHt//Rl+okqoVv/lTMvgAQRm5Lp67b2py8p1z1OFGnnZOGO1wImwFxhhXM3DuP6vYTyJbE1dYSdmTNM5GZwtW4LmUQOa5Nm+P3ifpxN/kP00hmSANi7+TL2brmMEiP4GxMNWB0aPvy4vZBmQu8erIwqTFD5V2NMXWI1Z+6XI9CQEOAEQENaLT7WRokAhWZPnM9exX7HqrLQ/6ZgdBgbOLINZDL6iNOPadIAUKcALPz8NH45U3Z75ulqiy2jesLGQokNP4Rj39Gy3FpHGzPh51QVYPbek/gz8nqdJtGqnQVW7g5mrvxPtzyzR4bjQkTjUvwXCzpVVpi92h9UxpOVCcrtITEgosXQ5tneCis+CoaNHbvbaZojlSed9UE4EhuZ4r/Y9aNUgDlrA+DbwVrsI1q3o79dqt2uSVvBXGGNR1o+B1+nLmhmJj6diCoGnL5+SPS4DEUAXAi/hxkjwpF5t/ETmKRfMnK6J14cwFZz6MTvt4UoAGMgLUVvQN6QI9BEEOAEQBNZaD5N40SADqjz1gfgsafY1uiNCbuH+eMjkXbLeHKIWa4IHUwWbQlkHuZYcQ6aCID3+/jj/d5+oPJ+47Ydw92cfEzu3xGvd/dEVl5Ref5/r8AWGNm3A1o5WeHKrUyM2HQUGdllaQHa2mtDWwovekytFNiyPAFff9K08z3pb3jOWn8oGIpQHv89VdACMPQL9aCRbTBsfFum24pC/yld6cfPk5n2Y+zOn3y+uVAZQMqQzPz9hxQsmxZda4qFhdIGQzrOgYP5g9FEWQV3UFhcgMyCO0jNviaUCEzJvoICVR7u5N1CWo74NTQEAUDaJaSFICYVwtj3i9jxUVnYlR8HMy3fSaTlhIHnQNU7uHEEOALGhQAnAIxrPfhomhgCzq6mWL2nI1wZluZRFZUI+cNNLRSvd38XhCxpDwql1YdpIgDoNn/b6LJb/UJVMXILVCBtAKlEgrBLaQIBQD9T5/5TqcC134fhqxP3w2y1mYeltRzLdgShfRDbXE+hTN3oCOTnFmszvEbXlm7ViHTq/GgzZnOjG3GqsZ2clMesD02OSetg+a4gePhaaWpar99TFYkF4yNBVUuaslHljqU7gkBaHqyMBO8mDw0VIi5qMrlUAXcbb6hKCoVDfWlpCfJU2UIZU12aIQiAwz/dwvLp0VCpdDsXXeLCwtfoGV54ZYg7C9flPlfNvoBfvr7BtA/unCPAEdAeAU4AaI8Zf4IjoDMEKPx/5go/prc7Z0/cwdyxxllHXGdAVuOIxI4oLPuh7vYsuyn3rYkAoIZdfZpj8aBHYGV+XzAuK7cQsz49iX9jywTe+nZujcFP+mDHoSgcjbheZ+GzZ150wcQFPjAxZVeiLSdbJeRnH2vEolnabB4hnWeBDywY5dbSWYvyan/7znBVFl540w1jZ3kxLSVGN4dLQmJwygjSHbRZf1ZtScNj7GwvmJqxKeNJn12UBvDnr4YvNalvAiD9dgEWToxCxNn6lVpltfYs/VIqD31HurcxZ9YN7ak1c2OR3UiFh5kBxx1zBBgjwAkAxgBz9xyBmhCgG8NpS9ujZ1/x+ZTaokkqz8TA//a94Q4M2o5Zl+0pJ5sEAVmKHanHK4YAoLZ2libo360d2rs3E0L8vziegNv3dHujS3WeF2wIwCM92dYSp5e7FTMvgMq0GcJMzJuh8/MLkHD6U6ReOa2XIfj3HCf0E3V0wwP90QGN6myz/Js+/FMKVs2ORUG+/jEnMmnx1kDQIY2lEcGxZl4sKDS7sRvtYRMLO2TeTqxxqhZWcsxY4YduDP+e6ZaWUi50hblMqoCp3FyIGKBUALGmbwKAdHF2rkkEVdpoaiaRAkNGt8Xg0ewETDPSCvHhpCiEn85oavDy+XIEjBoBTgAY9fLwwTVmBHw6WGPlR8GglztWFhN+TwijvZ3SNHL/q+JIBxaqpx3c1Y4VxOV+xRIAzAcCwK2VOVZ/EgwnF1Nm3RUVlWDRpCgc/11zCTFmgzCA49oIABrO0y82FxTyWaWeUJj2smkxCDPAC3UbTwus+qQj0wobBXnFmDsuEmeOpxtgdfXbpTYEFkVekFgsK7txNQ9LpkaDvjOqNwnMFBaQSmSCCKCZwhIkDOhs2RJyqRxu1h5QyExgqbSBifz+jXJEynH8cGGHoAsgxvRJANCt9PT3w0AaOU3VgrrYYcn2QGbRJYTrxxsu4dMtl5sqxHzeHAGjRIATAEa5LHxQTQGB199piQ9C2Aq0fbz+Ej7d2rS/eAnn4ZM9mKZZ0H4VSwDQwTCgtQOeDnLHx39cwJ2s+3m3rZ2t0bGdI4pLSvHPhZt1jgzQh3AYqWaHvBeGnCYW2qmJACBdjzV7OsKFoa7H/m1X8NG6mm+MWX1+9n3VFZMX+jIjN2jcYacyMPODcINFlbDCrjq/2hAAFKa9+pOOTCt67FqbiM+2l1UoqWp0uH/Vfzw87YNEQ1RUXIDo1H/xa/wnoP8WY/okAKiixrwxkSAys6kapcot2R7EVDD37N93hCoxhU0goqep7iM+74aHACcAGt6a8RE3EgQoV/iFN9yYzSY7U4Vp74U22dJsamCpFN789QFo5WHBDGuxBADl/i8c2FXQAsgvLMbkXcdx7mKqcKAa1y8IA3p4CaKAZCQUuONQND49ckErHQCKKCHxw+5Ps60ssXVZAr7Sg/K/XGGGwGemwdbZW8BFVZiL0N+WIvP2RVR3gKIDunObR4S2d2/FobgoD6qiPCFkv03QK2jmFiA829L/OaFNfnYazv40DwW5d4T/t3b0QHDvGZAr799i3rp8sjzkXxMBQD4oDYDytlkZ3Y7PHBkOSvHRl1FljenL/UA1xFna2nmx+PGLMtV4Wt+g3tNxJzlCWK+Ka1VxnSvuCfXYaK3bdny1fKiXzn+Ny2HfCOsb0GsCIo+sE/aBes0r/ox8qwrzYO/WAaaWDog8shZObbo+8DNKO3Fq3QUBvSY+0A/9oLb9Rr+n9BXyT1Zxj1WHr1QqwaxVfkzTS47/LxXzJ0SitNrzsATP+7yLjq69hOEVqHKRXXhPONgnZ16EqkRVtmZyM7S2bQ9r02aITPkbRy59gawC8eHf+iIAKOR/2YwY/H6wTHulKRu9h4yf5w3aYywsLbUAk4ecx7XLuSzcc58cAY5AHRDgBEAdQOOPcATqiwDlpFN9dpb1nSk0e2lIdJO4SdO0HiNCPPDGO600NavX7zVFANC5ftYbXdDv4bJ8y9S7uVhw4DTOxN/Cw97NseKdR2GmlAsH/4LCYliYKVBQVIyQ3X/jVJz4l1TfQBss3xkEqgLAyq5czMH8cRG4eon9C13VA7f6UBX+v+WQKcwqaQDQ71y9nig/0KsPgerDlfr/1YdBNblAh38iCKojFNQHPDoE0oFPDAHQo48Tpi5uD1JwZ2E3r+Vh4uDztaq267rfoIfthPx/M3M2c6LxxkdnCSlLN6+X5Yyr1yM/Jx203kTkVF0zakdr5PvYiHJiiNa5pX/f8v9XkzoXTmxHfs4dUQSAvVtg+fPUB6171Z9V3W/q8d6I/1MgG+qy32pbt2dechHSAFgJeyYl5mDS4PPISC+sdhh0uKeDfnFJUa3bSyKRoEuL3njGYyBSspNwIHwlsgvFiezpiwCIPHdXKP3XVErj1rZgDk4mWP9ZJ7i0MNP1x4bgj74bBS0iA4qXMpkYd8oRaMAIcAKgAS8eH3rDRYDy7hZvY/cyTSGNlM/516HUhguSDkfuG2gthM+yUtFWv+TQ7WVNJY9aOlph+9heggjgF8cSsO5gaPnN/szXH8JLj7QVQv7Hb/8LiSn3MLl/R7ze3RM/nb6MDw+IF7h7dYg7Rs3w0iF6D7r64qMk7FydCKrVztKqO+xV7K/igUjLY7wAACAASURBVP1e6sUHBAGrPl/1wEa+KhIKdMCsalVJATEEgL2TCRZu6gDS+WBhJAA4d6x+8+QHftAa70xox2I65T73bLqEvZsvl/9dVD1QU0M6zPs+Nhxhvy0rj9pQH9Dp37EndgoRI3eSI4VDeFUTGwFAfatJB7X/ij9T761r0b9UEqAkMsKzyyCBhHL16lmJkKq636oSWJrApfQSImHaeltqalqn31NVj1kjwxFxRtxhvbZOLJW2GNJxDuzNXQQCICE9VNSY9EUAbF2egK8+vipqTE2hEUWN9XnZhdlUhVKLM6KhKmL7ncFsAtwxR6CRIcAJgEa2oHw6DQOBdye0w1sjWjPLpb1xLU+4yamtrnPDQEo3o6SIi9UfB8M7gM2BjEapKQLgER8XLB/2KK6lZWHk5qPIzC27ZbM2V2Lr6J7wdLXF4bBrmLHnH+HnAa3tsW54D9y4k42Rm44iO7/2Wzc1UnRDSIJhrIzmuWBCJE7oSfyvYoh11VDviofz6m52Kx4MK6YAVDzYVUcAVE07ID/aRABQ+0kf+uD519mtA5Ewu9YkCvuOtVH0CgkbksAhKyP1+dmjInDmxH3xv9oiMqobB0V6JJzaV2tlCLEEAPmvWOmhKvGjHps6hL/ieNSpCkQAUMpJTftNWwKA+qBqAE/3Y7cORMAQEUMlJ+tjxkwA5OUWC+J/FAXArQyBlwe5Y8wsdsQxvYtMHhqK5CT2UWN8TTkCHAHNCHACQDNGvAVHQKcIUAjt0h1BoBJ1rOyfI2mYOyaC+Q0tq/Gz8Dt6hhdeHuzOjHTRRAC82LUtZr3xEP6NTcG47X+VT5EO/ltG9YSNhRIbfgjHvqOxwu9aOFhi17gnkZ6VX4kwqA0bCg1etiMIgV3YVT2g8Oypw0JBJJM+reKhXE0EFOTcKT/s6YIAUB/I6FCnThuoSwQA4dLvTTdMYKjaHheZKYjl1RSurcu1sbSSY8VHwcwiGmisVxNzMOWd0Eoh2dURANVFcVScqyZhPV0RABXTCmoqQVkduVRbCouYNXttWEuMnMZOPDby7F3MHhWOrMyynP66GlUK6Ov9LuzNm2N/2DKk5d4Q5UofEQCUakL6OPcyxJGqogbewBsFPmSLOWsC0MxRyWQmRChR2lhTqxrDBEzulCOgAwQ4AaADELkLjoA2CJCaM6mEU5gwK6OSO1R6h9t9BB590hHTlrUHHWZYWF0JgOe7tMHsNx+qJApI42vlZIUdY59EWmaeaALA298aK3YHg5SdWdmhb29izdwLUOlRgK7iXNREAIV434g/Wk4AiE0BqO1Gln6nDt+uKgpI+eNiNQBovETwUbg2qzKfhQUlmPpOqF5uMWkuRFqyzP8/+Nl1bFwUX4m0rCkCoGK+f9V9XnF/iE0BqKohUF2aR00RAOp8/+r+3lgQAJ0fbYYPN3Vgls5EaQB0UxsflamTjxDSAyiLJhAXUqAPAoCiZ7avLBOA5FaGgLWtQvh+fOSJMlFKFrZ5aTy+2XONhWvukyPAEdASAU4AaAkYb84RqC8Cnbo1Ew4GShNpfV1V+zy9bM0bF6G3EG0mk2DglF5wSByPVRqAJgJALfR3OSUTo7YcRW5B2Q3b3AFdQCTA1dtZGLHxiHDjTzaolw9GP98B4ZfSMHbbnyhUaS5V9dLbLTB2ljckbLaWkL+5Zt4FEAmgD6tOA6DiDW7FCAA6nIsRAdREAFQ8XFYM89Y2BcDB2QRz1vgjoBO7SJ+182Px4+dlivks7Y13W2HEVA9mXRCZsWJGDI78cqtSH9URAOo9QQ3VofXVie9VFIOsjjS6dztBCPFX/87Szr1c9E8MAUD9VxUbpJ/Rs2qtAHe/vrWmAFD72vQKqgO8eQszzFvrz+xzjPok8djff9AsPCqVyOBs2RJeDh3hYtVGyPfPLcrClYwYxN4+g5TsKyjVMpeANQGQebcIiyZHgUrTcauMwNsjWuPdiex0Pg4euI71C+I47BwBjoARIMAJACNYBD6EpoVA75dcELK0PbNQ9MsJ2UJt4+s81+6BjTV2thf6D3RnsuE0EQDOtubYMa4XHK3NsPb7MHx1IgEeLjZYP6IHHG3MyvP/6b/f7+2Pvg+1glwmxYaD4fjsL80vTVKZBCFLfPHMi+yEnEgxe8aIMCTGZjPBsDqn1eVaqw/jdS0DWJsGQNXycTHHtwtCbupKAWJEAGkecrlEEM178z121Se+/fQaNi2OZ7oWCoUUM1f5oUdvJ2b9UFrJzBHhIBX6ilZTOH91Gg3qyg7q52sqA0i/r1jqkdJJLoV+LZQZVJcGFEsAqEmAiuUGqfSken9pigAg0Un1OCs+VxvQRBwTGcPqc4z63r/9Cj5am1jLMCRo1ywAz/u8BxvTmm+ML92JwvcxW0RXAKAOWRMAof9mYP74SGTd4+H/VReYoksWbOzALNKHY8/sI5Q75ghojQAnALSGjD/AEagfAsPGtcWgUWWl4FgY3c5uXBQHEjriVhmBVwa7Y/RMNkJHmggAGsnwPv5455n2wqBy8oogk0lhbiKHqrgEc/b9K5AA6tz/ZlamiEvOwLhtx5CRXRYVUJvZ2SuFMG0vPytNTev8+9iITIS8G4rsrPrlB9d5AHV4kA5zORnJ1SrC18GdVo889UJzIaxWJmNTX/vPX2/hw4lRWo1J28ZOLqZYtjMIrT0stH1UdPvwM3cxY3gYL1kqEjESl5y4wIcZiXzo2xtYMfNCDaORINi1B/p4DoFCVpbGllVwB0l3Y5FTmAm5VI6Wtr5wMHeBRCLFzazLRlUG8McvkkHVWrg9iACVAVyztyOo2gQLI92YRZOiEBupm/QSFmPkPjkCTQUBTgA0lZXm8zQKBCgfeNICH/Ts68xsPBsWxuH7/deZ+W/IjkkHgPJnSdVc1yaGAFDKZVg8+BF093eF9L9BlJSW4njUDczaexKFqmKhKsCyod2Qei8P6w+GISO7QNRQKf+fDmo2dgpR7evS6M9DqVg4MbLeCuF16VvTM9WVjKua263Jh65/T+UnV+wKZqYDQCrmRMgU5GtOD6nr3AIo/39bIKiSBiv77fubWD49hpX7Ruc36GE7LN0eCBNTGZO5UXg8RfoUV6Pz4WTpjrcDp8PKxA7Rt07ij8QDuJef9sA4HC3c8Ir/ODhZuONE0kEcSfxSlA4A6wiAbSsS8OVuXv6vuo1jai7Dqo+D0T7Qhsm+It0YIl9+/UacICSTQXCnHAGOgIAAJwD4RuAI6BGB1p4WmLHcD57t2dzSFhWVYM7oCJw+dr+Ulh6nZ/RdefhaCS84pAegaxNDAAgfuhKgi1dz9O3cGkq5FIfOJeFEzA0Ul4gTyapp3A/3sMeizYGQyRmwG/91auziWRVDu2nIVcsG6nrNNflzcTcTBD9Z3ailpxZg1qhwxEdlaRpKnX9Pof9z1wUwIc3Ug9qzqaz0HDdxCLRqZ4HVezqimQMbxfYUSskYGY4rCZVTMmh0T7YbgEdbvYCIlOP4KXYXVCU1h9KTLsDbQdOFyIBPQxeLSgVgSQCQHMHcsRH4+4/b4oBuYq0oUmn2an/06MMu3YcuJ+iSghtHgCNgWAQ4AWBY/HnvTQyBbr0chJdppZKNShsJHE0eel6vOdoNaQkpTH7xtkD4BFjrfNhiCQCdd/yfwz4vuwoaACyNR5doh66FpVw4qLFKy6Cbf0r3+eVrdjdq/Qe2wNjZ3tpNXMvWK2dd4LeCWmBGUT7r9nUCEQEsLDenGOvmx+KPHysLAVLI/yt+Y9Harj0+DV2C5MzalfRJJLCf73D4OD4kqj3NhSUBcDe9EFPfDeXfj7VsGioxSaUmWdnp4+nCJUVRIbuoJVZj5345Ao0JAU4ANKbV5HMxegReHdoSo6azq+F860Y+xr11FrdTxIWNGz1gOh6gXCHFhHne6Puqq449A4YmAN4a0RrvMVRwJsDo9uzE7/z2TOzmoWoMS7cHoUt3e7GPaNWupKQU3+69hq3LE5ilZZCQ4cAPWms1Lm0a060s5f/TwYCbOARIYHLVJx2FUpMsjD7LPt+ZhI/WVRYCJALgVf/xsDNzwp7zC5FTeE9j9895v4NObk9hf9gyJN6J0NieJQFw5kQ6lobE4O6dQo3jaKoNXh7kjjGz2OjkEKYXL2RhyrBQ0GUFN44AR8BwCHACwHDY856bIALj53njxQEtmM2cf7lqhvb5N9wwYa43SDVfl6aJACCxv16B7ghs4wA7yzLxrOqspaMVbCzuh/aejk/FnE9PwtJUgRXvPIoObRyQlJqFkZuPIjO37EWW0gqmLPLFs6/onthQj5HmR3Xnw05l6BK2Ru9rxgo/PN2vObN5/nPkNhZMiGJyoyaVSjBrlR9TzZKCghJMGXoe0aGaD5PMQGxgjunvff6GDuj+tCOzkR/5+RaWTouupAOgJgAczF2xN3RRtbn/FQekjgBo79QV+8OWCkKBmowlAXBgZxI+2XiJyd+Kpnk1lN8/0tNBqARAJBMLS72ZjwkDzyMlOY+Fe+6TI8AREIkAJwBEAsWbcQTqiwB9oS7cEoiHH2dzG0jjoxuOeWMjuZp2LYvVPsgGK3YF6VzUTBMBUFHdX5u99G9sCsZt/0sQB9w6uic8XW2RcONuJQLAwckEM1f6gcTBWFlOtgoTBp7j4bNaAvz+ZA8MeJ9dKcD46CyBmGFR1oy0C+as9WcmCkZQZqQXYuKg87h66cF8cy2hblLNWZY0JSBJYHL68DDk5VSuJtPHawgecnsaP8TuQPjNY7VirtYAKFDliSIMyBkrAoAiTZZMjcbhnyqnNTSpTSNism29LQWdonY+liJaa9+Evkfo750uK7hxBDgChkOAEwCGw5733MQQMDGVYu2nnZjkn6uhJHXdlbMvAPXTk2vUK+PY3BRr9gTDrZW5TuepiQCwszTFqncfQwuHynm7OfkqJKVm1igCGHPtDnb/L0YQDOzu7wZ7K1OkZ+XjeFQyClVleZRUAYAIAPc2up1TRYAovWTUa2eEAxs38Qg8+Xxz4RadlSUn5WLSkPNM0n78O9li5go/NHdjUxaMMElKzMG4t84xITBYYW4MfqkU4KQPfZgN5VJ8NqYOC33g753y/98KnIa8omx8G72xxlv9ilUAQm/8iZ/jPkJJqebStKwIgNxsFULeC0NMGI80qW3TNHNUYspCX3R9woHJ3iKh4tkjI4TLCm4cAY6A4RDgBIDhsOc9NzEELK3l2PR5Z7Rsy0a4ieDkatqaNxWVM1u1Oxg+HXQrBKiJANA8srq36PmsM2au8mNWb55GRjdo25Yn4PvPrsPKRg5La91XUqg7Asb3ZE6mCipVCcbP9cYTz7Ir+0n5zJMGn8eVi7q/Qe/d3wUhS9ozrQCgKirFlmXx+OWrG7CyVTArmWh8O6RuI8q+VyTUb6Jyst16sUsBIB2ZiYPP4cbVyqHaFNbfx2swOrs9LRzoE9LDEJP6L+iWn8zW1BF+zo+ghbUHJBIpUrKT8Hn4SmQW3BE1YVYEQNqtAox/+xxuXueh57UtBKX9TJzvjededxO1Xto2It0SisSgFBNuHAGOgOEQ4ASA4bDnPTcxBChMe8OBzsxu0yi0buuyBKaK4I1hyRQKKZbvCtJ5uLyuCQD1jb+ZUo4j4deQW6CqEf7Bo9tg6Ni2elkequUsZIeySRHVyxz00glF4UjAlJSheRQWlAgpABSyrWsbPsUDb77HLn2h4nj5vhK5eqUAiUvSQY2lUSWAyUPOIy4q84FuTOXm6Of7AXwcO9c6hJtZl/FN9EbcyRUfds+KAKBImVGvn+WRJiI2zbsT2uFtVsKfpcC6D+Pww4HrIkbCm3AEOAKsEOAEACtkuV+OQBUEWrQ2x7pPO4FC7FhYWmoBNi6Mx/HfU1m4bzQ+Sfxv8VbdazHomgBQ5/xTyP97Gw7jelp2jWugz4Nao9kIjWQixapSzBgRhrN/i7th1Wba4+Z446W32YmWajMW3la/CGgiliQSCTztg9DV/Tm4WbcDCQSS5RRm4uq9OJxPPozLGdGiwv4rzowVAUA55xQBkJerOQ1Bv0gbX29vvNsKI6Z6MBvYxxsu4dMtl5n55445AhwBzQhwAkAzRrwFR0AnCFAt8JW7g2FlwyZ0+vqVXCybHsNzHDWsFiloz1njr/OwbDEEQDMrU1A1gOrMwdoUXm73RfxMFDK83t1TUP/f/2dcueI/VQA4m3CrXDOA5jN+ng/6vckmZFMnm587YYYAhdSS8Offh3VbnpFumEOW+uKZF12YjZ07Nl4EKCJjJiNiqbZZsyIAIs7cRch7oULEDLfaEXjhDTdMXMBOX+K7fdexcVEcXwaOAEfAgAhwAsCA4POumxYCwV3tsGhLIMzMZUwmHhuRianvhiInq+ZQcSYdN0CnLBS0xRAAG0b0QFef+peEOxaVjJl7TqJQVSyUa5q3PgCPPskuH7gBLnHTGXIpBOLvfwdv6nTOShOp8HnV+dFmOvXLnTUMBIhYWjgpCn8d0m9EGSsC4OTRNMwdG1GprGHDWAn9j/KZl1wwbSk77Y9jv6Vi+cyYBypM6H+mvEeOQNNFgBMATXft+cz1jADVbJ612h9KpZRJzxFn7wr1tOnmhlvtCLAozSaGAJjUPxhvPu4lannyC4shl0mEXN/M3EKUlpbCwlQBpVwm3P4v/Pw0fjlzBfygJgrORt1o1ZwLgoieLo2IymU7gxDQyVaXbrmvBoIAiX4uDYnGHz9qzt+ndAAzuaUg+tfMzBlmCkuYK6zhbNkScqkcbtYegljg0Utfapw9KwLgjx9SsHR6NEp5AIDGNaB3lXnrAkDpcizs9PF0bFocD4pa5MYR4AgYBgFOABgGd95rE0Tg2VdchbJNMkZfqpwAEL+pDEUAUF4//UNGh3r6pyaj0H6KGPB0tS3XAKBSgptHPQEPFxt8fiwea74L5QSA+GVvtC05AdBol9ZgE6uJAJBJFejtOQht7PyglJnAykRchAgRAF9HrUdRcUGtc2JFAHy//zo2LORh52I2FK3Bsh2BkCvYXFacO3lHqCiTGFuzro2YcfI2HAGOQN0R4ARA3bHjT3IEtELguddchbw6VurNJ36/LYQ4ctOMQL8BLTBhnrfmhlq0EBMBoIU7oSkRAH6t7DFhx1+IvFJWN3nqKx3x2mOe+P7kJSz58gyovOTqTzrCs72Vtu55+0aCwL6tl7F7/SWdzsa2mRLrPu2Ilu3YlS3V6YC5M50j8NHaROzffqWSXyIA+rcfhfZOD4vqr7hEhX+u/oTT138TBAKB2iPUWBEA+7Zdwe51iaLG3NQbdezaDMt2siMArl3OxYIJkbgUxwmApr7X+PwNhwAnAAyHPe+5iSHQf5A7xsz0YlZTm0KA6SaQm2YEuj/jhAUbAjQ31KIFCwJgyJO+wuvyr2ev4Pa9svrVagJAHQFAVSU27O8M15ZmWoyWN21MCLD423d2NcXGA53h4Fym7s6t6SHw3b5r2Lgo/oGJBzR/FNYm9ridcx10wBf+XVqMwuL88ht+SgtwNG+B53zeRXPLVvgmegPi00I1gsiKANi5JhEHdlQmMzQOpok2YE0AZGeqMHHwOR4B0ET3F5+2cSDACQDjWAc+ikaOAIVzfxDiideGtWQ205pe1ph12IAdP9HHCXPXGT8BUB3EpAHgYGOK7LwiIYWAEwANeCPqaOg/fZGMNfNideStzA0nAHQKZ4N09s3ea9i85EECQJvJ2Jo6YlDwTIEc+Cx8JbIKai9XyQkAbdBl05Y1AUA6RVOHnUf4mbtsJsC9cgQ4AhoR4ASARoh4A45A/RGwsVOAarWTDgAr+3rPVWxZmsDKfaPy2/NZZ8xZ66/TOYmJAHjU1wUBrR3g4WpTY982FiZo6WhZ/vs7WQWYtOs4bt7JwfA+/nizhxdkVKJt9984FZfCCQCdrmLDdPbj58lYO58TAA1z9Yx31Lr5TpGgr/dQdHJ9EgciVuJienitE2ZFAOxYdRGf70oyXrCNaGSsCQCa6uxR4fjnSJoRzZoPhSPQtBDgBEDTWm8+WwMh4NjcBO9N8sDT/epfAq6mKejmZc1AAOm5W0MRAHUpA3gnK79cBFBdRSCvUMUJAD3vGWPujhMAxrw6DXdsuvpO6dKiD/p4Dcah+L04ff2QQQiAbSsS8OXuqw13MfQ4cn0QAEuowsQPmitM6HHavCuOQJNCgBMATWq5+WQNhYCTi6lQAaBLd3tmQ9DVyxqzARqR48d7O2H+ev2nANABvnfHymkgquJSXL2dhZz8omoRolD/DT+Gg4iAgNb28HVvBlVxCY5H3xB0AXgKgBFtLAMNhRMABgK+kXerm++UsgiAzm5PG5QAWDHzAg59q9tSmY11+fVBACydFo3fD3ICoLHuIT4v40eAEwDGv0Z8hI0AASIA5qzxh19wzaHf9Z2mbl7W6juKhvF81yccsHhroE4FGcWkALBAhxMALFBtWD45AdCw1quhjLb+3ykSeNh3wMt+Y2EiM8VXUesRe/tMrdNnlQIwZ3QE/j58u6FAb9Bx6oMA4BEABl1i3jlHAJwA4JuAI6AHBDgBoAeQtejCt4O1UDrP1FymxVO1N+UEgM6g5I60RIATAFoCxpuLQkATAWAiN4NcqoSZ3ALNzJtDLlXAxaqt8G8nS3c4WbjDQmkt9JWcmYgD4SuQW5SldwKgtBSY+k4ozp+sXYBQFChNoJE+CIBFk6Nw5OdbTQBNPkWOgHEiwAkA41wXPqpGhgARAFMW+aLzo82YzUzTyxqzjhug4zZellj9STCo1rmurC4EAFWHcLQxh4eLDVo4WCI9Kx+RV9Jx+14u6KVVjPEIADEoNe42nABo3OtrqNnV9J1iY+qAwcGzYWfmJGpoqdnX8G30JqTmXNPYnlUEwNyxETjxO48A0LgAAFgTAPTdNvODMJz6K13McHgbjgBHgAECnABgACp3yRGoigARAO9PaocnX+AigMawO1q2tcCqj4N1WuNcGwLA3ESO4c/648WH28LCVPEAJPmFxTgScQ3rD4YhI7ugVsg4AWAMO8qwY+AEgGHxb6y910QAWChtMKTjHDiY369qU1JajHv5aSgpLcHNrMvIKcxERt4t3Mi6hBuZl0C/F2OsCICtyxPw1cdcBFDUGnRthmU7AyFXSMU017pNXm4xJg05j7jITK2f5Q9wBDgCukGAEwC6wZF74QjUigDdNL8/uR0vA2gk+6TDQ7ZYuTsYCh2+4IglAFo5WWH1e93R0tFKIxpU+o9KACbevFdjW04AaISx0TfgBECjX2KDTLAmAoBC/C2VtigqKYSqpBAFqjydjY8VAcDLAIpfItYRAFmZKkwZeh4JMbWng4gfMW/JEeAIaIsAJwC0RYy35wjUAQGZXIKRIZ54ebB7HZ4W98h3+65h46J4cY2beKvuzzhhwQb9VwFQymVYP+JxdPJwQqGqGL+eTcI3/1zEpZuZwv/LpBK4O1jhlUfboV/XtjBTynHuYirGbz8m/L464wRAE9/MAH75+gZWzb6gUyCcXU2x8UBnnUbJ6HSA3BlzBL7bdx0bF8Ux76diB6wIgJ1rEnFgxxW9zqWhdsaaAEi7VYAZI8KQGJvdUCHi4+YINHgEOAHQ4JeQT6ChIPDq0JYYOc1Tp8rzFef+v+9vYtn0mIYCh0HH+UQfJ8xdp38C4DE/Vywd0k0o4zdr70n8c+FmjTh083XB4sGPQC6TYsaef3AiuvoSVpwAMOhWMorOj/8vFfPGRep0LJwA0CmcDdLZ7z+kYGlItIaxSwQtAKXMFLeyk8rb0v/7O3eDo0UL5KtyEJlyAnfyNIu+cQLA8FuFNQFAof8rZl3A5XhOABh+tfkImioCnABoqivP5613BJ57zRWTFvhAIqU/O90blTiaOyZCtHic7kfQcDz2fNYZc9b663TAYlIAJvUPxpuPe+H7k5ew5Mvay2HR4OYO6ILnu7TBvqOx2PBDeLXj1RcBcO1yLm6n5EPKaP/qdDGaiDNLazlKS4CVsy/g4gXdhtPqiwC4kpCDO2kFfF8Z0Z61slEgP68Yq+ZcQNLFnBpHppCZ4GmPt9DJ9UmE3vwTP8V+BKBUSA94vcMktLD2KH+2QJWLb6M3IyE9tNaZsiIAeAqA+A322FOOmL8hgNnf5Jnj6diwKB7JSbniB8VbcgQ4AjpFgBMAOoWTO+MI1IxA31ddMXGBD2QyNgRAxNm7Ql6dSiVSPr4JL5ahCIANI3qgq09zLP7iDA7+e0njCrzYtS1mvfEQDoddE6IAqjN9EAD7tl3B7nWJGsfLGzQeBPRBAOxcfREHdt6/NW486DX+mUglMjzVbgC6tuwrTDbxTgS+idqAfFUuHm31Ap5sN0AQ/ou9fQYSiRQ+Dp2FKgCfha9EVkHN5fhYEQDbViTgy91cBFDMzuz3phsmzPcR07RObf76LRWbF8cjLbV2gds6OecPcQQ4AqIQ4ASAKJh4I45A/RF4vLcTZq30g0LJRlmXCIA5o8JBAjvcakeA1mL+ev2nAFD4/5NB7ljx9Tl8/fdFjcv06qMeCHm1E346fRkfHjhdbXsLKznW7u0ID1/NooIaO6yhwff7r2PDQv3mAtd1rA3xuZZSGZaaWOPTolwcUhXABBJMVloIU1ldmIMC6J/Us7FTYP3+zmjZ1pwZpJ/vTMKO1Zr/DpgNgDuuMwJUAWBQ8CyYys3xQ+wORN/6V7j9p6iAV/3Hw9M+CP9c/Ql/XDwg9PGUxwB0a/k8Dl7YhvCbx2rslxUBQId/IgG4aUbgxQEtMH6et+aGdWzx05fJWDM3to5P88c4AhwBXSDACQBdoMh9cAREIEAvNgs3d4CZuUxEa+2bxEZkYklINK5f4WF1mtCjcoxExujSxKQAvN/HH+/39hNy/0N2/12jsB+Nq6JgIIX/UxpAdWZiIsXyj4LRobOtLqdTydex31KxaHIUjy5hhLAhCAD68u8gU6ClRIYfVfkPzMzcQobVezrC29+a0ayB/x28A4kG0wAAIABJREFUiRUzLqCkpGaCw9myFQYFz4S5onaCi0LMM/JSceH2aYTdPFbrLTNNqF2zDng7aLowt4vp4fgmeoMoNfuK4zkUvxenrx8qx6fi4VdVUiTciMelnROF33Pe76CT21NIy72BPecXIqew5sofohwybuRpH4wBgVMReuNP/Bz3UXmZPxtTBwwOni3oAhwIX1ke8t/Gzh8Dg6bjTPLvOBS/p8bRsSIAfvue9loMT5ETsS9ef6clPgjxFNGybk32b7uCj3hEWd3A409xBHSEACcAdAQkd8MR0ISAd4A1VuwKAuVXsrBbN/IFJfBz/9QcXsmi34boc+DI1nhnfDudDl0MAeDhaovNI5+AjYUSP566jLXfhyK34MGIDWoX8kondGhjj3s5hRi99U9cvHG32vEqTaRYsi0Q9OLMymhPzR4VjoL8ElZdNGm/VQkAfYBhI5FgkYk1wouLsKvoQdKQiMoVHwXDL9iG2XD+OXIb88dF1kosiSUAKg6SQs9PXv0Fx658i6Li6sOMKxIA9OxvCXtx6tpvwi12bSaWACAfZSHvK5CZn64Rw4ZGAHRp0Qd9vAajKgnSytYHbwfNQGFxPj4NXVIuDKjG7ULqKfwct1vvBMCfv97CosnRtZJNGhepiTQgraLn33BjNtt1C+Lww4HrzPxzxxwBjoBmBDgBoBkj3oIjoBME3FqZYf2+zqCcbRZGt2hEABz6tmZleRb9NkSf70/2wID3W+l06GIIAOrwtcc8MfGlIEHdn6oBHIm4jtl7T5aPxd7KFNvH9kJLRyvh92u/D8NXJ2oOXZUrJJi3LgCPPumo0/lUdEb1micNPo+cbJ5ewgJkYyQATEylWLg5EJ0fZUcsRZ2/i6nvhNZKLFU8cNNN/dnk3x9YAqlECmrX2s4P7jaeoPx0svi08/guZnO1N/tVCYCsggwciFiJlKzaS8VpQwDQGE5dO4TfL+4vvyGvaf80NAIg0OVxvOj7wQMEgPrnRH7sPb8YuUWZwpTdrD2ESA6qBmAIAuDUsXQhRY5r5NT+CSaRAvPWBoDS5FhYaSmweGoUjvykuSIEi/65T44AR6AMAU4A8J3AEdATApRTu+XLh+Dibsasx11rEvEZr3WsEV9DEgASCfBGdy980DcA5iZyobzfpF3Hy8dMvyexwLbNbbDuYBj+CLtaa9gqqfJPXeKL3i+5aJx3XRukJOdj1GtncPdOYV1dGPVz1hIJXpGboZ/cFGYSCU4WF+LLojyMUlqU35B3kCowzcQSqwuz8bLcFJ1lSvylKsD6ohwUlQLdZUq8oDCBt1QOJSRIKS3BH6oCfKvKQya99f5ndhIp3lSY4RmZCUwkwN/FhfhDVYhxSguNGgDtpHIMVJjhYZkCUkgQVlyEj4tyEV+iKr+37iM3wSCFORYVZOEhmQLPy01hLZFWauv+n+aAM73t/2eT8jMRUVJU/v9yuQSzVvmjRx82BwHq6GpiDka/eRY5WTUTSxUP3OeS/6j18Eg+HS3c8Ir/ODhZuAtz+ffqL/gj8cADB/CqBAC1rY0wUAOjLQFAEQiUXhCfVrv6fUMjANQh/eduHMYvcZ+UR06Q+B+JABKW30RvFCIwiJB52uNtPOzeB0cvfYXjV76r8fOAVQoAkU1ThoWisIBHMdX2YezY3BQTF3ijaw8HJp/ZRJQvGB+JE3/cZuKfO+UIcATEIcAJAHE48VYcgXojYG4px4b9ndDW27Levmpy8M3ea9i8JJ6Z/8biOGRpe/Tpr9sDs9gIADWGlOP/mJ+LkALwb2xKJWgtTRXIKSgSna/6wTRPvD6sJbPlyUgrxLi3zzXKsk22EilmKS3RSirD96p8JJYU43GZUjjQKyUSfF2UJ4TIEwGwyMQKGSjBX6pC4dBNB/1jxQUYoDAT/vlZVYCzxUWgJB96vofcBL+o8rGlMAd0xG0mkWK2iSVaSKrva11hdo0igMEyBeYqrZCJEnxVlI+7pSV4Vm6C9lIFPizMQmhx2eGdCIBRCgtkohRJJSr8qioAzfE1hSnkkGBGQSbSSksQJFVguNIcCf+1oXnfo5qCFYyUwEkRnJVR2tK4t84J5SVrMm0JAPLTzLw53g6cBjszZ0GV/rOwZbieWVlssCIBQPn6cqkCpaUl+DV+T7VRBtoSAMUlKlBkAing38y6LOTDZxdWn8ZDvhsaAUC5/gODZkApMy2PnDBTWOKNgMloaetdftA3V1ijv98oQXOB1mJf6BLcyKq5AgorAuBSXDbGvXUWuTnFrLZzo/Dr2d4KUxb7wpORqCyVlwx5NxRR541b46JRLCafBEegFgQ4AcC3B0dATwhQSO2KXcEIYCjWdvSXW1g8hec51rakUpkECzd1wCM9dXvDoQ0BQLf8LRysENjGAbHX7iAx5V6lw75SLkWhSvxN1WvDWmLkNHaiTbnZKoS8F4aYsMb30ka3/sMU5pUO0fTFSAf6dxTm+LwCAbDG1Fo4oK8vzEHRf3fujhIpQpSWCCspwmdFeeU38QpIMF5pIRALswsyca+0VIgwqNoXBasPVJhjkMIMq2ogAJQSCId/hUSChQVZSP/voG4GiRA5QH3M+e/nRABMUVriQFEePinKhfq44yeVC5UGthTlCHPQpAFAf0ODRrXBsHFtmX1C3ssowpRh55EYm61TAoCctXd6GK/4jRUO4JQ2UPGWmn5fkQA4kvgFHmrxDKxM7ECpAPvDlyE1+1q1YxIbAXDpThTu5d9GsGtPwU9NkQjqThoaAUABpI+17odebd8ACTDG3j4LBws3uFm3AxEq+8OWIuluLEzk5nizwxS0tPHCsSvf4fiV72tNh2BFANy4locxb1AU0/0oF2YbuwE77vqEA2au8IOltZzJLCiKbPzb53DtMhcrZgIwd8oREIkAJwBEAsWbcQTqiwCF1M5ZG4DuT7PL1Y44cxfTh4eBWHZu1SNAqvlLdwQh6GE7nUIklgBws7fEsmHd4O12v//LKZkI+fgEklKzhDFN6h+M3h1bYc/hC/jiWDyKa1FJp/bdejlg9mp/mJqxqTBBc/twQiSO/964wjbNJRJMV1oiv7T0gXJ7rhIZlpha4YSqsDwCgAgA9SFdzOZ5T2GOQJlCIAAKSoEpJmXRP6sKspFfQWyu9X8h+XtqKAPoKZVhlakNdhTm4Nsqiv0UmbDC1BrzCrJwqrhQiAAgAmBqQWZ5VAD12VwixRITaxwvLhTSBsQQAD37OmP6svbMSpcWFZZg9qgInDlRs0heXSIAaL508/x20DS4WLXB7ZxkfBq6uNINfEUCYH/YMiFa4FmvIQJhEH3rpFCujg6yVU0sAZCQHiYICxIJQWOgUHgSBEy6e6HardPwCADAhNJmfEfA17FLpTlV1j2QwM+5K+7kpuCmoK9Qu8giKwIg/XYBJg46z6vkaPjgenmQO8bM8hLz8VanNnTwJz0ZWg9uHAGOgOEQ4ASA4bDnPTdBBMbO9kb/gS2YzfzqpRxMHHweFLLNrXoESIth1Scd0U7HqRhiCICKpf2qji72WgbGbPsTmbmFWDqkG54MckdJaSn+jEjG3H0na40IoLSSWav80MaTXXrJ9pUX8cVHSY1qW9V2CK76OzpoEwFQ9WCtBoSoFwrxd5PK0EoiA4XsB0oVuF5aLBAAZDWp7qv7+lmVX20KwONyJaYpLbG1MAeXSyuTe04SKYho2F2UJ6QbqAmAqjn9VecjhgCgyiWzV/nBrZU5s3Vf/2EcDn5WsyJ4XQkAuqF+3udddHTtVa5In1whDaAqAXA9MwH924+Gl0NHIRWAattXV69eGwLg66j1aGPXHq/4jQOVCEzOTMSB8BXILSoj+ipaQyQAaPyU3+9hHwh/527CdC6knhZK/1VHnojZRKwIACLFZ44IR9jpDDHDaLJtKJKMIspYWei/GZj5QRivKMMKYO6XIyASAU4AiASKN+MI6AKBN95thXfGt2V2o5aRXijk1CYn8fC6mtbLvY05Vn/SEQ7OJrpY0nIfYgiATh5OWP1ed1CI/7f/JArq/oFtHTHxxSCYKuVY+Plp/HLmClo7W2P0cx3Q3d8VRaoSzNjzjyAWWJPZNlNixor2eOgxe53OqaKzQ9/dxKZFcY0qh7YuBEDVgzV9ifaUm+ADhblAAJBdKynGuZIiuEtkoCiD+hIAPeVK4Va/NlOnKuiSALB3MsGcNf7owDBtiQ7/21ZcREF+9VFLdScAAHWpOsKNDuMxqafKIaxKACTeiRBu6t8Omg5zhRXu5adhX9hSpOdWrqqiLQFAWgBULq+z29NC3yeSDuJI4pcP3IQ3VAJA1x84rAgAGufKWRfw6zc1f47qei4NzZ9EKhEIP4r8YWGkhfrL1zewek71UTAs+uQ+OQIcgeoR4AQA3xkcAT0iQPl1kz/0Ab1YszBSOJ4zuvaQWhb9NiSflPs/d10AKBVAlyaGAHixa1vMeuMhnIm/hYk7j5Xf6o98LgDDnmqPw2HXhMM+GekETO7fEa9398RPpy/jwwOnax3u1MW+ePYVV11OqZKvixey8OHEqEYVQltbCoA6ZP6f4sopAFUJAF+pXAit/1WVjy9U+cgsLSkPcq6YApBfCkxWWsBUIsGywmzkVqgMULUMoAkkQluy1YU5UKcAkICfWuyvpoXWJQFAe5BSS1gdCGgOF8IzsXBSJKjSRHVWHwKAdABe9R8vuK1ar746AoCiBh52743enoOFZygC4MfYnZVy1rUlACj039rUHm8FhgiVCWoSJeQEQNnqsyQAvtt3DTtWEdkkXl+F2QeqETo2NZdh1e5gtA+yYTI6isKgSLLaIn6YdMydcgQ4Ag8gwAkAvik4AnpEwNnNFPPXBYBCa1kZVQGgagDcHkSASuYN/KA1hjIQNtOGAPj8WDzWfHe/LNgjPi5YPuxRXLx5F2O2/ilUBiALaG2PdcN74MadbIzcdBTZ+TULWA0d2xaDR7dhtuz08jZ/fCROH6s5X5tZ5wwd1yQCSAfpyUrLB0QAqxIANeXckzjgLBMrWEOCmQWZQllA6otIAVLtp2oBZPQl/KLcFGOUFjWKAFqS+J+JFZJKirGhMAdqqUF6trfcBMMVFlhemF1JA0BTCoCV4NMaMcVF2FmUW2Nm9gchnnj9HXYhwTnZKswZFVFjaHZ9CICKh3xxBEBZXjuF7FNYO6UCUCm7ipEDdSEAaJ29HToJ5Qmp2gDpAHwRsQb5qpzync0JAPYEACnPL5gQifRUnn9e3Ueqk4sp1u/vBGdXUyafuLdTCgT8G6OYLBPAuFOOAEMEOAHAEFzumiNQHQJ0o9brOTYhdtTfz1/dwNr5sSgprl1sqSmuDonkLdzcAZ26NdP59MUQAE8EtMCiwY/g4L+JWPnN+fIxtHCwxK5xTwoH/BEbjyA9q+w2tKafVzf43v1dMG1pe53Pq6LDXWsS8dkOEvJqPFZTGUAS77OABJSXry4DSBoAVQ/Wbf8T8KOyfAdV+UgtLUF7qRzPyk2F57NQKpTeu1pSDLVqf1eZEl+p8h4oOSimDCBpCnynykdOaSk6yxR4Tm4ilCVUEwNiIwDUUQYUfUAVA+JKVAJJUdVefKsFxs/1ZrrgtZGW+iYAhL87aw+8FTQdpnJzZOTdwqehS3A3v0wAs64EAOXKv+DzPgJdHhf8HLn0BU5c+aE8FYATAOwJACKbpg4LRWxkmSYHt8oIkDDu4q2BMDNnIyZLB38qAchLMfKdxxEwPAKcADD8GvARNDEEhoxpiyFj2N3UxkdlYtGU6EYVqq2rLdLczRTr9nUC3XTo2sQQAK72Ftg2uhfuZOVj1Jaj5Tf9lqYKbB3TE67NLDFhx1+IvFJ2y97KyQo7xj6J0tJSvLfhMK6n1VwujfL/F28LBFWbYGW/H0zBsunRlUoWsupLn37tJFK8qTDDMzITmEiAv4sL8U1RvlBi73xxUa0EAKFNJfaGKszhL1OAEgAoTP9LVT4oyWSRiRXmF2ThzH83/qaQ4CWFKV6Wm8JaIkVYcRG+VeVhkMJcIBuoRF/VFIAClAqRAh5SuTDOjlIF6Ab/UkkxflPl42dVQXlVAbEEAOHrL5VjvNISbaQybKmmwgC1oaol89cHgPKDWdlPXyRjzbzYat3XhwCgw/aLvh8IfsVGAJQN4n6JO/o/KiNIz5eUFteZACA/tqaOGBQ8U6g4QEKAVH3gZtZloUdOAJQhzzIFgPwvnBQFKpfLrTIClO7z1vDWeHdiO2bQ/PFjCpZMjWbmnzvmCHAExCPACQDxWPGWHAGdIEC3/xQFwMqIXV8+IwbH/5fKqosG6ze4q51QAlCp1G3+PwEihgCgdjNffwjPd2mNtd+HCSKAaps7oAv6PtQaiz4/I+T8kz0V5I75b3dFUmomRm4+KlQIqMm8/a2xcncws/rN1G/U+buY/n5Yk7jBqZqX32A3fT0HTgKAy3YGMSsxScM7d/KOoNBOZQGrWn0IgK7uffGM50DB5YHwlYI6vdqq1wC43zsJAQ4IDCmva/9N1AbEpZ2rFwFA3omU6OczXCg3eDE9HN9Eb0CBKo8TAP9Bz5oA2L3+EvZtLft85XYfAStrOeZt6ICOXXVbHrcixp9svIS9mzn2fN9xBIwBAU4AGMMq8DE0KQQo/3/Vx8GwsJQzmze94NCLDrfKCDz3mismL/RlAotYAsDRxgxbRvWEk60Zdv0WjS+OJaBQVYzeHVth/tsP49ezV4RqAH4t7YX/b+lohX8u3BREAyvoxj0wB2sbhXBQ8+nATl8iO0sliEyGN6JSWu8ozNFcKsXGwhxk/QcwfTHSTTrdjofkZyKimnrwTDaRETpt5qjEio+C0daLXYnJu3eKhNJgsREPhmbXlQCgkPt+vsPRoXl35BVl49PQxUjJvl/GUhMBQEvRytZXEO+jEn707OfhK2GmsBJu8YkgqBpVQO1IdNDTPggJ6WFC5QESAaxopAFAUQl+zo8IGgO/JXyK09f/h+e8h6GT21NIy72BPecXIqfwnhHuBvZDYk0AHP31FhZPjkZJCU+Rq7iaXv7WWE3vJVbs3ksWTowC4c+NI8ARMDwCnAAw/BrwETQxBGztlYLSLtVuZ2Wn/krDnDGRUBVxteOKGI+Z5YWXB7kzgV0MAUBhlt18XPB+H3+0bylOh0BVXCJUADh07v7hpboJUIj2+Dle6DegBZP5qZ1+visJO9ckorSRvEB3kCqwwMQKMSVF+PW/UPpgqQL9FaY4+l9uPYXg19dIgJJSOWojcerbB4vnZXIJpiz0BWlMsLQ9my5jz6YHScu6EgA2pg4YGDQD9uYuuJGZiP3hywUiQG1iCABKBejV7nU81upF4bFT1w4hMuUE3gqaVmcCgPzQmGhsNMasggwciFiJTq696kQA0L4qoU1V/y3KcnlF+2ZNAFyOzxZIzBvX8kSPqSk07POyC0KWsNOQybpXhMlDQnExNqspwMnnyBEwegQ4AWD0S8QH2NgQoINayBJf9H6J3Qt16s18TBpyHjeu8pcc9f6xaabAip3B8PSzYrKlxBAA1uZKbB3dE56utqLGQJEB+47EYfuhSFEHxz79XTBlsS/oUMDKki7mYNr7YaA91hiMkAqSKfCG3AwdZHIoUZZb/40qD0dUhSiq58mKSjM+/7orrGwUyMstxp20QlxJyMblhBxcu5SDpMQco0+pIFKJhACJwGJlCdFZmD48DBnpldNc6koABLs+gRd8hgvD/TvpRxxOPFBp6OIIAMBSaYsBgVPhYtVGuM0/kfQDHnbvUy8CgAbS2e1pPOs1REgFoNQC8u3v3E10BMBLb7XAMy+5wMpGjtzsYqTfLhD21OWEbFy7nIuriTnCfmtoxpoAoGomK2ZewJ/8JrrS1hg13ROvDmVX7SP8zF3MHhkOEmLkxhHgCBgeAU4AGH4N+AiaIAJ0UJsw3wdKHdeiV0NJFQDWL4zDj58nN0F0q5/y472dBOLF3IJNiKNYAmDzqCcglUiQnJ6N2OsZyM57sLRffHIG0jLzBbFAdUlAMQvZqp0FVn8SjGaOJmKa16mNqqhUKAf4z5EyVXRuNSPg4GyC1Z90hHsb8wca5WarkH67EHfvFAqH3uSkPOEQl59bDLoty7qnQkF+MQoKSlBYUAJKv6BnKE9e31EEnu2tBH0Ja1sFs+Wm2uyzR4Xj3D93KvVRFwKgotge3bBT+D+F1lc0sQQAPUMlAV/znyCkAhSXqCCVSIWDe11SANRjIF8v+40RygNSKkBJaQlkUrkoAsDV3Qyr93SstlwbHbDSbxXgbkZR2b66kiuQTnTwzbxbhKzMsn1Fe0rYV5kq5OYYZl9Vt5lYEwDU509fJmP9gjhBt4UbBN2YVR93hBcjcpwwpugeyv/X92cXX1+OAEegegQ4AcB3BkfAAAi4tjQT8mrpRY6VUZ72zA/CG+QtEAtMpi72Bd3GsjIxBADdoCrlMhQUsbmZo3DthZs6oOsTDqymKfj94qMk7FydyPNoNaDcs68zZq3yq3dEBh3601ILcCkuWyhhRv9OuZ6P5Ku5wiGOtZmYSrFkWxBIRJOlURrA3s2XKh0StCUAHC3c8Ir/ODhZlKX6/JawF6eu/VZebk89fm0IANITeKrdAHRt2bfS9OtDAJAjJ0t3vB04HVYm93EVowFAn2P0eVYfo4NYUVEJ0lIKkBiXjTjaV/G0r/KQfDWvWkHG+vQn9ll9EADXr+QKUUw3eRqAsCz0OTVjhR+zCjJ5OcUC3iQiy40jwBEwDgQ4AWAc68BH0cQQkMkkmLc+AI895chs5nTjM/WdUESHNk0xqYrA0s0lCS96+LIJ/6e+xBAA2i62uYkcw5/1h625CTb8GC5EBGiy0TO88MoQNjoH6r4p1HjR5ChQPi236hGwsVNgztoAnatq08GtWFVK6emICb2Hrz65ir8Ps4/GIPFMEtFkafFRWVg8JQrXruSWd1ORACDVfCrJV9VIWM/Nuh3a2PnD2bKlcDtPFn7zGA4l7BFU9quaNgQAPWtt0gxvBk5Fc8tW5a7qSwDQInZp8Qx6ew4qH7MmAoBEGakso39HcWlEYteLRPFKiJeUABFnMvDF7qs4c7ysHKk+TR8EAP39UDnAY7xSDhRKKaYtbQ+qTsTKKL1n0tDzyMni4f+sMOZ+OQLaIsAJAG0R4+05AjpC4M33WmH4FA8deavezadbL+NjXg0Anbo1w+KtgcxSLgh9FgSAWjPA3soU7204jOtpmg/cpC0xbRk7MSf1Ttu1JhGf7bjCdP82ZOfdejlg/oYOzG7V1NhQTfOl02KYC36+SDoA87yZLgmRG5uXxOPbT6+V91ORABDbeUlpMU5cOYgTSQehqqGCg7YEAPVN4foUXUCEA1n9CQDARG6GV/zGCWkGZJoIAF1FlWjC8tdvb2D1nFhQOpk+TR8EAM3nh8+TsWVJPAqrKT2pz/kaui8ixZduD4S9E7u0se/3X8eGhXGGnirvnyPAEaiAACcA+HbgCBgIgfZBNkJNeqq/y8pIDGrKsFDcTtF8c8xqDIb2S2H3UxaxDf/XhgBQVwJ4vksbtHC0hJNN9WkgCrkMlqbV51xTWcCQ3X8L5QOrmrOrqVAOkPQAWFp8dBZC3g0V8oq5VUaA1nj8PB/0e9ONKTQqVSnWzI3FoW8r57ez6NS9tbmwr1wYpi3RuCPP3cWMEeGC3gGZWAIgpzATqTnXEH3rJGJSTyFflVMrDHUhACgVoI/XYEHAj0wXBAD5IYHBt4OmC8KCtREAUpkEUxexr8hAaSUrZsbgyM//Z+86oKOq1u5O75UQ0oEAIQVCaIqCqKAgdrHzVCzYQOE9UJEqKIioYMGKHXsvv4oNVARBQSABkkASIIQWAoGQ3v+1T5wwTKbcuZmaOd9ab733yKn7nHvnnn2+b3+2T9lmKwKAITVPPLQDmzcct8bj4jRtXvmfOEyeYz1ij+FL8/+7XWrGOM2OkAN1FQQkAeAqKy3n6XAIMN8uRenOuTDSamPj7c3yJfn45M19VuvD0RtO6x+C2Uv66BXMsuTYlXoAXDSwK+beeAY8PVrclNVYY1Mznvt6Kz5as6tNdYaX3DmtJ6673XqKzuyUt7XPzMvFtx9LoUndReg3OAwznkxFZLSvmuVVXIexzCT4bJGRwcvLHRNn9MIV46ybZpLP0ZMzsvHzN4cV4+AqBQcP6yS8e8IjvK06ZWpMMHxMNyODVTv9t3FbEQDs7vN3ivDiorbvUFvM0xH64PuJ7v/W1PYgocdwsZLDtY4wZTkGiYBE4F8EJAEgt4JEwI4IXHBZlBDfsWZ6LYqGzbw7U6iNu6Ld81Avqx+GiatSAmDphHMwLC1GqPtn7TkqbvHrG5qwY19pmxt9Lw93XHdOL/h6e2LmO3+i+MSp2GjWN6QJMGhoOOYvS4efv4dVl5yiYbPuzUTxAdf1MNEFmCkYZy9Jw3ljrBdTq+lz5ecH8dSsHKuusXbjZ4/ojLnP9oG3t3rySslgKUg3e1IWjh2RhwYNXp5ebnh0mfUFPtnfl+8WYdlC+xyMbUkAUMNk2q1bXPa3cezN8bhnei+rhilR/f/dl/ZKwVglLz5ZRiJgQwQkAWBDsGVXEgFdBMjAM51TbIL1sgE0NzXjmfk7XfKmNq6rP554PcOq2RY0a6qUAHj+7nMxJDkKn67Nw1Ofbzb5ULB8UmyoYg0ANhjayRtPvp5hVdFDzcClFsDpS5g+KFS4yvv6WZd8Ya90/2dKM1tZ5ygfkQ4wIdG64SWcD7UAPl9xSgvAVnN01H4Gn9MJC15MF6Jt1jR69ix6aAd++T/7eGDYkgAgji8tysNn77iehxyFcRe/noHefYKttp2YXnL6hK1SiNhqCMuGJQLqEZAEgHrsZE2JgEUQ+N+8ZFxm5VhhZgKg6rEtXIUtAoqFGhl/XyLG39fdQq0Zb0YpAbBo/NkYmREv3PeXfrnF5NhuH5WKntGhePOnHcg/pDyjw8SHe+Hq8VREN9lFuwrs212JOZOyQL3d5v+/AAAgAElEQVQJVzd6XFAob9QV0VaH4tD+asydlCVSuNnKuJf+y/fV9dbVNuB8CnIrMPe+LHCerm7M0/7AYykYPtp64WIajPkcz56Yabfn2dYEgNDJuXUzSopdy9vk0uti8b95veHmbr0fiE3rSsVvQ22NddLeuvp7Qc5fItAeBCQB0B70ZF2JgAUQoEI9Y9SZNsxa1twEvPeqa2UE6JVKdeMMMG2WLUwpAUBlf8b/K0np155xU935kWf7ILarf3uaUVT3hy8OCT0ACj65svHgTwLA2qEXxJi6Hq8tzW9JCWhDS+0XIsIArK1vwCl9/cF+vLBwlwivcWUjQcz0nt4+1r39J8YrXtwj/sO0gPYwWxMAmjm/vWy3PaZrlz4TkwIx55k+VhWKbahvxrPzc/H9Z9YXKLULiLJTiYCTIyAJACdfQDl850eAMcNzn+lj9dud0pJaocZLUZ6ObnST/e8jvTHmauvmLdfGUSkBYAnsvT09EBHiixMVtUJLwJBNnZ+MS21wW0uxyScezrab27AlMG1vGxRme/zVDCSlBbW3KZP1a6ob8fBdW5G10fbPMr0AZixOwwWXR5kcZ3sL1Nc3Cc+ltT+XtLcpp63PrB7MFtOtp/XDLipONuDBO7aAGgz2MnsQAIcP1OCxqduQk2m/edsKb1tlxcnbUS72kswSY6uVlf1IBMxDQBIA5uElS0sErILAuaMjBSNPMsCalvn3ccybsg1lxzt26jYKsD38RKpNbsw066WUAGD6v0sGd0NC5yB4euhfb093dwT4ecH9X//96roGkfbvr52HccWQRMy6frDoduHHG/H1BsM3V8Mu6IxHnusLZgawth3YV41Z92SCIQGuaPfNTMLYW+JtMnWSeA/fuRXVVfZxrR15WRRmWlm8VAPk3rxKITTpiqEAfPxJ4l1ynfVDLoj3xrXHMHtill09eexBAHDuq749jCdn5ICkU0e2i6+JwX8fSQZFJa1pbzxTgPdf3WvNLmTbEgGJQDsQkARAO8CTVSUClkKA7v8U16LbtrXt3Zf24K3nO667Y/ekQCx4KR3RcdYTVtS3RkoJgKlX9ccNw5PMWma1BABTTTIMos+AELP6U1t43aoSPP7QDlRX2udgqnbc7a03dGRnkc3DP8D6wn8c67IFu/Dle/YTyAsN9xYCYgyzsYUxHz3z0jM/vSvZ+Rd3EalifXxts6+YUYKZJexp9iIAOOfnH9uJr97fb8/pW7XvhER/LHwlw6qiw5wAMw49cOsWMEuMNImARMAxEZAEgGOuixyVCyLwn3u64fYpPawu2sbb/6dn54CHtY5mIeFeQiyLBzJbm1IC4KzkaFw9tEeb4eUfLENphf50eg2NTfhjx0GUlFXD38cT4UEt+eWpI2AsBIBlGALAcAhre5eIATUD776yB+++uAcNNo5Nt/V6a/qjxsKMxalIzbANyZKfU45HJm/DoSL7iuNdMz4eE2eYR2SpXSPGo7/53G589HohGG7iCkaXf5JKtiJZcjLLxL46amcxPHsSAAwFePS/28DUuR3NqPo/eU5vjLjE+ulJv/v0IJ6dl+vy2h0dbQ/J+XQsBCQB0LHWU87GiRHoHOWLx15Mt0kM8eH91ZhzX5ZQ2u5IdvuURIy7u5ttDrs6wCklAGyNd4sXQD/0GRBqk64pBEhBrQ9fK7RJf/bsxMPTDXT9v/zGOKsTd5p5vrw4D5+9vQ9M12ZPo9fSk6/3Ry8baB5wnlQSf21JAb54136eD7bC25saJvN646KxttEw4V567tGd+OZD+99+25MA4Ppmkwi5fxuOHek4WQFI/k6ek4TLbrD+e4q4MWRn145yWz0ush+JgERABQKSAFABmqwiEbAWAmNvjsd9s2xzq8Ybn2fn70RetvP/UDOV0ZXj4jBhag+bKLDrW39HJQA41tFXRWP6olRrbds27VZWNODNZ3fjqw+KwAwUHdEYn81UWrxVIxFgC6O+wvQ7t6L4gH5PEVuMQbuPK26ME1kPbGUUFHt9aQG+/fSA8DbpiObu4YaxN8Xjnuk9bUZk0qtkxl2ZOFZi/0OvvQkA7qnfVhaL7BOlR+ucfot5erqB3xV3Tutpk/cUCTpiJ00iIBFwbAQkAeDY6yNH52IIUEl8wcv9kNw32CYzL8yvFDmfKeDmzCZyGs9PttktrKUIAA93N6QmhOOCjATEdjql8n28oha/bC3CprxiNFogHRdj0x99MR0DhoTbbJlJiNANlO6gHdFGXtoF/52XjIBAT5tN792XHSuVZ3CIFxa+0g9p/W0T/kCgKdL25MwcrPq/wzbD3ZYdMXPJ/bOT4Otnm7h/EimvPVOAD5c7hmCbIxAAXG/qTiydm4MqJ9czuf6OroIYt4UQ7JFDNZgzKatDXCrY8pmXfUkE7IGAJADsgbrsUyJgBIGRl0Zh+qIUeHpZP+czh0FXvadmZqNgp3OGA4wZG4O7H+oJxjja08z1ABjQozPm3ngmYrQO/rrjZ8z/go82Yn3uoXZP7YxzOmH+sr42ExTjgPnx/NHre/HR6/vQ0EHUtXnzzzhaWx/+mZqNGTyKDzrG7b9mQ54zKhKzl6TBy0bvK/bLdHXvvbIHn79T1GHijOmmTU8dmx7+AWRtOiFSLTqKy7ujEAAMi/jpq0N48fFdqCg3nGq13S9mKzVAryQe/m+6p5vNyKQ3ny3AB8sLQc0OaRIBiYBjIyAJAMdeHzk6F0TA28cds55KAz+sbWXbt5Thufm5TqcJwIPYlLm9ERRi38M/18kcAuDslGgsvOUsBPi2jJtCfkdOVGFfSTm6hPkjtlMgAv/9W2VNPWatWI8/c9pHAtC1+H/zknHJtbaJK9bsXeLCmPUVL+6xW9o6Sz5HF14RJdz+bXnzT10FhuvYW6FdH448+D+4MAUXXB5lSZhNtkVPgI9eKxSpxjpCdgB6MU2a2cumBB11FehN8ev3xSbxtlUBRyEANPNltg0KUFY6EQnAw79w+5/aw3YXCdtPYtbELIchkmy1X2U/EgFnRUASAM66cnLcHRqBlH4hmLMkDVE2TGVXcrgWT8/JwcY/jjk8tryFvfHObrh5YjebfjAbA0YpAdA5xA8vTTwfXSODUHS0Ags/+htbdpe0EXVL7x6BR8adifiIQOQdPIF7X/wVJ6vaF5NKZfFZT/dBj+RAm68xc4w/PTsXJYcd6wZbKRC8ob353m4Yd083m952c3y//3gET87IdlgChelL6QWQkHgqjEUpru0tx2wmzzyS67Tx2jys3TY5UdzW2sJNWxvvn78+jCVzcxyKQHE0AoB4/bXmGJ6Zl4sjDuZ9o+/Z8fFxxz3Te+Gy62NB0tcWVlXRAKaQ5HtKmkRAIuAcCEgCwDnWSY7SBRHgB+HdD/a06cyZv5c3al++t99h020xB/m4u7riinFx8PK2TZiEkkVQSgBceVYiHr52EI6WVWPK8jUoOFRmsPke0SF47q7h6BTsh3nv/4UfN7dfWf/ia2Iw9dFkmwmMaU9ub34lXluSjw2/H3UqccDwzt647rauuObWeJvjxrSdc+/LwrZ/TijZhnYrc9VN8cJ93R5GEbvlT+fjnz9L7Z4dwZz5d47yEUQm32UkNW1pjqrW7ogEANeForkUt8vJctwUgTEJfrj1vkSMvCzKpvvphy8OCgLA3plJbPn8yL4kAs6OgCQAnH0F5fg7LAJ+FG5blo6BZ9tOuE0D5s/fHBYfO+Vl9Q6Fb/ekQJHTvu9A26S0M2fySgmAB68egGuH9cJbv2Tj5e+2mexi6lX9ccPwJHy0ZheWfrnFZHlTBZhibPoTqTj/Yuvng9Y3Fn4krvr2MF5ZnOcUt7Yp/YIx7bEUJCbZ3muC+H361j4w9Z+jm5+/B2Y9nYazR3S2y1AZd/zDF4cEEcBsAY5u/QaHYuqjKYjv7m/zofIZfI+Cks/vtnnfpjp0VAKA4+bvIX8X+fvoaNbvjDAR4pWQaNv9dPhAjUj7t2eXc2oIOdo6yvFIBGyFgCQAbIW07EcioAKBpLQgzF7aB3FdbfujzqEyQ8DHbxbi1++PiBzc9jTG+PPm+oYJXcH8445oSgmA5+8+F0OSo7Dw4434eoPpD/ArhiRi1vWDsXbHQUx9/Q+LTD06zg/zX+iLnslBFmlPTSNUjP76g/345sMDYNpAR7O4bv64+pZ4kYvdx9c+niZbNhzH07NzcGi/c2Tp4GH2sRf72fwQor13Dh+oxhfv7sd3nx5AtQMquHftEYBrb0sQmgkk4+xh9MB5Zm4uSortn/ZPd/6OTACIsTYDv/1QjA9fK3QItfvIaF9cdVMcrvxPvM3fU9Te4Pvplw6akcMez6bsUyJgKwQkAWArpGU/EgGVCNA9dOKMXjaPO+ZwGxuaxY/7x28Ugu7btja6xVIP4ZZJ3UEVe0c2pQTAovFnY2RGPJ787B98ti7f5JRuOj8Zky/vh0/X5uGpzzebLK+0wHljuohQgMAg26Wx0zc2HnI/er0QmzeUiv1mb/MP9MR5F0UKsokkgL2MSvdU/d+8vtReQ1DVL5XsKZJIjwB7GjUnuK+yNp5wiEwBgcGeGHlJFK67PQHR8X52g4ZhXkzVtmOL4dAjuw0OgMMTAP+Cc7S4FkzL+cs3h+2izcEsQYOHhePmid1tljZYd1/8+OUh4fovVf/t+cTIviUC6hCQBIA63GQtiYDNEGA+aH5QXzQ22mZ96nZUV9ck4ms/5gf1JuvHIjMTwvDRkRh7UzyS04PtNm9zOlZKAGgO9P/kH8GUV9egrsGwd0WwvzdennQ+esWE4vlvMvHer7nmDMloWYraMUXU+PsTbRovamhQh4qqserbYvz41SEcKKyy2DyVNkTBzUuvi8GoK6IR0cVHaTWrlKuuasSyBTuFS7uzmee/onY33tXNIYa+f2+VIDF/+vowDtvBk4LeW5feEIsLLotCeIS3XTFhOrtn5+WKHPeOas5CAGjwows8vU2+/fgAqNdhbSORdOHl0bhiXKxdRDc189v693Esfjjb4dKSWgP/BS/1w9kjIkTTf64+itkTM63RjRBvvO62BNF2XnY57h77t1X6kY1KBIiAJADkPpAIOAECnSJ98NgL6XY/DDMGctO6UlB5O3fbSZQcqgXTcVnC6A7Lm7FBQ8Nx9sjO6NM/xKFE/kzNUSkB0DMmFC/eex5CArzx2dp8PPPVFjTqyZvs7+OJ+TcNwTlpMTh2sgaTXv4Ne4stK0BF1/YHFqRg5KW2TeFmDEu6u/+95hj+/uMYKO5WVloPElCWNgpIRkT6ILF3IDLODMOQczsh1g6hNvrm9c1HB0RaTmcV1fIP8BQ6E+dcaB89AH2YHiisxl9rjoosJwU7K8RhjekVLW0kL7mveqQEof+ZYTjz3E5gyI0jmDPoSTgbAcB15XPKdxV/F/n7SNKJv5WWen7ppRWfGCB+G886PwIMDSSBay9jxqA5kzKxa0e5vYZg034lAWBTuGVnNkJAEgA2Alp2IxFoLwLJfYPxyHN90SXGt71NWaR+Q30ztm0+IeK4+dHDVEDmGl38wyK8cdb5nTH6ymik9Q9xiNtoc+fB8koJAJadckUGbjw3Ce5ubigpq8ZfOw8jd/9x0a2Huxv6dovAmUldEOTvjabmZrz4bRbeXW2523/t+TGrAlO48cPb0ayhvgm528ux7pcS/PX7UfAQ1x7CiR/NjJnloWzEJV2QmhFi89RrpjDet7tSiGpxrs5sJC0febYv+gwIcbhpkFDKzTyJtatKBNl0cF8VGtoRfsJ0a1ExvhhyfgRGXNxFELX2PKDpA7wgtwIz78l0+DSczkgA6OLNAzLJAHpa8CZXjYaOmzsQ3y0Al14fg+GjIsV7yxGM3kmLZ2RjjQul/JMEgCPsPDkGSyMgCQBLIyrbkwhYEYEh50Vg1lNpCLBz3Lb2FJsam3HieD2OH60T6tsUdKuqbEBtdZM4rGluQegazFtX/icg0BN0ZaRLbGgnb7vHoVtiycwhALw9PTD7hsEYNSBBkACGrKGxCe/+motXvt9msdskfX3xhnLGk6noM8DxsitoxktBt+OldeLmlh/UjJHnfuMtrr7DGw9gvI3l7VlwqJcQyAoM9hJ7js+PrdOuKdljFN58bNp27N7ZMRS14xP9MWNxmt1ilJVgznfViWP1KDteh9qaJpSfbBC3txQ44zOtax4eLe+xoGBPUJyU+4r/TSKT7zVH3Fc8hC6Yth1Fe2wfWqNkDbTLdAQCQDMfvpv4viotqRW/kZr3leadxd9Gvv09vU79NvJ9pdlPfFcxBNBRrLmpGcsW7sJX7+93lCHZZBySALAJzLITGyMgCQAbAy67kwi0F4ErbozDpFlJ4IFamnkIVJY3YPmSfOHynj7IsoddcwgAjpoHhbOTo/Gf83sjNaET6PKvsZNVdaBGwGs/7kD+QetrLrBfxsDPWdoHKU6iuWDeyjt+aeoePDkzB9v+sc162woRpiWbs7QveiTbJ42irebpqP1QvPXJGdkiZMsZrCMRAM6AtzljZOaDN58rcAixVnPG3d6ykgBoL4KyviMiIAkAR1wVOSaJgAkEqCR91wM9Hc7N1JEXjrct7760Bx8u34v7ZvfGJdfGWHS45hIAFu3cQo0l9AjAQwtThGu8NNshUHq0Do8/uMPpFP+VItQzJQgPLkhBrzT7pZ1UOtaOVI6pNhdM24Htm52HVJIEgGPuwC/f24+XF+8CQ/9czSQB4Gor7hrzlQSAa6yznGUHQ8DLyx1jb4nHhKk9HC6G2VGh/v7Tg3j/1b0ipzrJE6Z5s6R1BAKAeJAEmL4oVXoCWHJzGGmL6cSenZ8r1KU7svVMDsJDi1JAMkCa9RHge+7Z+TuF6KEzmbUJAIasMUa/S6xjxNQ7w9rQ5Z83/wy7ckWTBIArrnrHn7MkADr+GssZdmAEeIi943+SBDC1xLt3VWDGXVvFhx/ttsmJIn+yJU0pAUCRv8hQf6QmhKNTkOGPUKb+Cws8lY4uu6gUb/6UbckhG2yL4QD0BKA6vjTrIXD8WJ1wz/5rjXMd0tQiEtfNX2QHSJMeJmohVFSPpNLjD+3A1r9ahEWdyaxNAGxeXwq6st8/O8muafScZU14+H95cV6bjBndegZg0fIMIUrM0Lr5/90mhEtvurcbzjovAiFhXnBzdxNaGvREIeYrPz/YOu1RV0bj6lvi0bVHgNBqob4A9RJ+//EIlj+dD4oNGjPWu+bWBJw5vJPQEWJIJL38qisbUFhQha8/3I+fvjKdRtXP3wPX3d5VpOkkKcR2+Ft+7Egtvv3koPAYnL8sXXEaQKYLvO62ruiZEgi/gBZNEGrUnDhWh7W/lGDFS3vE/9ZnMg2gszwVHWOckgDoGOsoZ+GiCFDojLnL7324F3x8HUcsyJGWg+rXzz268zQ32An/64Fxd1s2T7lSAiAuIhCvTx6JcCOHf334bcg9jMmv/m4zaPkBN2lmklDLdzRFc5uBYMWOmCrs6dk5yNrkPO7ZloAjvLM37p/dWyibO6JgniXmaM829uyqwFOzc5Cb5Rwx/7pYWZsA+PHLQ3hx0S4MPDsc196aIMOdDGxWHqbfen43Pli+F/Sa0DVdAuDjNwox9uZ4cRjXZ/x9/ObD/Xh9aQEeWpSKYRd0Nui9SN2KRQ/tEBkUdI0inHdO64krxsUJAU5DpknNyNCqwoJKvcW4B6Y+mmwwTSfb4HNE8UZmjqHRU2v2xMw27VFI98HHU9BvUKggPgwZSY5Xn8rDD1+0JSckAWDPN6fr9S0JANdbcznjDogAP6Ynz+kNflxLO4VASXEtFj+c3Sa2mh8QN95pnxCALqH+WD55BKLDAk5bqoqaetQ3tNx6eLq7I8DPS2QIoCDgx3/kIbvwGNblmL7RsOT682bm9ik9MPbmOHh6Gf7YsmSfrtAWD/28VdvpJMJsll4T3rrxGbzs+lh4SDFTi8H7z5+leGVxHgqcOIuEtQmAT9/aJ549pm7snRaEWU/3QUyCn8XWoCM0xIwrrzyZh28/OWAw+4w2AcDDPUkCZsfgzT3fazzE80Y9fWBoa9aiqspGFO2uRFKfYLDhwt1V2LH5hKiXPjhMeBOQFOTBe/V3h7HwgR2nwcnD/8yn0jB8dGQreaDdH7O9MJVwZJRP6yGcoTDzJm9rQyb0Sg3CvOf7th7+OQemYM3eUibG03dgKKJifVu9GPhbaIgAIOmx6JV+6N03WJTh+OndRQ8ckgfEin/je4/GbCMMqeBe1DZJAHSEp8d55iAJAOdZKzlSiYBRBCjc9t9HessY239RKj5YgyVzcrBpXWkb3OxJACjdxkwVeP3wXpgwOg3FJ6ow9bU/sP+ofdLDnXNhZ9w3qzc6R50KSVA6D1nuFAJNTc34/rODePWpfOE268rGD/0Rl0Rh4oxeCDNwa+jK+Jgz98aGZnzz0X68tqQANdXGXafNadceZW1FAGjm1r1XIKY80tviWWHsgZ0l+iR59PyjO01mI9EmADT90tuO6Sa1b9zPuTAS0x5LFqlYNcZ33zsv7sFnb586APNwzwP52SM6CxKAv98M2yORoLHrbksQIY88oPOQTcLrmUdyha6PtjE08pZJ3VtTKDKzytRbNrem9WRfT7yWIbxAaEz9+fITu9rcyt8+JRHX3tb1NE8DfR4Ajy5Lx9ALWsbNw/3nK/bhred2n5ZGlB4CDz+Rij4DQ0U5hgE8OnX7aWE6kgCwxA6WbShFQBIASpGS5SQCToBAZLQvpsztjSHnRbi0e+2homrh5mlIWM0ZCADNdrt5RDImXZqOVVuLMPvd9QZvZKy9PfsMCMH4+xJbP5qs3V9Ha7+yokFkoeCtDz9epbUgQJ0J7qt+gy2bltNV8OXh5a3nCuyem93NjYeypnbDbmsCgAOmNsXEh3uJ301XNZKTG/8oxUtP7ELRniqTMOgSAHRtf2zqdr2ZTLRF9Ogp8NUH+/HCwl1t+jhvTBc8sCAF/gEerboCGgKfBMLSdwYgsXdLOlF6Gcy4J9NgPP1N93QTJAA913gof+HxXfjukwOi7rkXRYqsJP6Bnmiob8KKF/fgvVf26p0zL1UuvS5WeIzQdAkA7bY0YQ7LFrSdG+vSU2DJ2/1B0on26/fFAjONSQLA5LaTBSyIgCQALAimbEoi4AgIMEPALfd1Fy7urhi7LVJfTd2O7VvKDC6HMxEAXSODsPz+kaipb8Bdz68W3gD2MrpBXntbAm6+t7sQbpKmDAHeiPGDlzdW0toi4OvnId5XN97VTYhwSVOGAG9cly3YaXMdCTd3D/gHRyMsOgXhMX0RHpuOyuNFyPzladRVG37vKpmVPQgAjovvs//NS8boq6KVDLNDleEB+e1lu/Hp2/v0xvvrm6wuAUBxxQdu26IXF+2D7YnSOjwyeRu26dE+SUwKxOOv9gMvMurrmoQY4OcrikSbF42NFpcb1DrSPdDr61SXMNi49himT9gqinKdL70+VlySFOZXYspN/whXfX3GUIGFL/dDRJcW7zddAoAhCRQQpFEE8aE7trTxSNBu9z93d8P4+xPFe07Xy0ESAB3qsXL4yUgCwOGXSA5QImA+AvxhY0zdzfd2Az+oXMXWrSrBG88UnOY2qG/uzkQAhAX64tX7zkenYD/8d/nv2LbX/orxVHG/6d7uOGN4J5f2NDH1XNEdm/mzv3yvCFRml2YcgX5nhIE3dxrXXImXfgToTfL5O0VC6fz4Uf2K4pbEzt3DEwGhcQiLSkV4bB8ER/SAl29LvLO2kQA4uu+fdnVtLwKAg/b2dscl18UKN3PeQnd0o8PG338cw1vLdmPXdvNEI3UJgC/eLdJ7q08MtQ+2+wur8OBtW8ThV9e029QlAJi69/o7uorfG7r88zBPIVVjdt+sJCFMSNPu9/kPBqLPgBaPoz9+PoJH7t9mtJ2n3+rf+h2lSwC8/Nlg9KamgRGBQO3Gxf5+ri+Cgj1RW9MoBIo1goCSAOjoT5xjzU8SAI61HnI0EgGLIhAa7o3rbk8QP4Id+caWrnfff3pQCOvQFdGUORMBwHSAL008X3hzOAoBQHwDgjzBmEyqMWvHd5rC3lX+vnP7SeHyv/7Xo9Ll34xF515iDC/dbgODPc2o6RpFd2wpE/uKBzdrGW/4gzp1Q3h0H4TF8MDfHZ7ep4uW6uu74J+PsTfzq3YNy54EgGbgQ0d2xp3TenToNIG88WZqvs/e2QdqSJhrugTAJ2/tEwKU+kzpwdYYAaAdRsB3673XbDQ5ZKYZJHFAzQCm9ZtzX5YgzJ56qz/iuvqL+sbGrelAm0jQJgB0MaDon7Zmgb4BcizU1OF7jukB31m2G++/2hJ+oBQnkxOXBSQCChCQBIACkGQRiYCzI5CUFiTctilU09Gs5HANXnkyX8TTKTVnIQDCAn3w6E1DcGbvKOwrKcfdy1bjWHnbmxOl87ZGOZJMo66MEim1OkVKkcC9eZV458XdWPtzyWkiUNbAviO3GR7hjTFXx4hc4YZSi3Xk+evOjSnR3nlhNzb8dgyM17aWxaWMQo+B18PTu+WAZI4V716PnLWvoLFBvVeCIxAAnHNQiBfG3dUVV49P6FBhKfX1TfjmwwP46PVCcShWa8YO67ptKj3YKiUADKXi0+1XmwCg8OD8/24TnliLlmeIjAP0MnhtacFpYoT68NAevzECQA2W2gSEUpzU9CPrSAR0EZAEgNwTEgEXQYCCN+eOjhQf1BohHWeeOj9k1v1Sgjef223SFVB3nvYmAG4flYrU+LahGR7ubugaGYwAX958uiHIzwueHi2x9h+t2YWlX+qPsXSEdezROxBjrokRAkudOrsWEUBRv6I9lULhf/V3xdLd34IbkuTlxdfEgKlOXY0IaG5qFjeK3316EL/9UIzSEvUHa6VL0jX9cvQcdKPS4qeVq6k4is0/LED1SeVkrG5HjkIAcFz0uhpxaRfh6dQzJUgVJo5SiXHzm9YeEzfeO7aWKY71NzT+jkAA6N7AG4qIfdkAACAASURBVJqrJAAcZRfLcVgSAUkAWBJN2ZZEwAkQoPgMD2q33p/otOm3KCT04uN5WPXtYVWIW4MAoLrx0kdyxSHQlD1/97kYktwiHGTKmpqbsSH3MOa8twHlVdY/AJgaj6m/0237ynFxQiyQt2gd3YoP1OC9V/Zg5ReH2v1R3dGxas/86DJL8pLhTAw/6eh2cF81Vry0Bz9/cwgWENdXDBcF/TJGTQdV/c23Zmz96Ukc298itqbGHIkA0IyfwnM3T+yGq/4TDz9n0wZoBrZtPoHlT+WLg7+lzJ4EgJoQAIoDz7w7E9TPMDcEQAkBoNSbwBj+0gPAUrtTtqMEAUkAKEFJlpEIdEAEeDij2NaFl0cJgRsfXzUffLYDhm6vWRtPiNuwP1eXoLpKfb5rpgciAWJpe/6xnYrScT1281k4IylSdF9WWSfc+3WNB/8dhaVYl30QBYfLnC6OnB/N6YNDcd5FkRg8rFOrirKlMbdHe3Qj3fDbUfz+4xEwJtvZc6/bA0O1ffr5e4BigdxXg4Z1AkMFOopRGG39b0ex5scjyN5ahrra9qfVMxcb34BOGHDxHPgFdTG3qiifv/EDFG77P1V1WckRCQDNZOg2ziwBDE3h/3ZkIzG55qcjgiTPz6mweNiIrQkANSKA0x5NFqKONEMigErCCeYv64tzLmz5vdYu7+Hhhlc+PwM9klvS+jHN4JK5uaq3hSQAVEMnK6pAQBIAKkCTVSQCHQkB/ogNu7AzLrk2Fsl9gx1OeIsHf37A/PTVIfz41SGRH7i91rtvMMbf110oATNtYkOD+g9tNzc38FDCeMqZ92QiP6ftYb6943Xm+rxIpEoyw0/OOj8CUXF+Qm3b2ayhvhkH9lWJg/+qb4vlOtt5AemenZoRjOGjI3Hm8AhExfoKsS9nM94c7i+sFqTmqv87bFJEzBbz63fBA4hIGKiqq8MFa5GzdjmaGk2LserrwJEJAM14eeCjSOU5oyIdioCiS/vBfVVCf2TVd8XYs6tC1RoqqWRrAuC8MV3wwIIUkZ1BTRpA7TSF907vhWtuTRAZBUyl7ouO88OTb/RHbFe/NgQA/0E7DeDunRWYOn6zwZSCLM8QuWmPpsDdww1l9GRctEuQCjRJACjZebKMpRCQBIClkJTtSAQ6AAI8yKb1D8H5F3cRhzUKvNnDeOjnjymF/X774QgOFVVbZRj8AOAPMQ/x6q0ZTY2w+A2L+vE4dk26cpNo4ocQPVCY89lR7cC+amxadwwbfj2KnKyTRj/sHHUOrjKukDAvpGaEiH01YEi4w3qcUC+C6cuYl5xk0s5tJ1F+sv2kpiXXuXvGWCQOuFZVk1UnD2PLD4+jpqJEVX1nIAA0E2M4XdqAUFx0VTSYOcAeWSuYAYfq8798cxiZG4+L9HrcY9Y2WxMA/N1Y+s6AVv0iPjcz7snEiWP6w+KYTpSefp4k+OubhFYQhQ9p3GNzlvYB3xnE75sP92PZgl16IdNuhwV0PQYuuTYGk2YmwdfPQ7TFzApvPlugty1etjzxWkZrmlN6ks26NxMU+JQEgLV3rGxfFwFJAMg9IRGQCLRBwNPLDd17BaLPgBD06B2E6Hg/hHf2FrcdAYGe4tBsKeOPJm/1jx+rQ8nhWvFjmJNZhtyskzjaDpViS41PtmMdBMi5JCQGCDKA+ysqzleQASSdmCM5MNhLpK5sFzdjYuj8UGYu5urKRpwsq2/Zg4dqxS1a4e4qFOSWg7HY3KNKbIKXP27warkpoq1uqMWSukrUQll9JX20p0yImxsW+ATjtboqZDUpu6GNd/fAyeYmlDU3I8HdAw95B+LJugrsI+tlZVMzXnqcdOsRiN59g8DbO/6nM/dVmBcCQzwRFOwlPAVssa+qKhtRfqIepWJf1YCE0r7dlcKjiXvMFgc1NUsUEd8f/S58UAiRmmvNzU3Y+uMTKD1oPLe6oXadiQDQzIG/l71Sg9B3YCh6JAchobs/ImN8xV7j3yxlvPnme6q0hO+oauzJq8SOLSfEfiovU/Y8W2ostiYAOG6KMd7xvx7i+eWzs/2fE3ji4Wwc2n/6BQFv98dP6t6qFZKTeRIz7t56GoE76+k0jLgkSrwHiOunbxUKkkDbdNvh33QJAN1DPdv6fMU+vPXc7tN+N3i5MmVub4y8LAqsQ82grz7YjxcWniIepAeApXanbEcJApIAUIKSLCMRkAiIQ3/XHgHoPyQM6YNChSpyZJQvPDx5g64cIHHoqm5EyZFacdDfvP64uMEoKa4FVa+luTYCbu5ugmhKTg9GWkaIIKK69gwQN7ru7oA7N5sZ+00bTXqWUFCt7EQ9CvMrkfXPCeRsLROHsiOHa1WL+PFgvMgnGL821OL1+qrWLkkI9PPwwuzak+IAbW8z90Cd7u6FO7397TZ+c8drDF+GDHSK9EZKeojwFOjWKwA8xIR3/ndfuavcVGjx/mniviqtEy78WZtOiHdb0Z4qQWpaM22fNfaUb2BnDLx4LnwDI1Q1v+uvFSjasVJVXWckAPRNlERm34EhGDi0k3iPMUSFmXjM+a1kppvysgaxj3KzyrBpXSkogFfhAB4j9iAAeHCmyz3Dfvi/adQCojcAnzt6CdCDMTLKB/wdoZEcmDd5W+stu2atmFFk0Sv9wHBAGr89Dh+owbZ/Toj0gPTs6Jro39qOpp4+zQCSP/Oe7yvIRtFWMwSZzO+akyfq0TnKR+wB7Swm+jwYJAGg6pUhK6lEQBIAKoGT1SQCrowAf3yphhwS5i1uOBjTzY8bukQaMgqlkR2nO15VVSOqKhpQVdHodB/Hrrzutp47P5Z528PbE96muXu0hGx4eroL0Uq6XZoyCqnV1DSCl/C8yefHHT1OKisaUVfb2O5bWB+4YZp3AI40N512+Oe4jP3N1Lit8XdzD9QdiQDQxpNeAtT+8A+gp4lnC7Hk4Sb+zcfHHT4K9lVtbZPwHtHeVxXlfKc1CPE+B+B71G8hNzdkXPgQOsVlqGrjYN5vyF33OppVeIl0FAJAAxzfYXx/8feR2Sv4G+nt4wFfP3eRZlDX+H7i/uF/qqtbvJOqqxxvT9mDACBW/PZgFp8rxsUZFS7mgZ5ZD5bMyUVhQaXefcwD+4OPp6DfoNA2B31NBYYYbN9ShmEXdBb/ZEg0kJcj0x5LFgd9Dfmgr1OO6+8/SrF4Znab8AVJAKh63chKKhGQBIBK4GQ1iYBEQCIgEZAImOsWr/EW6PJvmrWP6qtbiQNNW5/WV+Mu7wBoykytOSlc9ulRQNP2MtDt31j7ugSAvvY0//Z3Yz2W+rbcjtE4hhNoahMCoB32UNzchBm1J1vDAy7y9MEAdy/kNDVgkneAaIf/W9sjgiSDdj8s83RdBX5oqIW5hIXcjZZDoMfA69Ct31WqGqw8vh9bf3oCNZXHzK7f0QgAswFwkgr2IgA08PDAff0dXXHmuZ1EulkSKyTdqisbULCzAl9/sB+rvytWhOaoK6NFilG2ybAzHtJJ5m3ecBxvP79bpE1m+IExAkDTEdu64sY4JCT6C8FCkgGa9nbtKMeX7xW1iv7pDk4SAIqWSxayEAKSALAQkLIZiYBEQCIgEXA9BMy5JdccdjUHes0BN7OxXhzqNYf3HY31rdoBPERf4ukrDs1d3Twx3SdQ7yGbWgO93T3FYdpQ++YQAByP7ty0yYbipibh+UDT6BxwrDd7+beOj///Ae/A1gO9rkeEPvJEu42y5iazNQtcbwdaZ8aduw5G+sipqhrnzf+WHx/H8UPZZteXBIDZkMkKEgGJgETAbAQkAWA2ZLKCREAiIBGQCDgWAm7oFNsXodGpKNj0kU2HxkPypZ4+isT+9N24ax+yQ9zchZbA4tqKVpE+fYfuzU314oZcc6DW/H9T7RMYbRFAYx4ApggAtqUrCKg7Hm3yQqOBoPEKMCSOqD1fSQDYdCuf1pl/cBQGXDwXPv5hqgaxc/1b2J/zk9l17UEA/PLLLxg5cqTZYzW3Qm1tLerq6lBVVYUDBw4gNzcXa9euxXvvvYfycsukj3399ddxxx136B3a8ePH8cADD+DNN980d+hml9+xYwdSU1Pb1OO8b7nlFqxevdpkmyNGjMCKFSsQGxvbpmxzczN+/vlnjB492mQ77S3w6KOPYvr06fD2bpsV6Y033sCECRPa24WsLxGwOQKSALA55LJDZ0Ogc3oKBk67Ex4+hlPiZS3/AEWr/3S2qcnxSgScHoGAsDj0GnwTwmPTcWTvBmz/9XmbzkmpB4Du4VgzSN7K8yD96r/igbqHat1bcu0DdBd399ZDuOZGXkMG6Gtf90DdHgIgFO56BQI5vjg3D+HRoO+wr+/fNJ4JKe6eYtiaUAJJANh0K5/WmZubOzJGz0B4TB9VgziwcxV2/vkmmBXAHOvIBIAhHEgKZGZmYtmyZXj33XfNgatNWWMEAAuzn+uuuw67dulPe9euzrUqW5sAYFc1NTVYvHgx5s2bZ6lh621HEgBWhVc2bicEJAFgJ+Blt86DgCQALL9WgTFd0OvaS7Dzw69RdcT8OFHLj0i26IwIRCQMQPrIaeBhRRwc96y3OQFgSgNA4yHwQl0V7vP2h+4BXbs+52CKANAun+ru2XrYNkQwGLtRtwYBoN2mKQKABAY9Hqh1oIn7lx4AjvMk9hw8Dl37XqZqQOXH9iLz5ydRW3XcrPquSABoAGpoaMBvv/2GOXPmYMOGDWbhpilsigBobGzEO++8Y9BLQFWneirZggBgt0VFRbj11lsVeRSonZskANQiJ+s5MgKSAHDk1ZFjcwgEJAFguWXw9PNF0rWXoOuFw1BfVYM/5y5BVfFRy3UgW3IpBCK7nYG+I/7XOmd7EADsXN9Bmv+uG/NuykWfIQCmCABNm3ubG3GWhzdeq6tqDRcw1T7HZCwEQHe8xjQA9JEV+kIAKAKo7e6vTQqc7+ktRAK1/84+NToH0gPAvo9zl+5D0Of8KaoG0dRYjy0/LMSJ4p1m1XdlAkADVGFhIe69916sXGl+KkVTBAD7sEUogK0IAFuEAkgCwKxHWBZ2EgQkAeAkCyWHaT8EJAFgAezd3BAzpD9SbrkavmEhosHasnJJAFgAWlduwlEIAI14368Ntacp9PNA3s/Dq1X1XokIoCkCgOutaceQor5SEUBd0T5Nu5rMBPoyDGjGp1QE0BQBoBE4pEaABkfOkdkEbE0AuLl7wD8kGmFRqcL1nf99YNev2Jv5JRrqqlzuUQsIjRU6AN5a2SDMAYGpABkKYI5JAqAFrf379+Ouu+4ymwRQQgCwfWuHAtiKAOBcrB0KIAkAc55gWdZZEJAEgLOslByn3RCQBED7oPcODkTfO29El0HpcGNS5H9NEgDtw1XWBhyFAOBaaG6/R3j6tC7N6obaNuKAStIAPllX0ZpKT1+IgW72AO29YE4aQNbTTuPHg7/GGMOvPSe66Gc3NahKA2jIA6AWzaf1z9h/CiDe6e2P7xpqsL6xzqpZANw9vBAQGoew6JYDf3BED3j5Bp32aDGG/eCu37Bn6+eorSx1qcfOzd0TAy6aidCoFFXzpgjgzvVvA2hWXN/RCIDq6mrQNb+95unpCT8/P7OaWbduHcaMGWOWQKBSAsDaoQC2JAAIqjVDASQBYNa2lYWdBAFJADjJQslh2g8BSQCow97Nwx3dLzoPva65GHT91zVJAKjDVdY6hYAjEQByXRwfAQ9PHwSGJyAsOk0c+IM6dYent7+igR/Z+zd2rn8TddVlisp3lEJJZ96C+LQxqqZTVpKPrJ+fQl3NScX1HY0AsKTKe1xcnFCtv/zyy3HuueciJKTFG86QURxwyZIlmDlzpmL8lBIAbNCaoQC2JgCsGQogCQDF208WdCIEJAHgRIslh2ofBCQBoA73lJuuQuKlhlMrSQJAHa6yliQA5B5QjoCHpzcS+l6GTrH9EBgWDw+vtmSk0taY1z73zzdQVXZQaRWnLxfVYxjSzp2kah6NDbXYsnIBSAQotY5MAGhjEBQUhEWLFuH222836hmQl5eHK6+8EtnZ2YogNIcAYIPWCgWwNQHAuVgrFEASAIq2nizkZAhIAsDJFkwO1/YISAJAHeap469B9zHnGawsCQB1uGpq0VU5ptd5iOw+BMzZrbnJpMsybynLj+7BoYI/cHTfZjQ11untjAei/mNmt8b4Ms55y4+LcNKMD3a/4CgMHDMHPgHhoo/KsoPY/N18vbd+lhhzcOee6D96hqKbWyWigL6BnRHd8xyBo19QJHhLTOPhpbr8CI7t34r9OT+jpqJE0YJ1z7gaiQOuEWVrKo5i07ePoLaKruNuCAyPR7f0KxAe07fV1ZyYlx/bg6LsH3F03z9t0qYxw0Fol97iFpY315p1rq8px4niXBTtWCmE1pSmW9O0F5t8AUIik8S6abIocCw1lcfEnA/krhLzN8d9WxFANi4U3XM4Uoffa7Fey47sws4Nb4vnyxUsMCwBAy+eC0+fAFXTzf7jVRzK+01xXVchADSATJ48GfPnz0doaKhejOrr67F06VI8/PDDijA0lwCwViiAPQgAAmSNUABJACjaerKQkyEgCQAnWzA5XNsjIAkAdZhLAkAdbqZqeXj5odcZ/0FM0vmtBzdjdRrqq1GY9Q32bfsWTU2nx7JS9KzPeZNFLL3GWDZ/04emhtH695ik85Ay7G6j9S05ZksRAL6BEeh91u3oFJdxmjaFvonTvZSHYrqA81BvzPQRACRgUs65GxHxA432deJwDrb/tqw1dZqPfxj6nHe/yRjso0Wbkb3mZdTXVhgdG4mH5KETBNFhyjjn8mO7kb3mFVSe2G+quMP+na7+zGevITksMdCK40XYteFt0COgo5u7hzcGjJklyCI1RoJq118rFFd1NQKAwCxcuBBTp06Fr69+75Q//vgDw4cPV4ShuQQAG7VGKIC9CABrhAJIAkDR1pOFnAwBSQA42YLJ4doeAUkAqMNcEgDqcDNWi7e//S54wOSBUF8bh/LXIHfta21IgIiEAUgfMRUkA2jM3830XaYOkyzL2/J+Fz4obqZprEOX3/LSwtYhWHrMliAAOsWmI/XcSWarm/OGPPuPV1BSuNHgMukSADt+f1EcuqmorsRIAmT+8jR8Azoh/YIHFB3W2e6xA1nYtmqp8FzQZ10Sz0bqOfeAwnfmGNc08+enwJtvZzQSPfQY8Q+Jsejwq04eRsGmD0FtgI5uJMriUi5UNU3u56xVz6C+tlxRfVckABgOwJR/Q4cO1YsRMwKMGzcOJAJMmRoCgG1aOhTAXgQA52LpUABJAJjadfLvzoiAJACccdXkmG2KgCQA1MEtCQB1uBmu5Ybks28HXbc1xtv94oJ1OFL4NyqPHxD/7O0bhPDYdMSljAIPPxrjzUjuutdwcNevp3Xh4x+KAWPmivRntOamRnEA5Y23KQsK7ypCCLx8AkXR44d2iMPiqUOo5cfs7u4JL1/2546I+AwkD72zdZh0oc/9883W/9/YWIuG2srTpsGbTJIWmjHzj8xZXrJvE4oL/kR56V40NzUhICwWkV3PQJceQ+HpdUq9myQAD/W8dddn2gQAy/IArblxZz+lB7cJbPk3qs7zYO7td0oMjOu0b9v/ISJhYCtpwJCOksJN4hDu5s55D0SnuH6nHea5bjvWvITi3X+2GVYg1+mima2EB/uoKN0r3PwZRtBQVy3aDQrvJuZLjxDtG3OGKDA0hGEHzmbcL8nD7gRDASxtFLfbtf4tFO/ZYOmmHao9hhrRg0WN8R21eeVjikMmXJEAIK4zZszA3Llz9XoBlJeXY9KkSXj33XdNLoEhAoCCgvn5+UhJSdHrhWTpUABrEwAkRfz9/REe3hJ6pmuWDAWQBIDJbScLOCECkgBwwkWTQ7YtApIAUIe3JADU4Waolm68fvXJw9j681MGBcl4O8+bZ4p4aezk0d3idl83p3nPQTeia/rlreVIEuSsfc1k/Ld2PR4qc9a+gkN5a1rbseaY2Ym5WQBaboNntpIdbOPY/kzkrH211e1eF396MBDHyG5DWj+cq8oOYcuPj+sNB9AmALTbOrL3L+SsXd4Ge2MeEiQM9mZ9LcI3dG/2eaOdceGDoAaDxngbvf235wWJo20cf2zvFkFOrtPerV9gz9YvDOoGMO1b+siprSSJvrW17O62bmsJfS5BrzNuskonTA1ILKm30dSgX2vDKh3bsFFmS6AOgFoBRRJTh/NN315zSq5KAFx22WXg4T0ysm14Dg/vixcvFgSBKTNGACxbtgxjx45F9+7d9TZjyVAAaxMAFEX89ddfcc8998DDo8V7TdssGQogCQBTu07+3RkRkASAM66aHLNNEZAEgDq4JQGgDjdDtXhTzHhwje3a8A6Ksn8w2onu7b4hkT9dt3rGuf/z3TwhCGfIeIPe/6JZCOrUTRTRV8eaY2af5hEAbug1eBwS+l7aOiXelvNQbshtXlNQ3y2yIa0EfQQAvQu2r36uTfiFpv3QLsnIGP1wqwAh/50fsHu2fIY9W780SMTohm/oE2AkwZAx6mGERPYS3RkTadRea91DM7Ha/tsLJkkhy+56y7RGb4mMC6cDbvzksbzRvb0w6/9QuO3/LN+4A7TIg/+AMXMQHJGoajTEJX/jB4rquioBkJSUhO+++w49e/Zsg5OlCACSCFVVVYJI8PM75dWk3aGlQgFsQQAMGTIEq1evxqBBg/TuLUuFAkgCQNGjKws5GQKSAHCyBZPDtT0CkgBQh7kkANThZqiW7sFSCQHAtnoN/g+iep4jDvMVpftQtON7UMRM23Rj+ZXc+OoePvV5DVhzzBy/OQSAbraC2qrj2LxygeKUbrrhDvQC2LzyUdRWnTgNS90569NF0F1j3UM6/27IW0O7ro9/OAZdOr811OP0rAMtJXXLKCUAmFmC4nk07huGH+zb8X0b7wKlu5zaAwGhcQiLSUNEfH8xrvy/3xehF9Y2hmCQrFIifqh2LPS62JP5JQqzvkZT4+lim2rbdKR6KcPuEsKjaoxhL9tWP4eGutPDcfS15aoEALEwdGi2JAHAw/8333yDSy+91KqhALYgANLS0nDDDTfgxRdftGoogCQA1Dz1so6jIyAJAEdfITk+uyMgCQB1SyAJAHW4Gaqle5vOFG3bVj8rUshZwqJ7DUfKsHtaPwqZPjBr9VIDBz43pAy7s/VAwBv0rT8+IeLJtc3aYzaHAIjsdib6nD+ldX7m3mhTJJFiiSQ+aIa0EnQJAKboy/xpMRgLbdjc0HfEFHCMGtu3/Tvk/f2e0aXVJQ70EQC6ZYTGwPZvsWfL5yY9H9qzr0gqUXsgLDpVpD2kp4gmhaGmXXMV4tWOh0r2KefchahE/SJratvVrdfc1IB9O35A4bZvnFIvwRgO1B5JPvsOVVCRBCPZVqElDmqoIVclAEaMGIEVK1YgNratWKilCQDenH/wwQdWDQWwFQHAffTCCy9YNRRAEgCqHntZycERkASAgy+QHJ79EZAEgLo1kASAOtwM1QoIi8OAi2bB2+9UvmjmfucB8+DO1Sg9kAWKkqk13RtyYzfXumUN3VZbe8zmEACMAadbe+sBe9u32LdjpVlwde17KeLTxrTWKfjnI+zN/Pq0NnQJgAM7VyF33esm++lz/mR06X5WazmmA9Qn6KfdEMUJ+42ajtAuvcU/6yMA+O+9z7pNiEJqG4UF2f7BvN9RdeKAwfAEkwP/twDdxIM7JSIspg/CY9LE4Z8kgDEjYZS1aqlNDsvd0q9Aj0E3KJ1Ou8rRG4bkja7WRrsatXPlkM490X/MHHh4eqsaCbUpinevN1nXVQmAW2+9Fc899xyCg4PbYFRRUYEpU6bgzTdPCZwaAtKYBoC2jsDDDz9s1VAAWxIAzKJgzVAASQCYfGxlASdEQBIATrhocsi2RUASAOrwlgSAOtwM12obw65blgcOKvEfLliL0oPbzTyAnH6rz7Z5iOFNtK7FJJ2HlGGnVMENlQOsO2alBIDu7b2lVkbf4V6XANi9mXH8n5vsUpcA2Lb6GZMp5pQSABQMHDBmNnz8w/SOg0QSQxqO7N2AI3v+QuWJAwYFAnUb8AkIR8rQOxEe0wdu7p4m56ldoLG+RijEk0CytkXEDxDZH2xh9A5haAPj3ump0xGM3hsUAiSxo8b2Zn6Jgn8+MVnVVQkA3sjTnd1Nj07FoUOHMH78ePz8888m8VNKALAha4YC2JIA4FysGQogCQCT204WcEIEJAHghIsmh2xbBCQBoA5vSQCow81YLX6Epw2fKFLEmTK6eleXFwv17UP5f6CmosRUFeiK0elzX9fVC2AM/Obv54N50fWZNceslADQPSibBEJhgeI967H91+dPK+2IBAAH2LnrYKSec08bN3x9U2VIBz1KeJNdemCbUe8AuvYPuGg2PH0CFKJ2erHsNS+J/WltY5pLjpOEha2MGOb++Tqqy00/e7YaU3v6SR1+r+p0ikybueO3F0yEwrhmFgBj7v9cr82bN2PgQNPvfJY1hwCwZiiArQkAzt1aoQCSAGjPW0PWdVQEJAHgqCsjx6UaAXcvL3RK7YnoM/sjrHcifEKD4env18qsNzc2oq68AuVFh1D8zzYc/HMz6k4azm/tSAQA5xaSGI9OaUkI7dEVQXHR8PTzhVeAH9z0pMJpqKpGU30DKg+XoOLAYRzLycOxHXmoKT1duEw12EYqOioB4EwY6oOX+dkZW5844FrFomYkA5h7PnfdawbT3bEvHtYplqZR+9YX268rhmco9Zz22K01ZkkAKAsB0KwF0yD2GHi90BqgKJ8SYyjIrr9W4HD+Wr0ZAEgIDbiYCvE9lDTXpgxTHOZtfF9VXXMqcZyp59yLyO6ndBbMqa+2LD1y6CFTfmyv2iYcpl586mgkDblV1XgYcrL5hwWoPL7faH1X8wCg+/oXX3yBkSNH6r39r6+vx9KlS0GXfSVmDgHA9qwVCmAPAsBaoQCSAFCy82QZZ0NAwoXewwAAIABJREFUEgDOtmJyvPoRcHNDWK/u6HX1GET0SdJ7GDYEHQ9HZbv3Ifudz3F8V1tXVHsTAL7hoYg7bwjizjkD/lGd9X4kmLst6k5W4MDajdj97ap2kQFegf4YMmcKgru2FS4yd0z6yu9Z+Ruy3/ms3U05MobqJ+eGgNBYxPYeIW53fQI6mdwb1ScPY8uPi4y6Jeumf9MVo+s56EZ0Tb9cDJuuzhQKpGCgMrPsmNUSAHzmt61aahUFekf1ANBeHw8vP3ROGAiGcjAFpKlYfVMpCZOH3in2oRpjqMr2X59Ffa1phXg17WvX6Z4xVhBntjYKddL9nSScMxu1JvpfNBvuHuaFemjmrCSsxZUIgLi4OCxfvhyjRo3Sm8ueuO3Zswfjxo3Dhg0bFG0dcwkANmqNUAB7EACcizVCASQBoGjryUJOhoAkAJxsweRw2yIQlpSI9LvHISCmi8kDkDH8+JF7+O+t2P7Gx+ABWWP2IgBCe3ZDyk1XCS8GfXGBltgLnHNpTj62v/4RKg4Wm92koxMAzoCh2aAbqEA395AuvdE5YRCY99wQIWDqxp7p3wZc/Ah8/FvEBrXT3Xn5BAoPAbp96/5NzTzaO2alBABV4Ptd8ADCY/u2DjNn7as4uOs3NcM2WscZCADtCdA7wy+4CzrF9hNpFYMiEvUSAoYyPbCt2N4jkTx0giosmRpu8/ePoVyBQryqDrQqkShLHzm1vc2oqs8wgF1/vYOj+/5RVd8RKnn5BgkdAKZzVGO7t3wmsk8YM1chAKZNm4aJEycKJX5Dv+9U/1+yZAlmzpypGG41BIA1QgHsRQAQKEuHAkgCQPH2kwWdCAFJADjRYsmhno4AXd/73HE9YoYOsugBueZ4GbJeeR8lmdmiQ1sTAP6REeg38WarHvx191JTfT0Kf/4DuR/+H/i/lZqjEgDOhKFSrM0tR3f+LolnoXvGNa2HebZhKmafgnl9zpssDoM07Vv+TnEZ4iDNMrTCrG+Qv+lDc4dmsLy5Y1ZKALBDHlB5UNWYUnV+cyfnbASA7vxICASGJ6Bbv6uEZ4n24cRQasLgzj0wQCjEG1f9N4SlkowH5q6DvvL0mKEYonYmDUu0q7SN2spSEQ5wpPBvA+k1lbZkv3J9zrtfhCCpMZKP2WteRmNDjcHqHZEAYIw/0/sxjn/w4MFISUlBaGio0e8WkvOrVq3C2LFjUV5uOERRF0g1BADbsHQogD0JAEuHAkgCQM3TLus4OgKSAHD0FZLj04sAb/sHP3g3AqIjrYJQY20ddrz9KYp+XW9TAiDmrAHoM+EGeAX4W2Vepho9ui0Xm599E/WVVaaKir87IgHgbBgqAZoH46gew/7Np94VjKfd+tNiMD7blOkqwDc11mHrT0+KbAGGjLnumfNec9CnGFzO2teQPPSO1kM0Mw4wnOBkSb7eZmwxZnMIAN3MBdqeDaYw5N814oeBYQmorT4hcpofLljXxq3b0QiAkMgkQQTxv/0COyN/0wcKPR/aZnBgqAdDPkgKaRvXmgSAxjNECZ7aZfZmfoWCfz42t5rZ5Rn6kHbuJBH+YC+rrToubsFJQDmj6YYImTMHzn3zygWoKjtosJqjEQDmzM+SZbOysnDjjTciO7vlIkKpqSUA2L4lQwHsSQBwLpYMBZAEgNLdJ8s5EwKSAHCm1ZJjFQiEJXXHgP9NgG9YiFURaaiuwbbXP0J9eSUGTrsTHj6G8x9nLf8ARav/VD8eNzf0vv5S9LjsArP0C9R3aLgmhRFJAijxBHAoAsBJMVSyhrqu98bcsXXb01XAV0IAePsGY8AljyAgJEY0V1l2UMTMp517X+shjwRC5s9PgWPRZ7YYszkEQGBYPPrz9te3Jc82b9jy/n4XRTtWKlkChEWniTRymltuQ2vgaASALvFhKgREGwxdfA0RAKxDgb3oXsMVYalb6GjRFuz4/QUz01aq6kpoAFALwJ7WUFeNvVlfgQKITMHoTMbnoP/oGa3koLljz/zlaaNhEK5OAPC99Ndff+GOO+4w+/DPtWgPAWDJUAB7EwDEwlKhAJIAMPcpl+WdAQFJADjDKskxtiIQFB+DM2ZMBEXdbGHMFpD/5U/icG5NAqDrqOFIG3+13Q//4mDU2ISc974ABfhMmSMRAM6KoSmMNX/XdWEv3v2ncKdtamow2oRfcBQGjpnTmv6sruYktqxcgIrjRUbraYv9kTTYs/ULdO17ucgUwI/UnLWv4FDeGqNtWHvM5hAA9GZgGjx6UmiMHhQkMcqO7DI6D86ZoQ+hUSmt5QwRII5GAOgSH/TcyPz5STDFoynT3gMsayxsIi5lFHqfdZupJvX+nXuSN8OVJvakqsZ1KnXpPgR9zp9iiaba1UZTQx0Kt38rwmgMkWjt6sBKlRk+QR0AplVUY/T0oMeHIXNlAqCsrAwrVqzArFmzzHL718ayPQQA27FUKIAjEACWCgWQBICaJ13WcXQEJAHg6Cskx9eKgHdwEM6cOQnB3ZQLENGVvzQ3HyWZOSjNLWh1bQ/pHg+KB0YO6AP/LhFGY/Eaamrh4eUFNw93g6vRHg+AzhmpGDDldpHOT4nx8MU0fsdzC3CioFCI91UeOtJalekAQ3skIDC6i0gXyLSBTH1njlUeLMaGBctMZgjw9PVB0nWXwL9L5zbNB8ZGISCq7b9rCjbW1eP4zgLwvw3Z4b8zsf930+rHzoyh0nWhWjtv3ngYpXEf7Nv+rXAnNnSAoMtz6rC7ENl9SGs3Sm+AddP98ZCmuT1nLPM/Kx8DswoYM2uPOSSyFzKIiZefGAbV1hmWUF+jP2Y2MLwr+l80s3UerMN5kUg5tj9Tb5o7ejIw/3lE/IDWqTY11iNr1VK9qu6ORgDoIz6qy49g2+pnBV6GjHoPdJfn/GmmvE5aFOJnKU4vqNsvx3Nk719KHwfV5RjCwbSFmnmpbsgSFZubUZTzIwo2feRUJEDfEf9r1QgxF4bi3euRvfYVkADRZ65IAPDg/91332HhwoWqbv21cWwvAcC2LBEK4AgEAOdiiVAASQCY+5TL8s6AgCQAnGGV5BgBNzek3zUO8eefpQgNCvnlfb4SRb/+KW60jRkPqr1vuBxdBvVVLSaolgDgDfqZM+9DSGKCyXmRzNi/5i/kf/mjyYO5dmMkLiL790GvsRchuHu8ojmKG953v8Se71ebHJehAqnjr0H3MecZrF9bVo4/5y5BVfFR1X2wYkfG8HRg3JB89u2ITb7gtH+uqTiKQ/m/o2TvRtT9e/BlvveI+AzEJI2At9+pUBneeG/98QmcPFpgEnNNzDtdfnVNowkANJtox7pjDorojgGjZ8HTJ6B1HNRHOH44GzykU59gf87Pp42RAmb0BHD3OEWKcb9XlO4VZXmz39TYAGIY3fMcdOkxtJVgYEOmUuI5GgHAMesjPuh6fqxoCw7lr8HJo7vR3NQk0rtRKyC617kIi04FBQE1dijvN+Sse92geB0P1AMungt6HKgxEllUibe2kUCjB0Cn2HRrd6Wofe5Taklw/jWV7XsXKurQAoW6pV+BHoNuUNVSTUUJNq9ciOpy/VlnXIEAaGxsxIkTJ7BlyxZ88cUXeO+991Tf+OsugiUIAEuEAjgKAUB82hsKIAkAVY+6rOTgCEgCwMEXSA6vBYGoMzKQcd94eHgbv8nmx3nxxkxkvfqBYiE7Dcad+6UiY+LN8A4JMht2tQRA94tHIOXmq0weysv3HcTmZ99QlaqvdTJubogdOghpt12rSGSQ6QH/evwFNNUbdzE3BJatCICOjKEutjy8pA2fiAgVIma8wc1ZuxwMHVBqjOlOGXbPaftTiYaAdvvWHDPb5q1zcESi3imVHtgGxhxzzKfMDVE9hoqsAOaq1vP9ciDnJ6Hkbij0whEJAM6div4kPjQeJEr3AMuVHtwO5nBn+IAxSzvvPkQlDjWn6dayJYUbsWPNS2isN6wQr6phPZV0Qxss1a7adkjGlBRuws4/3xAeKY5uJE/6jZp+GkGkfMzNQoT02P6teqs4GgFQXV2NhgbTv4Hu7u7w9/c3+lvOg//vv/+OuXPnYt26dcohM6OkJQgAdtfeUABHIgDaGwogCQAzNqAs6jQISALAaZbKdQdK1/gzZkwS4n/GTNzMfbcaOe9/xWs6VYCpzS6ghgBgSMNZj0wBPRCM2cm9+/HX4y+i7qTyVEDG2mP4w6AH7zapo1B74iTWz3/2tPACc0C1BQHQ0THUhzcPrVTi7pp+uaIDLJ+L8mO7xeG/onSfOUsI34BOGHjJPHEbrjHeFm/5YaHJw6B2R9YcM2+sKc6nz6Wb4oWbv5uv91DFXOaMWWdcv6E83NpzoKfFrg3voETkcTf8fnFUAoBzYXo/kgBBnYy/SzXzbqivxr5t/4d9279X5KKe0Odi9DrjZrP2mKYwFeKpTcE1s7ZRB4LhDWqMxM/h/LUIj+0rng9LGg/FO9e/BYZoOLJx3vT28AtSl4Unf+P7KNz2rd4pOhoB8MYbb2DChAmKloMHzZtuugl33nkn0tPT4eHRki5V1ywR629oQJYiANh+e0IBHIkA4FzaEwogCQBF218WcjIEJAHgZAvmisONG34m0u/+j9EYfB5y9q78DdnvfqH68K/BVo3QoBoCIGboIGRMvMXovChC+PfjL6Jsj3HBNnP3Reywweh3701GRQd587/l+bdweCNjo803WxAAHR1DY6gzvp+CZnRTZ6o/L9/g1oMsb/t5iCg9kCVSvlWeOGD00Gq4HzekDLsTMUnntxbh7Tfzwasxa42ZBEWPAdeBcetevqc8eJQIHvoGdhYYUieBB5tTGgtNoNYBBQIPF6wFvQlMCS4SE0cmAFrWzA2B4fGISx6FsJg0+PiHtRJJfI/W15zEyZICFO9ZL8iOxvpqxUvNsIH+o2eqVojP+mUJSvZtUtyf2oIkQAaMma3KG4J98hmgN0Rc8oVgGIolrfTgNpESkWvgyEZRTDWeSJzT4fw/kLNuuQi10TVnJgC050IV/3nz5iEuTr9mEZ+1TZs2YfLkydiwwbTOjdK9YEkCoD2hAI5GABA/taEAkgBQuvtkOWdCQBIAzrRaLjhWdy9PDJ5+LyL69DY6+2PZefh70UuKUtcpgdFcUTmzCQA3Nwz87x2IOjPD6HCoxJ/9juXjYulVcebs+xHao6vR/re/+QkKfzKu9G6oAasTAC6AoZK9at0ypxMASg7U1h2PbN2REaDeRItCfEv6SHOtYPMn2Lv1S3OrmV2e3iIUsiNhocYO5P4ilOy9/cPQ64ybQAFESxrFGXf++RbKSvIs2axF2+re/2ok9r9GVZtVZYeEWCf1AHStoxAAnBcP0MuXL0ffvn0N4pSXl4cpU6Zg5Upl6UhNAW5JAoB9qQ0FcEQCQG0ogCQATO06+XdnREASAM64ai405vDkHoIAMKaQX19ZhY1PvoLjO3dbFJmkay9Bz7EXKXIPNpcA8OsUhrPm/w9+EeEGx1x99Dg2PPosqo4cs+i8NI0lXXMxel1zsdG220NAWJsAcAUMrbLwZjSqGwKgNIOAGV04fVGKCVL4jmKJdAuvr63E7s2fosoGruyOCF7fEf9FZLczVQ2NXgc5f7yqKNxAVQdalRiqwJAFNVZ2JE+kUqSoZkBYHHoPuU01mWCo/+qTxchZ9xqOH8pW6b2jZmbK60TE9xehN/QoMdeoeUAxUno7dGQCgHNLTU3Fhx9+KEICDNm2bdtw1113WcQTwNIEAMesJhTAEQkAzkVNKIAkAMx9wmV5Z0BAEgDOsEouPMbeN1yGnleONopA0a/rwQO42rh/Q437hodiyOz7QV0AU2YuARA1uB/6T74N9HAwZEx/l/nye6a6Vv13JWNwZAJAyfidHUPVi2uhinT9Tx56pyDBmpsakbV6KY7u22yh1p2zGQ8vXzCVXHhMH+FCHxTeTceVvBllR/KFXoCSbAvOiYLhUVObgiJ7aow6C9SXqDKRXlJN27p1mOmAeghqjO7//3z/KCpKC0V1kgA9B40TmQWYdtFSRqX8/E0f4cgey7mIW2psjP9nOkXfgFP6IOa0veuvFSja0fbWuyN5AGjwGDNmjPAEMBQOwHJZWVm48cYbHSINoO46qgkFcFQCgHMzNxRAEgDmPNmyrLMgIAkAZ1kpFxynEjf1huoabFz8MkpzrRMvqYSAED/eyz9A0Wrl6uo9rhgFtm1IfKy98fdKtktw11icOXsyvINOpVDTrefIBIArYKhkHa1VhrH0/UfPaBWMUyP+Z62x2bJdagIwZlwc+KPThJCekuwBFceLkLP2VYeP5bY0lvSCyBj1sFUU4i051uDOPYUOgJK11Ndv9pqXcCj/j9Y/MfyB4QAUGLSkUYdiz9bPcWDnr47lCeDmhowLp6NTXD9V06U2Se6fbdNKdkQCgADde++9WLRoEUJCTqVl1QaOmgA///wzRo82fuFhCmxreACwT3NDARyZADA3FEASAKZ2nfy7MyIgCQBnXDUXGTNV/wdPnwivAD+DMz6Rvxd/LViGhppaq6ASnMBD8v3wDg402r65BIBozM0NvmEh8I/shJDEBIR0TxD/OyAmEiQ2Nsx/DtXHjltlXmzUv0sEzn50GnyMpD0syczB34teVDUGa4cAuAKGqoBXUYm3lrzh1xhF9ZLPntD6cc+P07y/39V7Y6eiO4evEhAai9jkCxHaJQnMFkA3fzVWeWI/8jd+KFKe0e3ZFcwnIBwDx8yFX7Bpzyl9eORv/ACF2/7P6lB5+wYj/YJpYBYJNVaU/YPw8tA2b79QdM8Yi9jeIyzqCUBhRmJSuI3im+oy3KiZo6k6PQZej279rjRVTO/fK4/vx5afnkBt5ekhbh2VACAI77zzDv7zn/8YzA5QU1ODpUuXYtasWaowZSVrEQBs25xQAEcmADgXc0IBJAGgejvKig6MgCQAHHhxXH1oXUcNR5/brzMKQ95n32PXZ99bDSq66J858z6Ep/Q02ocqAsBqo1bWcIcgAJRN1WqlrI2h1Qau0zBvLunuz7Rv7u6ep2UUYFGKklG0q77GMqkobTUvNf1QFb//RbNAEsASxmwMu7d8JpTPXcV4sO6cMEjVdJlxgSkrmxrrVdVXXskNSUNuQXzqRcqraJU8UZyLLSsXtskMwRARiuPFp46Gm7vhEC9zOyUeFB4kEWB9bJSNrnPXwUgfOVVZYZ1SJBy3/PA4jh+mxsEp68gEgKmbZ6JQWlqKSZMm4aOPPlKFqzUJAHNCARydACC4SkMBJAGgaivKSg6OgCQAHHyBXHl4TFMXd+4QgxDYwk2enSsRy5MEQNtlsokHgJ0fkI5CAHTrdwV6DLxBL5o8bGStWipusV3BvHwC/lWIT7PYdBvqqpG38T0c3LnaYm06ckO8BU8ccK2qITL+f+sPj6Naj0K8qgaNVIrpPQIpQ+9U1SzJMOoA0MtDnxGD+LQxYMYBSxlTMh7YuQqF275FXXWZpZpV3Y5/cBQGXDxXpJJUYzvXv4X9OT+dVrUjEwCc6FVXXYVXXnkFkZGRBiFjesARI0agvNx8wtWaBAAHrDQU4MsvvxQCiLp24MAB3HLLLVi92vS7kBisWLECsbFtydjs7GykpbXvHW2KkKFHxuLFi+Hu7o7p06fD29u7zXzeeOMNTJgwQc32l3UkAnZFQBIAdoVfdm4IAU9fn5Y0dT27GQSptqwcf85dgqrio1YFsnO/VAycOgEePm1f/pqOJQHQdgkkAdCCSXvCKKy6sbUaj+x2hjj06lpjQy1y172OwwXrHMr12Nq40CMioc8lFu2G3hV7tnyGA7mrbKJyb9HBm9lYuxXif1qM0gNZZvZqfvGQLkkYcNFs1SEe2397HsW71+vtmJ4Asb1Homvfy0B9AEtZU2MdDuWtESE5jQ11lmpWVTtubu7IGD1D6GOoMaZTJAmgHR7T0QkA4vT4449j2rRpeg+U/HtjY6MgCe677z6zYbU2AcABKQkFoLeAoxMAnIuSUIAvvvhCaDhIAsDs7SgrODACkgBw4MVx5aEpSfF2svAANjz2HOorqqwKlZJbXmchANy9vBCSGI+uFwwDiQ1T2gbtObx2VALAlhhadWNrNe4fEo2UYXcjqFM3IYpGlXPe+O/J/BKM1XU1i+45HKnD77X4tJuaGlCY9Q32bPm8Q2sC+AZ2xsCL54JaEmos7693sW+H9UK7NGNizH7GqIdahS7NHeu+7d8h72/jmVoYWtNz0A0irMZi1twMpkxk37VV1tOJUTLenoPHCZJDjTG0iOkUa6tOtFZ3BQKAN89fffWVuOU3ZEeOHME999wD3qSbY7YgAJSEAvD2PDo6us3QHckDQDM4U6EABQUFSEhIkASAORtRlnV4BCQB4PBL5JoDZOq9s+f9z+gBtT2HU3NQ9Qr0x5A5U0DVfEPmiASAm4c7Arp0Rqe0JIQn9wBFFX0jwg1mHtA3t/Zg3BEIAHtjaM4+lWUth0BwRI8WhXgvX8s1+m9LvLU9uHOVUHavr620ePsO0aBQiH8IneIyVA3nUN7vyFn32mnClKoaMlGJWVh6n3U7YpMvUNX88UM7hDaGtoCmvoaiep4jdAGYOs+SdmTv3yj45yNUlR2yZLNmtdWl+1noc/5ks+poCjO8iGkfTxTvbK3vCgQAJ8vUgDysx8TEGMRu3bp1opw5oQC2IAA4YFOhAIYm5YgEgKlQAGObW4YAqHr0ZSUHQEASAA6wCHIIbRHonJ6CgdPuNOp2b+0c75pRKRECtBcBwNto37BgkDAJiosWIRNB8dEiu4Cnv+HsCUr3nCsQAI6ModJ1kuUsiwBvayluFtqlt2Ub/re15uZGEVaxa8MKNNR1TBIgccB16J5xlSr8GFe/9ccnUKOjEK+qMROV4lIuFCSAGqurPiF0AJQcwCMSBgpPAGaVsKSVHtwuwgEqSvdZslnFbVEsk94eaj0cGGJEXQONuQoBwPkuWbIE999/P7y89GcZqaurE2VmzpypeD1sRQBwQMZCAZyJAOBYTYUCGJqPJAAUb01Z0MEQkASAgy2IHE4LAlGD+6H/5NvAw7cha0+OenNxPmPGJHTul2KwmrUJAHohRPTpjbCkROGJwAO/d6A/eHi1pnUkAsAZMbTm2sq2jSOQNGS8aoV4pdgW7/4TeX+/j9qqUqVVnKZcuxXif3wcxw+drhBvjcmHRqVgwEWzVKft27bqGRwp/FvR0NgX9SWCIxIVlVdWqBknj+4W4QAnDucqq2LBUswawqwZoVHJqlrdn/Mjdq5nOsWW9IauRADw5nnlypUYOnSoQewOHjwoROZYTonZkgAwFQqgb7yO6AGgGaexUABD2EsCQMmulGUcEQFJADjiqsgxIX7E2Ui/a5xRJGxJADAdIdMSGjJLEwB0PedhP/GSEcKF39PP8q7ISraZMxMAHQFDJWsky1gHAcZupwy7yzqN/9sqxc+OFW1FweZPUFFaaNW+bN24X3CUuBlWrRC/4W3sz/7R6sP2CQhHxqjpCAxLUNXX3syvhRu+UmN4SdJZ4xHSuZfSKorKVRwvwq4Nb9uENNEdUNKZt4iMB2qs7Egesn55GnU1J0V1VyIAOF9TN8/Nzc1YtWoVxo4dqygUwJYEAMdvbiiAIxMAakIBJAGg5qmXdRwBAUkAOMIqyDG0QUAJAZD32ffY9Zn1haI4OFPx7JYiAHij3/XCYehxxSj4hATZfWc4IwHQkTC0+wZw4QGERCZhwJhZcPcwnP3DUvCUHdmFnD9eRWXZQUs1afd2WhTiH0Z4TF9VY6Fb+M4/37S6WCLHmTx0Akj4qLFjBzKR+dNi8KCm1Jg+L+ms29ApNl1pFUXlGDpR8M8nKCncqKi8pQpR4yBt+ERVzTHTyOaVC3CyJN8lCQBOmofI8ePHw8PDQy+GmnR08+bNM4mxrQkADsicUABHJgCUEDK6CyAJAJNbUhZwUAQkAeCgC+Pqw1JCAFjq0K0Ea6sTAG5uiBnSHym3XC3i961t/FitPXESXgH+8PA2HEbgVARAB8TQ2vtAtm8YASrE97vwQQu7axvu7+TRAuxa/zbKSgo6TMrFdinElxaKg7UtVO7j0y5C0pnjVT0O1CnY/P2jqC4/YlZ9/5AYdM8Yiy6JZ5slzGqqk+ryYuzZ+iUopGgrCwxPEN4ent4BqrrM/uNVHMr7TdQdeHY4Fr2aAU8vfp5a3j59ax9eXpx3WsO//PILRo4cqbczWxzwkpKS8Mknn6Bfv34GJ1xUVIRbb70Vq1evNgqKPQgAc0IBHJ0AILjmhALYYn9Y/imQLUoEAEkAyF3gkAgoIQA6igcA3fv7TrgB0WcPtOiHoO7C8tBfc7QUh/7aisKf1gBubjj70WlGPQ2chQDoqBg65MPpKoNyc0PyWbchNvlCm82YYQDUBCg9uM1mfVqzo8juQ9D3/CmqumhqbMCWHxacphCvqiEFlZjHnvns6Q1gvjUj85encXTfZrOr8sCcNOQWMO2kJa2+tgIF/3zcIq5nhmeC2jHQS4ZZM0Ii1YU1MOUjUz/SUtKD8dz7A+HppWYtjM+goeH/2bsSqCqrrv0wzwgyqYCAjKIIgvOUmrNNllaaQ1palmWZZZmZmWmW2m+ljVY2WNk8OVSa8yyIKIMyqaiAyIzM8K99/FC83Pfe9z33vQPw7rW+Zeu7Z5+zzz4HuPs5ez+7HhveScP3G24ttzE2AEBWU8u/FStWwMXFRe0m6O/3n3/+ibvuusvkAAAySGwpQHMAAKSUAigAAO9vDUXP2B5QAABjn4CyvloPiAEADMkBoK8MAGtnJ0Q/MwNu4XxfnDRdn7rqalzLvYqClHRcPnICBclpqKmovKFi7+XeIgCAluxDU/r1YGZmAWKvbxBqoUYBDH0xbWCyNzO3ZCAWtfdqCULt4cL6PWLQrdCL8tnDX4JavDV3IYb46NGvwNqOL6sp+cCnuJh8kyFeX/6wdXRH95ELYd+mad9yMWumx/2IjLifxAwTH3qLAAAgAElEQVRtMsbcwhLBPSejfcgQWFjKV25SW12OjPhfkZX0N2qrK7hsk6IU2m8GfDjBssLsJJzcsQYEXJDY2VvAJ8BeyvLCY+uBurp6XCutRcHVKlSU3/wd1qBkCgAA2fL1119j4sSJMDdXD36Ul5dj6dKlePPNNwX3a4wMgAZjtm/fjuHDh2t8yGgOAADtZ8aMGVi1ahVcXV013kMFAJDnx1SZxfAeUAAAw/tcWVGEB0ytC4A+AACqVafg3yuGr0a2wY31tbWoKilF6cUcFuwXn7+I/KRUVBaVaPR0SwAAWroPRfyo6G2IlY0jHF194eDqC/pv+h+R1lla27NWZraOHqipKkV1RSnMLaxgZesECjqIjIwAgKryIvZ6Sync9P9LTZHW28YkTEys7d1HLQQxnRtSGl5wL535T2uPeUPaJXUtM3MLxhDv2k64g4qmOSl4TTn4hd5LIuh8wwbMQvuggVK3yMbnXYhF/D+ruO20snGAb5ex8A0fyX6+5JLamipkJW7DuYQ/bgTXcs2tOk+HkMHoPOAxrulrqssRu+V1lFzN4NLXVclUAIDw8HBWCtClSxfBLWVkZGDSpEk4dOiQ2jHGBACGDh2KL774Ar6+voL2NxcAgDagjZuhYQx1aVBE8UBz84ACADS3E2sl9np064yY52bCwkb4ReTyoTjE/t8Gg3hEH20AO08eh4CxQyWl/dOrPgX6ubGncOVkEkqyLqO69BqXD1oCANDSfch1sJxKxNZOxHeUDk0tvSjAt7C04ZyNYqF6VmZCQsE/sXxTr/LcjEMoK7yAqooSkw9ubez/xxDflo8hnt95AAVvGXE/suCtOUtw7yno2GUM1xaIGI7S6wlM0rd0jLgDwT0f4lqG7jcFsBVleVz6DUp+EXcioPt4WTMBaO6spH9Yp4KaKr6/FWI25eQegJjRi2Fhxdex5vTudchO2ydmKdnHmAoAQBt7+umnsXz5cjg4qOdToIyrH374AQ888IDJAQBkEBEVLliwALa26u9BcwIAxHAzKBkAsv84KhMayAMKAGAgRyvLSPMA9bnvt+RZWDs7CirmJSTj8PJ1+q9xNDND74VPwj1CuM+xVEJC19BO6PnC44yET5vQH3zaa+ov21FwJh31tXXaVER93twBgNbgQ1EHyTnI1sENzh5BcPeNhotXKGydPCWBUZzLMjUCA6jHO7GVX806wVKUKbvA1OQ6Q/wj6BAy1CimUcB2IXE7Lpz+C9WVZUaxQddF2wUOQJfbnuSahkAQ4gGgVnH6FjefSEQNX3ADtJKyHv2OJsJC6gigi1DGBHUjCIx5gGXcyCX0s5WTfoDV2Te025Nr7oZ5KPCncg9n905cU59L+B2pR7/l0tVVyZQAANrL999/jwkTJgj+Pi4rK8PChQvx7rvvNtm6MTMAGozRVArQnAAA2o+2UgAFAND1p0/RN5YHFADAWJ5X1tXoARsXZ/R99Rk4tPcUHFdy4RIOLV2LqhL9fjG2crRHn1fmwtnPW9AWSQCAmRlinnkE7XpHab0F5XkFiF//Ja4myv8F2DUkAD0XPAErBztBO0yWBLCV+FDrBZEwgIi6HFw6wMUrDF6B/eHU1o+l7htT6utqWUByOXUP8s4fR1EutQIT307NELb7ho9CSB8+hng57KurqQKVApw98jXq6mrkmNKgc1AZSfSYxdwBbdK+j3DpzHWGeH2KnZMXK/ewcxL+m6NpfSLdy4z/VRYTqa1ecM9JoE4UcgoBbmcOf4mKUt0yFYRs6jxgFnc7xfyLJ5Hw37s3+ETk3Lcyl+IBxQOKBxQP3OoBBQBQboRJesDcyhK9F85B285BgvZR4H942bsoPndRr3sQk40gBQBw7uiN3oue0pjdQBuqyC/EkRXrQUCHPkRMmYWpAgCtxYdynTv1Haegwt23O5zcAuSaVtZ5qO69MCcZF05vQ8Hl07LOrctkru27sMCQjyFel5Vv1b18dg8L3hoIF+WbWb8zEch0nSE+hGuhC6e3sn3rWwggCx/4GGvLxyO5544gYcc7PKpqddw7RiOoxyQQkaKcQoF26rFvUXI1U85p2Vy6kGbSz3/s1mWgThiKKB5QPKB4QPGAfj2gAAD69a8yuw4e6DrjfviNEG6PRKnwJ9Z/iUv7j+mwinZVMYSEUgCAkPFjEDxec01sbWUV4zfIjdNfICSm04KpAgCtxYfab6fwCEsbB7h5R8IroA+IzE7OlGJd7NKmW1tTyUoDzif8iRITCAaIIT5qxIuyB2La/KD6OaWZUxo38QJcK86Wqm7U8aF9p8On8wguGwqzk3Fy5xpUV2gmNeWaXEXJP/JuBMY8yDXVtaLLiN26FJXXCrn0myqZMS6OsL4z4ODqI9Oc16cpvpKGlIOfoTgvXdZ523gEsTIAc85uBqf+exc5GQdltUmZTPGA4gHFA4oH1P2FMbV8S+WUFA/8zwMd+vdA1BNTYWYh3A84a/chxH/wtV59pq0DAC0uGgAwM0OvBbPhERWu0ea8Uyk4uvID1FXrL+WXCPQ63XG7RjtMEgBoRT7kudhE3Eev/X5d74CdsxfPFCahQ8RvlPpNtcH6JC/Ttllqbdh5wEzZe7VrW1fo86tZ8Ug+sAEVpVd4pzC4Xofgweg8kI8hnvghYre+Lnuwqs4JxIcROfx5Lv9QnX3ctuWyZ68QuR61onR2D+SyS0iprPAiqM0iASxyCXUwiBmzGI5t/bimzIz/BWnHN3PpKkqKBxQPKB5QPCDeA0oGgHhfKSMN7AGq/yceAOIDEJLyvHwcfPUdlF8t0It1lna2LF3fJVDzFxqxAIAYPgF66Tv16Xc4v2O/XvZEk4opsaBxpggAtCYfSrkAlGrt5hPFXlqJ1M/Y9f1SbBcaS0FVSV46zhz+CkW5Z+SYkmuOjl3HIrjXZC5dfSgRKV7y/k9RWnBeH9PLPqeTmz/jAbC0EuYb0bRo4p71uJy6V3a7VCe0b9Me0aMWwcahLddaqUe/wbmEP7l0NSlR8E/EgNSho6GzhhyLUFeOtNjNuHohTjYSzvBBT/C3Uzx/HNQNgNoCKqJ4QPGA4gHFA/rzgAIA6M+3ysw6eoCC1J4LZsO9a6jgTFQGcPKjb5C157COq6lX94zuiuhnHoGFtWayNLEAgBjmfUr/P776E9bmT18itobeFAGA1uRDsedP9dVBPScygr+WKJQBQD3hqSWeMbIB3Ly7sTIAOYMvXc+J0rjPHN5oEIZ8XW2lrJToMcQQz/eKTUE1Bdf6FrIzfNBsePr35loqJ/0gTu1qyszONZmKErXlpFIK4vGQU6hk4czhL5CbIc/fUF1IMynrh3gAygqz5NyiMpfiAcUDigcUD6h4QAEAlCth0h4IGDMUnaeM09ierDDtHA4vew815RXy7kUC03xzAwBCH7wTQfeM1OovBQAQdpEhfKjtgKg+nb5we4cOhQXn66q2NUzlc2LAz07dy15YrxXphxhTaK/EDH+dIZ6vpIJqrc3MzGQnYKQ0biLII2I3U5fO/WeiQyhfO8X8S6eQsPP/DEKAGBB1LzpFT+ByJ53H8S2v6Y2vwNrWGSF9p8PTv5espJQEqlGLwMtpe0GdOXQRAiG7j34Z5uaWXNOc3LGGcYAoonhA8YDiAcUD+vOAAgDoz7fKzDJ4wN7TDX0WPwM7d1fB2ShlPnnTb0j/418ZVrw5hWf3Ltdf/22stc7bnAAAp44d0OulJ2Hr2kbrvhQAQL2LDOVDTQfk7BGIkN5TudnVtR6+iQ4ovpLKWuIV5qQYzEJiiO88cBbaderPtebViydBbPbU452CNzmlvCSH1U0TQaApi3fo7Qjr/yiXiTWVZYwHwBCkkB5+PdHt9nlcdhJIFbftDVnr6lUNIRCAygGI50POMh9Ku0+P/QGXUnagtqaKa/+kZGXrxHgAHFz4iAvT435ERtxP3OsriooHFA8oHlA8oN0DCgCg3UfKCCN7QAwJX1VJKY4sX4eijAuyWGvt7ITeC5+Es7+4LzFiAQBrJwf0WTwXTr4dNNp56rPNOPf3Hln20ngScysrRD8zA14xEaLmLs7MwsGla1FzTXpNprZzqywqwYHFq3EtR1pP6tbkQ3WHZGntgICocezl38zcQtQ5trRBRICXtO8T5F9KMNjW/LrdhaAeE7nWI9Z+Sm2mP7hBPSfBM6CvxqwmqYsQQ37q0U24dHaXVFWDjXdmDPGLQGn2PHJq13sGATkocCU7re20A6Tq9nHm0EZcSNzGs0XROvRzH9TjQfh2GQ0zMzl/B9QjM/43ZMb/CurGwStdBz8Nr059udRzMw8jcc8HOq3PtbCipHhA8YDigVbkAQUAaEWH3Vy36ujdDr1fngPbti4at1B2ORdH3/4IZZdydNqq1CCZFhMLAIgl39NLFwAzM4RPuRf+oweLDj6Kz13EodfXorr0mmSfagMAqsvKcXTlehScyZA0d2vyoapjKBU9uNdDcPeNabXBf4NPKKhOO/otrpw/JhuBmaaLqCtD/IntK0Cp7BaW1gjuNQXtgweBMgvkEqqfzjjxMy6f3W2SwRMxxBMRoBM3Q/yvSDv+vVzuEpyHiAq73PYk3DvGcK1FZSqn96zn0pWiRHb6hI+Ef+Q4dqfkkrraKka4mHbsO1RXlnJNqwtpZmVZPmK3LQO1VVRE8YDiAcUDigf04wEFANCPX5VZZfZAyISxCLp3lNbAteT8JRxb9TGu5Up7VW4wl4L/bo9NArUgpJpdsSIWAKD5tAXGNKa+tpa1N7y4T55aSNpXl4fHw3doP0n70gUA8BsxCF1n3C/oQiJwPLH+S1zaf0ysm2+May0+bOwYSvnv3H8WHNt2lOwvXRSIib+iNI+1nauqKGYvuBS4VpTlgYJOGzsXOLp2BMzNYWFhBfs2mrNbdLFFVbeqvBBJ+z9B3vlYOadVO5e9czt0H70Itg5uXGvRCz2RGJLQ63LHrnfAJ2wYLKxsueZTp0QBG5UaEBBgihI+cDYDPngk70IcTu96zyAM8Z2i72dZNjxSmn8Ox7e8bhC+AsAMHbuOQafu98nOAUJA0tkj36C6skSyG1zbd0H3kS9xg5Tx/65C3vnjktdVFBQPKB5QPKB4QJwHFABAnJ+UUUb2gJSU/KqiEpxY/xWuxCdKstre0x1Rc6bCNaSTJD0aLAUAENtZoCK/EMfe/kjnsgbHDl7o9vhDXPuirIqDr/0fKguLJfuEwIZusyZp1LuaeBZHVqxHXXW1pPlbiw8bnNI++DbGAM6bPi3FufQCWFqQxfqZ04s1MXJToE/kYA01x3W1N8/LzMz8xgs8tU+zsnGEvXN7VutO/cCptRqN0ZeUl+Qi+cAGvRPhMYb4gY/DM6AP11ZyMg7h1H9rb+iSL/0i7oR/5D2y1nLTOVEKOtVS11bLTIzKtfObSvRiHdrnYa5ZCHxiDPEF8pR5aTLCK6Avug55mstO+vkhO6lVo6GkXeAARlxIGUJyCqXjE7+EVNJNazsXxgNAP/s8knb8O1aKoE9xcnLC2LFjMWTIEERGRsLf3x/29vaws7ODpeWtBIa1tbUoLy9HdXU1Ll++jPT0dBw4cAD//vsvjh6VB6TX5161zR0eHo4RI0agZ8+eCAsLg6enJ9q0aQNra2vY2DQt2amsrERVVRWKiopw8eJFJCUlYdeuXfj5559RUiIdMNJmn/K54gHFA/J7QAEA5PepMqOePOARFY7ouTNgaaf9xYyIAXOOJSDp65+11phbOdgj8O7h8Bs+UNTc6rYnBQAg+3svegougX5aPUVgBvEBXD4cp3Ws6gDaV8iEMeh4e39QBgCP8Nbp01oe3Toj5rmZGkkU6ZzyTiazVo4EeDQI2e49sCcsrK2R9vs/TUxvLT40M7eEd8gQ1uJPXyz/FMyXFV1ivcCJTb7kaqZsr6xEWEYgANUDEyBAaeD0aim3EPs6Bdeleg4OdWWIj92ylGVRNBa/iDvQMeJOkK/kEgIBLqbsRGb8z6A2b6YiLl6h6D7qZW7AI2HnO8jNPKL37VCWTfToVxiYxSMESF1MlpeUVpMdBLC5+UQxfgkHF28ekwV1CAQ8e+QrlOaflzRvxO3PwtOPj/CSCC0T934EAlPkFB8fHzzxxBO46667EBQUpDa4lbIe/f0qKCjAsWPHsHHjRmzatEmKulHHzpw5E+PHj0dUVBQ8PDwkZQYKGV5TU8MAgZ07d+KDDz4wKDhCYMztt9+ud5/SmRMYRKAQ7ZcAofz8fKSkpODgwYPYvn07srKUNpZ6PwhlAZ09oAAAOrtQmcCQHqC08i7T7oOZhTjiI/plfS37Ci4fjEX+mXTQizYJMeC3DQ9mQaprsL/G+WgO1NfDzFz4FVMKAEDrX9/HeJhZaH8ZZV8yUtKR9tvfuHIyCZQ6LySWtjZw6xLC5nfvGqLVTzSXJhuotSKVVFw9fUbyMTv7eaP3oqdBpH1ihIgG66prYGZpAUt7O/aFJC8hGYeXr2P+V5XW4EN6MSXGb6r3lVMoQKRAn175iTjOEPW21Mfcp/Nw1mNd7pdK8s3VrBNIPvAZK1XQl+jCEF9fV4PYbctRmJ10q3lmZgzkIXDBhrO8QGi/2Wn7WMcEyuAwBaGAmngAHF19ucwhdnjKbNC3ENEmZQC4eXfjWurSmf+QtO9jLl1dlFzahYHaLcpdhkOdN5L3fyqpC4N/5N0IjHmQazuU1RO3fTnKi3Xj82lYfPDgwXjhhRdw2223sVd+fQh7dMjJweeff44VK1aY5Es4+WHOnDkYNmwYe+HXp1CATEHxZ599htWrV+tzKTa3oQAAbRuhfRMIsmPHDoODINpsUz5XPNDYAwoAoNyH5uUBDiI7XTdYlH6eBaauocKlAVIBAHqR7/HcTFBWgxQhbgDqeFB6MQc1FTdZmh3aecDGxflG4KxtTvbyHp+EC/8dROQTUwRf6XWp07dytEefV+aCgABeKblwCYeWrkVVSVmTKVqyD+lFzz9qHKvtlfvFnF6giagsO20/Sq5KI2DkPcfGek5uAQwIaBfYX1YSPFqDXl3TYjfrrQ87va5eZ4jXTEgq5Kczh79kNfrqhEoLqMuAnOAIAT3UgpD4B6iUwxSky+A53O0U6fU/ce8HBiltoKwbv4i7uFxWnJfO2hYaowSDQICgng+hjUegrL87aE+UCcDab6oBZFUd5eYdicgRCzhflutx4u+VuJoVz+X/BiV68X/77bdxzz33wNZWe+agTos1Us7NzcWaNWuwcuVKuabUaZ6RI0fipZdeQt++fVlavyGFvmvQi/i6dev06g9TAQAa+5bAgJMnT+Kdd97BV199ZUi3K2spHtDqAQUA0OoiZYDJecDMDJ0fugcBY4dyfrkQvyNKS6ca9c6Tx8EjsrOgolQAgCaiVoC9XnpCa3cD8daKG0n19md/3sZS6+29PNBvybOwdhZOdaV2hFSGwCMRMyeyEgReqSouxYEl7wh2dmipPqTa8E7R42UNkOm1/0LiduRfjNepzzfvWTbWo/p3qrMO7PEgbOxd5ZiSzUHlDPRKnHlSP/XDRNjXZdCT8PDrwWUzvcif3r1OQNcMbj6RrEbeztmLa34hpYLLiUg59DnKCowPAujEEH+tgNXXS61J53Em1dVTNwAeocD/+NalKMkzPMBG9lIrw9C+D4PI+OQUyhSiNodXL2oPzIksk7I9eAGt1KPf4FzCn9zmP/LII1iyZAkIBDCGUOC7d+9eLFiwAIcOHTKGCWzvxgBA1G2W/HHkyBE888wzevGHKQIADX6gvcfFxWHhwoWsREARxQOm4AEFADCFU1BskO4BMzME3jmM1bjz1rdrW7SioAix73zK2tT1eulJ2QEAWt/QASy1SDyx7ksUpp1j26dU+76L58LZX/hLEo09vOw9UDmAVBHbwlFo3trKKhxf/QkrfRCSluZDqpcP7TuDu/5Y1U+1NVXISvqb/U+f6fFS7waNp1praonXtkNXHnW1OtS/PP6ft1l5gz6EyNYoXZ9HSgvO4/iWpaipbJrR0jCfi1cYQvpMg5ObP88Sgjr0ckuZAEW50st55DTEtX04uo9cyM0Qf/Lf1az1o76FMlUo2+M6b4V0oRIAKgUwltg6urN75NGRD6wSspva9KUe+5ZlEAFNS7Nu6pkhcth8uHeM5nIBtSJM3vcx6upqJOu/+uqreO6550BEf8aW8+fP4+mnn8Zvv+kHlBTa3+zZs7F48WK0a9fO2C64Zf28vDxWIkEZEnKKKQMADfskgsQNGzbg2WeflXPrylyKB7g8oAAAXG5TlEzFA0SkF/XkVDh0kPfFjLgCjr/zKaitIIm+AACam7oPxMx7VGMQrqu/KXg/++MWZGzb1YRDIHL2ZPjcJsxsLiYI12SfVN4G1bnEZFe0FB86ewQhasQLsLLR/YsrvULmZBxEeuwPqLxWoOsV0ps+vRR2irkf7YP42sOpM+zKuaM4c/grvQAelKofMWQulz+uM8S/oTUIb+MZgsCY+2V/waUXaSqRIL4EY8l1hvhXuOvU045/j8z4X/VuPvEVEJGdaztpZVoNhmUl/4OUA5/p3U5NC5CvQ3pPYZ0r5OzEQe0miVuCSomoTaiQBHS/D526j+fyAWUbxG1fIfln+I033sC8efMMmvKvbYNUEkAp+FQPr28h0OP//u//MHnyZIOn+4vdG5Hovfvuu3jxxRfFqmgd1xwAANoElQVs27YNEydONEmeCK2OVga0GA8oAECLOcrWuxEisQsYNRjB48dws/g3eI9Stagv/akN39/y4q1PAIDWJlb7kAlj4Td8gKwZDRS8Z+05jDM//AVKp1cnYlrqEVcABeJiaj/VreE7pC+6PDxBY0cAoRucsXUXEjdqJ/5q7j6kPvNRI1+EnZPuYBa9MKef+AkXk3fIzqStj980VrbO8O92N+tpLodQ7fu5k7+zYFduIQI7xhBvywfSpBz8DFlJTTtbqNpJadzBvSazsgA5pbwkh4EjxuyzHjH0GUYGySMEaiXt/dAgZSzBvaegYxe+O0ltAKlcQW4me6k+s7C0RnDvqegQIm/JHL3MU0YJ8W40bgva2D5332hEDp/PxUVAwMKJ7StYK1Kx8vjjj7PXZRcXaRwdxOZeWFiI7Oxs9m9Gxq2lG46OjggICIC7uzvc3NxYq0CpQnXws2bNwtat6jlApM6nbjwF/99++y1GjRoFC5FEyY3naehqQLampaUxdnvqcFBWdjNjiXzQrVs3Vl7QqVMneHt7c3VTqKioYFkAL7/8shxbNxkSQDGbIT/v27cPdF8TE6W1qxYzvzJG8YAYDygAgBgvKWOahQcoAKRWfv6jBzOWfylC5HqUZp701S8ovdSUeVjfAECDrVSLH3TPSPjc1hvUCo9H6I8Lpfqn/7UTF/ceBdX8axIxLfWIePDI8nUoyuDvwe3YwQsRsyYxMkVi+BcrV+KTcGSFUN1001maow/NzS1BQZF7xxixbhEcRwEepR9T3XdzEuIFCOk9Dd6hQwEJ90NojxVlV5GwYw2IvExOoZTwroOf5g7MqetC0t6PRJlE/AhUy+3esYesL7jkm7Rj37EMEQJLDC1+3e5ihIc8UlGah7htb+BacTaPuiSd9sG3IXzg45J0GgbXVJXh+JbXUZp/vdzKmEItJn27joFv+ChYWDbt685rG2UCUGnR+VN/oabqWpNpqP4/eswrsHVw51pCE2mm6oTUy/7XX39FcHCwqLWoh/3u3btZ73qp/etHjx6NSZMmYcSIEZJa6FEwPXToUL28/FLwT/ugVnhS/r42sPX//vvvjKiOJyClloL0ot27d29JXRYIbKHMiA8//FDUmWkapC0DgAAHenmnNHxeIVAlMDCQAUAECnl6erL/5gVb/vvvP0ybNk1pG8h7IIqeTh5QAACd3Kcom6oH7D3d0K53d3h0C4OTb3tYOzne0hKPWs4Rs3xhaiZyjp1E9rEErYGyQfdqZgYHL3d49YyEW3gQnDp6w8rOltXsNxYK7muuVaAs+wqr6ycQoyA57ZYOAQa1W8RidDYdBvRE+15RsHVzgZWjw40vLARe0NlUFhaz1oeXj5zg308z8iEFRJQqS0GwLkKp3Un7P0Vl2VVdpjGaro19WxD7OhGw6S71LE35/Kktuk+lMkNQjwfh1+1urnmp80LsltdRU10uSp+CqIDu4+EV0Efn+9F4Qarlzoj/xaD96hvWb+vdDVGMIV57G9SmTiKG+LcMUsZAJTnEA8AbNJ/es56lyZuCmJlbwq/rWBCHhZm5uDa6Yuyml3oCANJjf2ya7WBmxs6ZOgLwCHEoJB/YIAqk+v777zFhwgStwS8F/l9//TXefPNNWQIvIvmjkgMKBrUJBdsU7FIrPjmF5+WfAmLKRqBU/F27dsliDmUFLF26FPfee6/oNoNyZUZoAwAo8H/yySf1wsZ/3333sU4TUgEh+r5D7QLJX7oAE7IcnjJJq/OAAgC0uiNXNqx4QPGAKXnA2b0Tut3+HGwc2upkVt6FOKQc/FxyzaxOi+pB2dquDToPeAzuvt25Z6egJO9CLDJP/CJ7BgAZRS0Mu9zG9yWeSApjtyyVZBf1pQ+MngCf8BFc6dRCjqRX6syTv7MAzpCZAHTXYxhDPF+5C6Wen0v4g/t+iFWkl/Nuw+ajjae4V2XVeS8kbmOs+aYkHbveAf9ud3GXsAjthUoBMk783IRvJDDmAfhH3sPlgtKCCzjx95sgsEqTjBs3jgXW2oLw1NRUzJ8/X3ZCPso+WL9+PQYNGqQVgKAe8VOnTsXOnTu5fKJO6f3332fp5GJeohvSz4kgUK7AX9WmPn364PXXX8fgwYNhaWmpcZ9kzz///ANqVaiLGBMAaGw3kU8+8cQTrGRETCaGvkAhXXyp6LYODygAQOs4Z2WXigcUD5igB+gFNHL4C9zp5A1bIsb7kzvWqE3DNcFtazXJwcUbEUOfBf0rRYjsMDfjEC4kbUd5cdNSHilzaRpLDP3EA8DNECabDp4AACAASURBVL//E1xKkRYAWFjZwS/iDlAAR3XdcgkBEhdOb0Fm/O+orZHe6YPXjm7DnuNmqKd2ilTmIlR7zmtTUz0zhPaZBp9wvuCkMDuZlSvwMNnLt4dbZ6LX//ZBA1lWCRFwyim5mYdZaUnj8gxPv16MTJFHCJSK27YcBdmay5k2bdqEBx98UGPAJddLs9A+6BX+xx9/xPDhwzXaQQHvd999x0oI5BApvAeU/UBgwaJFi+RYWuscy5YtYx0QtHVjII4BapFH2Qi8YioAANlP+yVAavz48aKIGOUsheD1n6LX+jygAACt78yVHSseUDxgIh7wDr0dYf0f1cma4rw0JOz8P1BtdEsSz4DeCO3zMIjJXLvUI/9iAiPXo5d/Tczk2ufSPoIxxA99hpuln15LKbVZqhBg1DGCXnDv5gYf1K5ZX4/ziVuREfeTwUAkaqVI6eg8QgHmiW3LUV56hUddko4uP6PVFcWs7WNZ4UVJaxpisKd/L4T0eRjEMyGnFFw6haQDn94A4IjcNHrMq7CxF/Nz3NQSbaSZPXv2xObNm+HvL9w201ABVkhICLMlMlJzycO5c+cYYHHo0CGdXE+ZB7Rely5dtM5z6dIlULkClT8YUsS2ZNy/fz+IW4E3Fd6UAIAG/4rdO42Pj4/H/fffjzNnjNum1ZB3Q1nLuB5QAADj+l9ZXfGA4oFW6gFKde9xx+uwc/Lg9kB5yRWc/PdtUKpsyxMz+EfezbgRhGqWK68Vgl4dsxK341rxZYO6gBj6O3Ydy7Vm0ZVUxG19nZvJnoJSarEmZ/BGr+mUPZEe9wPoXulbqMQjcvjzXCUN1xni30T+pQR9m4k2XiGIHrWIm3/h1H/vMrJFUxQ3nyiE9p0O4pmQU4qunEXS3o9RVpgFOcAyAgHo5VydUD091fM7ODio/Zz0fvjhBzzwwANyblFwLgrs161bh7ZthUu6qqqqsHLlSlAavi7yxRdfYMqUKTA318yloe/sB217EFOiUFpaygAKKqXgEVMEAGgfYttSVldX47333gOVECiieMAQHlAAAEN4WVlD8YDiAcUDKh6g2lgi/+MjQgModTtp30fISadXJPVfjpu70xv6mHt16qeylXpQmzWqA6eXf/KFoaV90CCED5rNtSwxptPLMC9DPAEilFpNIISu3BGNN0CB9dULcThz5Cu9llDQmraOHowHwNaRjyH+7OGvcP60/ASPqgdKL9dUpuPkFsB11ucS/kTq0W+4dA2h5OIVitB+M+Do2lHW5QiUpDINIiT17TKGla/wCJFmxv/zFgjsUycfffQRiIVeqN66oKCAke5RmYChRAwhIZG/DRs2jNsksbwHhsp+0LQRSoknwsH+/ftr3O9ff/2FO+7guyemCgDQhlevXo2nnnoKVlaaSX6p/SSVhuiaGcJ9qRTFVuUBBQBoVcfdOjb7+IJg3D+96ZeZ6qo6fLwqFT992RJfS1vH2baUXRL5WdSIF2DfpgP3lrKS/0HKgc+49ZuLIiNJHPY8SyGura5ATvoBELmasbMenD0C2cuwhZUtlysT93yAy6l7uHQblKhtJLVO1CWLRJ0BlMadcugL/aauE0M847+I4vIBtVNM3v+p3skLKbAM7TsD3mF8wRr1sad+9vouS+Fy4v+UnN0DEdRzElzbh+syTRNdKn24cHor6lGPzv1ncs1NmSmx25ahKEd9arS2wI+I/8aOHWvQ1GoK4ujV29VVuLxCV7uobR8Fy5qI5ijTgIJPqq83thBI89Zbb8HFRbgUJCcnB9OnT2dggVTRdg/02QVAm61iWzQqhIDaPKl8LqcHFABATm8qc5mEBxQAwCSOQTFCgweo9plqoHmFgl8iF6sqL+KdolnpEYs4vVTmpB/ElfPHDFanrslJVrbOiBz2HNp4hnD58kLidpw59AWXbmMlN59IUDYJ7wu1kAEFlxORdvw7lmmhL+kUfT8CosZxTU/p5VQGUGGAlpc+nYczEIBH6OU6dstrtxDj8cyjbx37Nu1ZRom7b7SsS9HvKCrToTaW9DPDI0kaSDNPnjyJiIgIwWkPHDig9eWZxyZNOhTw7d69G927C3cyyc/PZ8z9VJ4gVcSUGdCc1GmA2tPx1tVLtUvb+D///JOBMUJCafBr1qzBiy++qG2qJp+bMgBAxg4dOhRUsuHr66txbykpKbjrrrsMClhJdrai0CI8oAAALeIYlU009oACACj3wZQ9QMzbMWNfZSnQPEJM7Un7PmEv4YoY1wMhfabBN3wUlxGFOSmI27YMdbU1XPqNlShLggjdeNvVCRlQVnCBtZYsyE7S2UZ1E3j49US32+dxzc0Y4rcvBwEV+hbXduHoPmqhIBeFtvUTdryD3HNHtA0z+udWNg4I7fcIC9YB+npoGkIcHymsnWLTUqfTp0+DyPCERNdUe14PULA3bdo0QXVivqdAlzIFpIqYrge5ubkMYPjll1+kTq+38dQej7gPHB0dZT8vUwcAaMNiSgEqKiqwdOlSrFixQm/noEyseIA8oAAAyj1ocR5QAIAWd6QtakMdQodyp8OSI/IuxOHkv6tMOqW4RR2Yhs10CBmKzgP4UpurK0pwfOtSlBVkyeIuapkY1u9RuLQLk2W+hkmIaZ9KTa5mxcvONXGdIX4xN5khgRNZSX/Lul91k9k4uCFqxAI4ump+vRMyJDP+V6Qd/17vdsqxAAGUlJ3ULmggN/GhHHY0nqMo9wxO/rsaVRXFTabWBgAkJiaKYsmX22YK4ojUztpafctOXiLAPn36sDaCfn5+gibL3WpQLt+IyYzIzMxkbPhHjx6VtGxzAACoSwS1itSUsUKb1oULQZLTlMGt2gMKANCqj79lbl4BAFrmubaEXVG9ZvdRi/hrbevrceKflf8LxlqCR5r3Hij9P3r0yzC3UP8lX9vuTu16T9ZMDuKUoDRuKgvgJZdUZzO1mDx79BtcOXdU1pp7sjFq5Eto26GrNlep/fxiyg4GTui7vp5IFwlc6RAymMvOqxfjceLvlYAAkz3XpHpUIl6LgMhxjKTUFIRIPmO3LkPxldQm5hw/fhzR0cJlC/QS/uijj+KPP/4w6FaInZ+6AVhaWqKmpob97/Lly+zf4uJinD17Fr/99hv7nxShjgfz5s3TSCinSy29FFt4xlLGw+zZs290LiCwgkoUCKghXxC3Af23VGkOAADtScz5ydUmUqoPlfGtywMKANC6zrtV7FYBAFrFMTfLTVIde7dh81lrLB65evEkqK1YTVUZj7qiI7MHqEsBtbKjFHweOX/qL5w9Im9fbitbJ0YM2C5QM+O2VHuJgJG6A1xK2SlVVeN4Ip/zi7iTa86Sq5n/Y4gv4NKXouTbZTRCek+VonJjbEVZHmK3vI7yklwufWMoEehB3Bt+EXfBwpIP4JLT7sS9H+Ly2d1Npty+fTtGjBghuFRLI1bbs2cPBg4cqNG1pvyCPGHCBKxdu5aBIPv27cNPP/3ERfqn6oDmAgCMHj0an3/+Oby8vATPsLy8HEuWLGGkiYooHtCXBxQAQF+eVeY1mgcUAMBorlcW1uABev3vFPMA/LvdzeUnegVL3v8JstP239Dv0b8tXv2/CDg4WbL/L+dSBV6adQKZqa0HIFD1QVlJDV57JgHH9udz+VmSkpkZwvpOh3fYcElqDYMLLp9GHDHE19Vy6QspWdu1YWncxFwvZyYAlS1Q60Vidq+r0527gOynevOuQ+Zy7Z/4E4hHgfgU9C1tO0QgauSLnP6sR/w/q5B3IVbfZso6P4EABHz4R9wFApaMKedPbcHZI181MUH1RVmdjVlZWZg1a5YsgaYxfSAmeNSFW8CYe9N17eYCANA+tdlKYzZu3IiHH35YV7co+ooHBD2gAADK5WhxHlAAgBZ3pC1iQ+YWVugx9jU4ufP1E6eWWse3vAYKwhpEAQAAowIAAHzChrM+6jxSVV6I41uW4lrRZR51jTp03wJ7PAjfziO5yevULUBgRXrcTzh/6g9ZCAyJu4B4AKw5GeKpFSCVAuhbiLSz+8iXQGz5PJIe9yMy4n7iUTW6Tvvg21ibQN4zkmMDBdmJIDLF6srSW6ajIIlelJ2dNXcYoG4BEydO5Eovl8N+OebQxitAa+jaXlAOO40xh7ag2phtAFX9sWrVKsydO5eVhwhJbGwsYmJijOFKZc1W4gEFAGglB92atqkAAK3ptJvPXl3adUbE0Ge4v0SrCyAUAMD4AACdazRjiBf+Mqfplibs/D/WJk1fQpkAHbuOgaW1g6xLnEv4E+cT/lBLzCZlIfIbMey7tussRe3GWCIBTDlI7RSbMsRzTSigZG5hibD+s9A+SHP6tdCaeedjEf/v23KaZLC5KBPAo2MMQvtOB5W9GENqqq4xHoCSqxm3LE/EcgcPHhRF9Jeeno7ly5djw4YNxtiCzmtSjTy1iNMkVEN/9918WWY6G2jECZoTACAGtKKslUmTJmHv3r1G9KqydEv2gAIAtOTTbaV7UwCAVnrwprxtMzNW5xzUYyKXlXW11SxVvFClHZsCABgfALCxb3udIb5tR66zzTz5G9KOfcelK0bJwtIGHUKGwD9qHDf4pG4dupPZafuQHvsjKq/pVm5BtfWUas4jRVdSWVcM6jevb/GLuANBPR/iWobq/2O3LEVF2VUufVNQauvdDWH9HoGdk6dRzDm9ex27c6oipr1agw5xAlA2wAcffIBPPvnEKPvgWZSAjiNHjiAsTLjLB29nAR57TE2nOQEAPXv2xObNm+Hv7y/oRlPKWDC1s1bskccDCgAgjx+VWUzIAwoAYEKHoZjCPECvnJHD58PNO5LLI6wN1o53QCnjjUUBAIwPAFCNfVh/YogfwnW2+RdPMoZ4fTPZk32Uxs1LQCm0udyMw4wcsFKHwLZd4AB0ue1JLv/V1lQhbuvrICBA30LdFQjsud5BWZoQ23n832+CiDybs7h26IrgHhPhxEl8qcvezyX8jtSj3zaZIjw8HL/++iuCg4NFT0/nUVhYyF5Yv//+e2zatEm0rjEG3nnnnfj000/h6SkMvuTn5+Pxxx/HDz/8YAwTjbpmcwIAyFHaule0ZjDHqBepFS2uAACt6LBby1YVAKC1nHTz2aeNvStixi7hfjkj9mtiwVYVBQAwjTvgGz4KIX2mcRlDL8L0MmwIhnjqDNAp+gHYOXlw2SqkdDXrBGsTWFaQxTWvo2tHRI95hRucSNr3ES6d2cW1thQlOycvVq7A+wKedvw7ZMZLa/smxT5DjaWuF0G9JnOXbfDaeb0LylpQOYCqvPjii1i8eDHs7Oy4pi8tLcWpU6cYQdu3335rclwBL7zwAmOG17S/1lr/Twfe3AAAbd0rCKCiDJXHHnuM6z4rSooHtHlAAQC0eUj5vNl5QAEAmt2RtXiD23pHIGr4Ai4yNnoZpl7n6ojOFADANK4O9bGnfva8jPvx/65C3vnjBtmMm08UQnpPgX2bDrKuV5RzBimHPge15pMqRFgYPXoR2niGSFVl46krwZnDX3LpSlEyt7BG+MDH4NWpnxS1G2NzM48gYec7XLqmpmTn7IXO/WfCtX0Xg5lGBICxW19Haf55tWsSc/pDDz0ECwsLnWyi4KugoADJycnYtWsXduzYgZ075W1/KdVAMd0O/vvvPwwdOlTq1C1ifHMDACib45FHHtHoe8pMefDBB1vE+SibMD0PKACA6Z2JYpGOHlAAAB0dqKjL7gHfLqNYb3Ye0dTqTAEAeDwqv46to/v/GOL5gmpihyeSR0MJveBSxgJvwC1kZ1lhFs4c2oj8S6ckb4UI5nw6C/dz1zRhYXYyTu5Yg+rKmx0yJBsgUsE/8h4ExjwgcvStw6jbA3V9UC3l4ZrMBJSoI0Jwrymg0ghe8EvqNigDICfjkFo1qpP/8ccfMXz4cFDbVTnl2rVrOHv2LOtd//PPPxscEPjiiy8wbZrmvyGtOWBsbgCAGECHgKdhw4bJeY2VuRQP3PCAAgAol6HFecBQAIBXB1uMHNceXaNd4O1nB+c2VrCxs4Cl5a1fPGpq6lFZXoviompcPFeOw3vysOPPHBRerWpxvpeyoei+bTFkjBfCIpzh2cEWdva3+q6qsg4V5bW4dL4ccYfy8ft3F1mfe0ML2TX1yQAMGOYJL29bdr71dfUoLanBubQy7PvnCv74/iLKrwn3cu88YBZ3jTilhhPJWWnBhSZbVwAAQ98G9euZm1sibMBMtA8axGVQ3oU4xP9DDPH6ZbJvbJyDSweE9nsEru3CuWwWUiovvYKUAxtwNSte0rwdggej80C+dNea6nLEbV2G4rx0SWvyDHbvGIPIYfN5VEEtFInMs+DyaS59U1SirgBBPR4EtQo0hGSc+AXpsZsFlyIQgFj+x40bp7HNmq62GrpkQFuA29pTxrX5x9RI9cS0dFRaAer6U6roa/KAAgAo96PFeUCfAICLmzUefNQPQ0Z7wd3TGmbmfK8MtbX1SEsuxbefZGL3tlzRZzBzXiAeeMQP5hZN16Xg+KVZJ5CZWiZ6PjED390Uw0AOVSktrsEbz5/C4d3iWa0bgulhd7ZDWw8bSHmkoaD7fMY1fPvJOfz9q2590/2DHLDi4ygQiNNYqqvq8PGqVPz05fVgu89gdzy7JAwe7Ww0uqqooBr//HYZn7+b3gQIsLC0RuSIBdyBFpGbEckZkZ2piiYAgD6juxLSxQmOTpbsrtK9KymsxukTRfhtUxaO7dfO3q66xoGdeVj0RDz6DnHH1CcCEBDiCGsbczZ3QV4VDu+5ih+/OM/AEXXSpXsb3PmANyJ6uMClrTVs7Sxu3AM64/LyOly5XIG4wwXMRqF5GuZWta+spAavPZPQZG9C+6B52vvYYeIsP/S5zR3OLlZsPyQEQl3JrsT+nVfw3afnNIJ2HbuORXCvyWJ+pJqMYQzxW19HRWkelz6vEnFTEIGhu2807xRq9aorSpB88DPkCrzUqlNycgtgPACWVnw13Kf3rEd2qv5bZlHpRPSol2Hj0JbLZ2ePfI3zp/7i0jVVJSsbBwR0H88yOPSdCXDl/HEk7l4HAn00ybJlyzBnzhy0adNG726jzgIXLlzAli1bsG7dOr3wByikcZqPsSUCAImJiaLaW+r9gisLtEgPKABAizzW1r0pfQAAFLjSvCPubg8b2+vBgRxCAQ8FY6tfSdYa6NB6weFOeOODSLh7NQ1Ia6rr8NnadBaoyCX0Sv/Kmq5o42rVZMrEE0WY+9BxFviJkSlPBODeKb5q5xKj3zCmvh44n16G9984g+MHtAew6uYWAwAMHO6J514PYwGhGBHyv5WtE3rcsRT2zu3ETNNkzPXX4bfU6qoDABbPOYlJs/zRf5hHk2yUxpPQ3UuML8b/vZbMwCghURc4xx3OxyPPBLLgXVXofP78/iLeWZJ8y0cEGDw6LxD+gQ6igbPKijr8/dtlfLjyrGCGhS4AwKtPncS0pzph/DRftXtpvAGyhQCJT1anqr3zbt7dEDXiRUhCtRpd6hP/rJT8as51oVSUiNAuIOpetAsaKGvwRuSGmfG/gggsqWWgNqF2hdFjFoPKE3jkXMKfSD36DY+qJB2yM3zQE/D07yVJr2FwTvpBnNr1LpeuKSsR0EkgQMcuY7i4TsTujdo9ElhWVnhRq8rIkSOxfPlyREZG6swLoHWx/w0gMCApKYm1GVy/fr1YNa3jTp8+Dep2ICStnTW+uQEARFi5cOFC2NgIPy4oAIDWHwtlgA4eUAAAHZynqJqmB+QGAGL6tcW8pWHslVBfcjW3EqsXJ+PQLu0vgCs/jULPAW5qTTm67yoWPHpCNjNnLwjG+Ic7NolpqKxh43vp+OYj7YRflDWxYHk4eg1sKzrwE7MBKg/4fsN5bHxfetqvNgDg5LFCLHk3QtKZU3nHC4/E4XLWrS9Tzu6B6DZsHqhfPI9cOrsLSfs+BiiyVhHV4DcvpxKXL5Sja4yL6DhU291TXSMloRjtfe0EgRHKhnh93inEHrwJzsyY2wkTpvtxgWe07QM7r2DJ0wlqA29eAODgf3kgW4ff3Q4WajJq1J0VgV2/f5uF95adafIxBdLdR72sA0P8ZmTG/8JzRXTWsbR2QGDMBPh0HqnzXI0nqK2pQNqx73Ehcbuo8gYilesQykdiln8pAQk7iSFe3gwodQ4J6H4fOnUfz+Ur4kkgHgDKkmiJQpkwxJMgd7vJxr4ivocr546Kdh+RrT3zzDPo3LmzwYAASsknVv6VK1eykgRdRRsAUFlZycAOSi1vjdLcAIApU6awbBEqWRESBQBojTfZcHtWAADD+VpZyUAekBMAkPoKrMsWKXCkIOdsouYvhmPv98achSFqgykK5l6ZcxLJJ4t1MYXp0sv3mo3R6BTq2GQuCjRfnh2v1Va/QAcsWt0VgWFN59DZQIAFhH9tvsgCMrGZCLSuRgBgdSqiermi31AP0UE0zfnflhwW+KqKTi/DADJO/Iz0WPV9nVWD38ZrU+CcnVWOvf9ewYnDBbCyMkevQW4sdb+tu/UtZmq6e0Jr0PxZmdew7edL7B507+2KQSO9kJxQhDfm36xxHjuhA55cGHLLCzuVWiQnFLMMDsokIbGzt0T3Pq6I6u0Kv072t4BFqqUZjY3nBQBozx5eNrC0up7RQxwO51LLkJZcgro6ICDEAYFhToyborGUFFVj5UuJoFKIxkIM8Z0HzkK7Tv25rjYFNBTYGEvMzC0Q1GMivMOGgV655RIKhDLifsCF09u0pm3T2mH9NDNjC9lVU1mG44whXr4MKKG16PU/YuizXC66Tur5Bgpzbs2Q4ZrMBJXo58CrU190ip4AWwf1QLWuZtPvQ/q9KFUGDx7MygKIKd/FhUBSvhI+KevW1NSwTgJz587VqTRAGwCg7xp3Maz1UvyiaezFixcxdepUSUSLzQ0AmDFjBtauXQtHR+HvRgoAINeNUuZR5wEFAFDuRYvzgFwAAKXbi30FrqyoRUlRDSgAbxCq06cac3tHS42p2A3jKaDa+Vf2LcGTusOhOd/+vDt8/OybfFxXW49NH2eyUgBdZfBoL8xf1hn2Dk3TvBvqwDWtQS//Kz6MRGiEs1ZTKKOAAiuqt6bUdPJdO+/rvtP2OqvpVVZoYU0AwO7tuSDgR0qpx7WyWqxalIRdW3OaLOkZ0AcRQ+Zq9YHQgLTj37NUanUiFJxTwPzrN1mMz0AVGKGA9oUV4RgwzOMW3wqdqbo1tL3KN9iqDkTKvVyBt19O0li+Mere9pj9YgicnC1vbFsou4UXAGiYmHy1/dfL+ODNpmUGlPXz7GthoCygxrHCv39kY/nzTYnc/LvdjcAefG2brhVnI3bLUlReK+C+K7oqWlrbwzd8JHy7jJH1BZdKALKStiPz5O8aX76dPYIQPfoVUDo5j1BqPaXY61scXHxY20JrO7768jOHvvhfVoS+LTXe/B5+PRHWbwaIJFBuyc08jMQ9H6C25ubfW6lrEEkgvcL2798fHh4E9uoXDMjKysJLL72Er7/+WqqpbLw2AEDfGQAKAMB1bIJKYkgAFQBAXp8rs93qAQUAUG5Ei/OAHAAABZ1vfhLFvvgLCb0Y7v07lxHGaXq1p7n63+6B+6b6onNUG41ggLr0aXXrEzHdHQ94q32hllqbL7S/hW93AZH1qQrVQr+//Ax7eRcS2jOBJ5pe0RtI/X7aeAE7/sxWW+NNweo9k31xzyQfxnsg9B2NbPpsbRp++Fx9f2hVO4UAAAIiKCBUffUl/QaCOvrXytr8BlEcfZaeUop502JRXNi01tmn83CE9HmYu7467bhwari64FwMIKLufK6V1uDtRUlNSCnVrSFU7qDqZ9VsFSrbWEd354dLWn/vqN5xep2fO/l4Ex/rAgDQWW98P4OBZkJCQNbqL7ojIPjmSw1xJjx+35Em4AqR6UUOf17r3tQNqK+vw4ntK7ha6HEtqEGJQIDAHhNlzQSg5S6m7ETasU2orlSfpk8ABPEAOLX149oSAWUEmOlbiKiwy21PgjoC8Mjl1L1I3CNffTiPDYbQ8fDrgcCYB+Hg4i3rcpVl+YjdtgzUVlEOodp6AgOofWBwcDBLy9YHIFBUVMTS9N96Sz2ni6a9aAMA9M0BoAAActy0m3MoAIC8/lRmk+4BBQCQ7jNFw8Q9IAcAoC5tufG2KQBY9twpUcR9jfUGjfDEU4tC4OapPsWWXvC/33AOn6xJ0+jl3re54eW3u8Kx0Qtpg4JYEEHTAvTy+daG7qy9oapknbuG56fHaWzJR9wB9071FXy9p9f+rz7IZGzxYoQC1lnzg3DPQz4s+FYn9LL8ypMntZYlkK4QAKBuXgIX/v39MjasTb+FBZ4yRMZN9mUv6Vt/uoQPVp5Va1dQz0nwi7hTzDbVjKlH8oHPcDH5X7X66oLzhOOFmDc1VmtJhLozVveyrW4NoRdwVSNVQSQp4BQBZnTmDect1OVCFwBArD2qXBhCtlBfdOIB4E19Tj26CecS/uC8K/KpEZM7tTQM6jkRVrbaM3jErkwgx5XMI0g5tBFV5YVq1cIHzdahnWIsTu96X2upgVh7NY0LjLkf/pHjuKaiMgXiAaipusal35yUXNuHI6jHJDh7BMpqNrXNzLsQK+ucDZP17NkT99xzDysVIHBATkCgsLCQZQJ8+OGHkmxXAADN7mpuJQAKACDp+iuD9eABBQDQg1OVKY3rATkAAE1Ee2Jr9YW8QG3QlqyNEAQBiDxt/vQ4jU6kgHjtNzEIj2qagkrp2RRYCwWkYk5HNfhq0BFieG88J9VwL17TFfRyqk7EpIAL2aguNbyxbWJKKGi8WABAjK0NIAy1RVQnlBJOqeG8cnr3+8hO269WXTX4FZOd0Xii55aGgV7pG0TdK7vqGvRqTgCVGPCGXvHDujmzUhgqqfj5ywtawa0GW/QNAEgplxFrC2OIHzgbngG9uY47J+MQTv23lktXH0qe/r0R0mcaqF2gnEKt3M4c2oiKz5gb7gAAIABJREFU0itNpvUJH4nQPg9zLVdVUXydIb4gi0tfipJXQF90HfK0FJUbY+tqqpid1OKzNQi1eAzt+zDaeIbItl1DllEQIDB+/HjcfvvtCA0N1Vi3LWaDVA4wa9YsbN26VcxwNmbnzp0YMmSI4HjiGqCa8vnz54ueU8pAJQNAire0j121ahXjhbC0vFnmpqq1Y8cODBs2TPtkygjFAxweUAAADqcpKqbtAV0BAOpP/tq7EaxHuapoIiOT4hVNKfxCqc6q8z/0mD9rYWZp2bR2UVNKuhg7hQAQoTTxxnO+vKoLho5tpzZdn1LkqeXh3n9yxZihdsyE6R0xY26g2hp9sdkPYgAAOWwFzHD9pfAe7v1SB4BLZ/5Tq68anBNgsfCxeKSfEW7r13iiuyf5gF63G/reF+ZX4dWnE5Bw7ObrrNgXdu4N/k+RQC362es10A2RPV0Z+WRjHga5MwA08Tao7kXVB+r81KBDLfWIAI1HqLXZdYZ43Uk8edZXp+PmE4mgng/B0dVXrinZPAWXE5F67FsUqwTBLl6hLIvC3EJc+01VoxJ2voPczCOy2qpuMse2fowHgJftPvnABsHMHr0bb4QF7Nt0QGjf6WjboQvo9yKvUPlIWcF51hmFeDOMIaNHj8akSZMwaNAgeHt7c3UWOHbsGMswIPI+MbJ9+3aMGDFC41DqNvDoo4+KmU7yGAUAkOwyjQpi/Pn333+DWlkqonhAHx5QAAB9eFWZ06ge0BUAoJZl1EediOhURWzKsDYHaErhFwp0VOekFPQ3PohktfGqIiZQF7KRXmxff7+b2gwFbfvXZFNNdR2+XJeBrz/U3jpQm/+WrY9Ev6HuaoeJSU/XBgBQpsOWHy9h9StJ2kzR/LmZGVhrsxDhlxttCyTv/xQXU3aoHaYamBIXxWP3ig9+mmYQ1GLt0hRs+/lmba2U4FfbXuhzygboMcANYV2d4BfkwLpNuHvZws7OXGObSLkBgLKSGrz2TAKO7b/ZrlDIfikgCJGfdbt9nhhXNBlTV0cM8ctRmK3jveNaXUjJDG08g1kmgLN7J1lnLi24AHrJJTCgQSigjhnzKhxcfbjWSo/7ERlxP3HpSlGi1okRQ55GW+9uUtRujCVQj7X3bEVi6+iOkN5TQT8jYoVKRYpyUxk3RmF2IsqKLqG+rlasut7HUXbA7Nmzceedd8LdXf3fJHVGVFdXY82aNXjxxRdF2SgmYNTni7GY9UVtRMSg1tAFwNiAjohjUIa0cA8oAEALP+DWuD1dAYDlH0aiz+Cmf8iJIG7je+n45iPdA1hNAahYAIDO9pU1XTFkjJfaYyaSvtWLpbeaEgJAxPATzJwXiAce8VMLnqScKsaCR0+oJcqTek+j+7Zle2/j2vSVUAxBnTYAQGwmgRi7qQMAdQLgkfq6GsYBIDYD4FRsIZ6edFz0Uqp+UJfhohr8SrmfDYYQqeLUJwMYqWRbD2EyR02GNxcAgAjPrjPE87Gfnzn8JS6cFp8aLPqwdRxIAXnnAY+hjUeQjjPdql5ZdhWn93yAgsv/66pgZsYI9njbKdLr/3WG+ApZ7VQ3mS78HsV56awMoLZa/3bq3RESFrB19EBA1Dh0CB4MdWliFWVXUZRzBvmXElirxPLiHBB3hKkL8QS88cYbrH1dmzbiukOkpKTgrrvuwpkzZ7Rub9myZXj++edhbS3cISMhIQHduvEBUtoMePjhh1nGghxCoElYWJjgVK0BADh+/Diio6MFfaDvkg45zlGZo3l7QAEAmvf5Kdar8YCuAEBoV2cEhTshJNwJvp3sWc90eqGkVn9L5t6aHq3LAXz0cy/Qi7mqSEnjVmVZbzyXmEBYdW1N3ALU4vCVOSeRfFJ9erImXTnBE7JZ01p0Tqqv2Kr71AYA0Ev6ExOOaiXSE3P+1Nec+pvzSuLeD3H57G616qrBuZj2jI0nMgQAQJ005i0NA5EOipGqyjoQ0WTOxQrQ/vRFAqivDAALYogf9ASIAZ1HstP24fTudTyqetdxcvNHp+j7QWUBRBQolxCbe1rsZlw5d4z6bcA3fBSCe03mmp7aKMZuJYZ47Z0muBZopNQucAADK3iEAv/jW5eiJC+DR71Z61jZOLB75B12OypK81CYk4L8iwkoyj2D8hLihahvtvvr06cPVq5ciYEDB2rtJFBRUQEig1uxYoXW/YrpG0/cAlSasHfvXq3zGXOANsK+lg4AEACyefNm+Pv7Cx5DWVkZyw55//33jXlUytot2AMKANCCD7e1bk1XAMBQfhMCAKQEJur6rDfYL5UQjvQ0lSYI9WFvWE9T6YA28IDH56rM7I3n+PmrC3j/DeFXFW0AgJgyArE2U/20X8QdYoc3GUdkaRcSt6nVVwUApGYAdApxxPKPIuHZ3pbNL3cGAGXSLFgRrjZTg9oVUqlK9sUKXMi4BsoQOXm0kP1LIpZ4T2x6vthx6hwtVZc4AIgLgEdK88+zwLBGoFUez5xy6lCHAwrOebNahGyprihhnAA5GQfh7B6I7iNfgpm5BZfp8f+uQt558ZkwXIsAcHIPQPToV0BtAXkkad9HuHRmF49qi9Axt7QGESK2NKFsgM8//5x1ErCw0HyHf//9d9x9t3aSWAIUNm3aBB8f4dKY0tJSRiz32WefmbRLWzsAMGHCBNYFom1b4TbTubm5jM/hjz+M3xXGpC+TYhy3BxQAgNt1iqKpeqA1AQB0BpoIBaW+CAvNJQZMUCWUa3w/pNami7lb1BFg7uJQ2Ng2/YKlrZOCJgBA7myFwJgHdCIBPHfydxYYiQlMpfpZNbClgHzZ/NM4tCvvxnK8JQCUpbHmy2hExNxMha+vq0dyQglrdbl/xxWNGRbNGQCg4JhKP3ikrpYY4pehKFd9W0meOeXWoTp94gTw6tRP1kyA2poqpMduRt6FOEQOnw975/Zcpqcd/x6Z8b9y6UpRIj8Q34NLu85S1G6MzUr6BykHTTtY49qYosRaBxJzf48emjOBUlNTMXbsWFFlAPv370e/fv0EvVtXV4cPPvgAc+bMMekTaO0AgJgWgMnJyejVq5dokkiTPnDFOJP0gAIAmOSxKEbp4gFTBQCoDppeRPsOcUf33q6stMDMvCnRoJQMAPKTpnr4vJxKvDw7HhQYahNN2QRiygmE/E7rSgUitNnasO9X10bAyblpGx1KIX9+ehyoblydaAIApLDDi7GTMgA6dh3DHShpIgtTDc6pRSXxLGRliusvPv7hjiDehoY0e3WZGrwAwG2jPPH8ss6wd7x+PkSseGDnFSx5OkFUaYUqF0Vz4QCgvTq6dkT0mFe4GeIpKKTg0JSFgt+A7vfBO2Qo6CVXLiEA5PLZPXD2CAKVHPBITvpBJO37EAQo6FuCe09Bxy5juJYhkId4AOpqq7n0W6sSpdlPnjwZzs7OCAgIYP/SayrV3tOLO9VPUxD81VdfGdVFM2fOxFtvvQUXF2E+ECkvvcTyP336dI2lBQcOHED//v2Num9ti7d2AOC3335j3A+aROkAoO0WKZ/r6gEFANDVg4q+yXnAFAAACjCpvr9rtAsCwxzRwdcOTi5WrHZdm0gFAGi+dzfFsLVUhZj3P1ubju8+PadtWWh6URdDKKiJmf/qlUrkZVdqtUHKAOrS4BtgD1u7phkA2ngUNAEAJcU1eG1uAiiLQA4JiLoPnaLHc0+Vm3EYp/euV5sq2+QFv6wWqxYlYdfWHFHrqZJIquM+4AUAZs0PYoSQZv+78lKJFVVta04AgKW1PboOfprVyvMIpYVTerjJi5kZAiLHwT9qHMzNhftZG3ofVFceu20ZI5DTt7QPHozwgY9xLUNlHlTuQWUfioj3wAsvvIAlS5bAzk596UVlZSWWL1/O6uuNLdpe7aWk7T/xxBOMX8DR0VFwW1IABWP5pjUDACEhIfjrr78QFCRMpqoQABrrZraudRUAoHWdd6vYraEAACIL7NbTBYGhjvAJsIdnO1v22qmtnZm2Q+ABAB581A/0Ympp1ZSYS1s6fIM9Qh0FxLYUFAIhtO1XH59r86FcXRjE2O4dejvC+vP3ZiZWc2qVRuRmqqIanNPn/23JwevzTmk1rUv3NliyNuJGu0d6of/xi/P4YOWtqee8AIDqz6GU7gGqttFmmhMAQPYG9ZgIv26aX3mEDqnkagaOb1naLBjiLSytWZvLwJgHYWF1nUvC+FKPE3+/hatZJ/RuCmUqUNcHC8um7VjFLE6Ej0T8qIh4D0yZMgXr1q1jafbqpL6+Hp988gkee4wPmBFvifaRROJGbQLNzdWTZlZVVbGgfvHixVono+CROANCQ0MFx1IZwMcff8zWNFVpzQCAGBAnPz8fjz/+OH744QdTPULFrhbgAQUAaAGHqGzhVg/oCwBwcbNmxGSUwt+xkwMsLbW/5vOcjbbgVd2cmgLawvwqvPq05u4FmvTFMuILkRry+EBXHW0+NCQA4O7bHd2GPa+VEVpozwXZSTjx95uiMgBoDuJr+GxtGn74XPhVkcpRFr8TwUgfG4TS/6nLxem4oltM4QUAVDMAxJZW0M/Zig8jERrhfIsdQkSSYgn6xI5Tdw48uu0C+6PLbXy1uMQQT6nh1CquuUj74NsQ3GsKiOHdFCT16CacS9A/gZa1rTO6DZuPNp7BXNumlo/U+lER8R648847QX3pPT09BZVMJRWeAvuFCxfCxkY9QCQFAKDNiikDOHv2LCMgTExMFO9UA45szQDAn3/+yTgfNElsbCxiYmIMeCLKUq3RAwoA0BpPvYXvWW4AgNqXzXwuEH2HeMDGVr7WV0LHoC14FdITesGvq61npGufrEkTPHmhDAIxug2TmhIAoK0VoCEBAGIKJ0ZzKxv1r1XafhzLCi/i+F+voloNK7y6DACaj8oYPl2Tij++u9hkerrPz74WBmrP15CeT4z8v3+bhfeWNe2cwAsADB7thfnEAeBws0SDGP6XPnMKxFWgTghcI+CAALYG2xrGCf1ciA3OxY6TCwBwciOG+EWgcgAeSdr3MYj/oTmJV0BfBPZ4EHZOwoGZofaTnboXSfs/MUB9vRlC+06DT+eRXFsrzE5C3LblqKur4dJvjUpi0qh5Wsnpw5fashWkAgDU5o+yClxdXQXNra6uxnvvvYfnnntOH1vSec7WCgCMHj2adYfw8vIS9GFzIXLU+RIoExjdAwoAYPQjUAyQ2wNyAgBEkjZltj+c2ljJYialWZcUVbN2Z35BDqyGXVV4AQB1AVfD3IknijD3oeOC5GsrP41CzwE3X4Mb9MRkD5giAKCunV1jPxsSALBv0x7dbp8PB5cOXHeIAv/4f1aqZYVXDWqJZZ8iZwqe6b/TUkoZo//JY4VwdbNG79vc0XuQGxycbtZr051MPlmMl5+IR+HVpqRpvAAAkUrSvaJSmcZC9/vwnqs4vDsPBVerYGdvie59XBHZy4UF/g08GWQXMQc2EGU2NwCASPIihj4L1/bhXOd+MflfJB/YwKVrLCUzMzO4+UQhsMdEOLr6GssMtu614mwWWFeUUl95/YouZT5VFcWI3bIUBPQpIt4D2mrrpQbW4leWNlJbBoAUDoCGlffs2QNqC6hJMjIyQGDBoUOHpBlsgNGtFQD44osvQICQUDkIuT4nJ4cRPW7dutUAJ6Es0Zo9oAAArfn0W+je5QIA5rwcgrsm+uiU6k9BWGlJDYhF/+TxQuz4I/sGI7/QizkvAKCJxb+0uAZvPH8Kh3dfbXLqET1c8Nq7EXBp25TJ++i+q4xVXoyYUgaAunZ2jfdgSADAwcUbYf0ehUu7MDFuVDvm9O73kZ22v8lnqsF5+plSVFfWNUmfF1qYguyTxwrw2jOn1Ab/pMcLAJDuwOGeeO71MNDdlCL0M/DjxvMYMMyTkWiSEKhDWSzEU9BYxL7six2nzk5e3eBek9Gxq+Z0TyG/FF1Jvc4QbwAmeylnI2ZsG49ghA2YaVQQoL6+Die2v4n8SwliTNZpjItXKLqPehnmFtLuecOip/57FzkZB3WyobUpa6utJ38cO3YMQ4cONWorNW128tR7i6kjJx4EqiF/4IEHTO5qtEYAYNy4cfjwww81lq3QQRFB4B133GFyZ6YY1PI8oAAALe9MW/2O5AAAZi8Ixr1TfUWx9pPDKdCnGufc7ApcOl+OzNQyxB8pYPXU5ddq1Z6J3AAALUIt3Yh5nRjyGwsFen9+fxHvLEluYouQjpQOAjSp0H60peMb48IaEgCwsXdF1MiXdAqGMk78jPTYpoRAqoEp8TUsmHkCi9d0RWRPF7VtJhv8TVwB23+5xNL+qQRASHQBAGhOKjWYtzQMVHqgTWpq6nEqthDrlp9BWnIpVDtL/PtHNpY/f/qWacQG52LHyQkAUF18+MDHtW1b7ec1VdcYEWBpvvYOHlwL6FmJauJDek+Ds0cnAPrhS9G2Baqtpxp7fQv9jEcOfx5U9sEjxFVAnAWKiPfAww8/jLVr17IWgEJSXl7OOgG8+eab4ieWeaS21/rU1FRWE37mTNPyK02maJuXdCsqKrBmzRq8/PLLMu9Kt+laGwBAZJU///wzbr/9do1cQJQNsmDBAqxfv143ByvaigdEeEABAEQ4SRnSvDygKwDQZ7A7FqwIRxtX4dccCvjz86pw/EA+dm/PxYnDBYKBvjrvUZrzhz/1uvG62XgMbwYAzRHdty2IC0Cd7ekppZg3LRbFhTd7TpMd63/oyVoWqgplLbzwSJxgvbbqeCEAQFs6vjFulyEBAGqPFn7bk/AK6MO91bwLcYj/522Cmm6ZQx0A8Ni9R9iYEfe0x90TfeAf7AAi/SOpqqzDlexKUGYHkQQK1eI3XkRXAIDmovXvmeyLwaM84d3RDnYOljdq/AkgysupYjb9tikL59LKbiyvyk2Rl1OJl2fH38iioYFiA3ux49QdEq+us0cgoke/ws0Qn7hnPS6n7uW+N8ZWpOyX4N5T4ebdzSimXDq7C8n7P0V9nXoQVi6jzMzMEdpvBqgUgEfyL53Cie0rQFkLiojzAAVVu3fvRvfu3TUqnD59Gvfff79RCPHE1OsTq//dd98tbtONRs2YMQOrVq3SyAVAwwsLC/HSSy+x12dTkdYGAFBLSuJjsLZummXZ+Ez27t2LQYMGmcoxKXa0cA8oAEALP+DWuD1dAAAKiN/8JIq9WgrJhYxr+PCtszj4Xx63ezUFoLoAAGSQUD2/upf420Z54nkianNs2sNbbDu5Bics/zASBJ6ok82fn8eHKu3luJ0ng6IhAQAyN7jXQ+jYlT+t71rRJfYaXFV+K0O/DK5QptCjB64zxD+HNp4hXKtcSNzOWkA2Z7FxaIuQXlPgqQMAxrv/soIs1kGjoqxp6RPvnEJ6Pp1HILTvdK5pqcUn8QAQb4Ei4j1AL/vz5s2DlZUGsL6+Hjt27MC9995r8FKA7du3Y/jw4YKvvvRCTxkKK1asEL/pRiO//vprTJw4UWNNOQ2/dOkSe1mm8caWF154AS+++KJG4IKHwFEbqFBSUoInn3wSX331lUFdQO386HxdXFw0rktADfmG2lcqonjAEB5QAABDeFlZw6Ae0AUA0BQQ0ya0sZiL3ag+AQAhRn+yTTWF+tklYbjjAe8mjOtUQ//2oiTs3pYrdkt4bmkYxt7vrXY8EdEtfDxe9Fz6HmhoAMAnbDh7IeSV2prK623hrgh3cuCdW9HTrwdC+kyDb/gorkUKc5IRt+0N1NU2b4Z4AkKCe0+BV6d+oNdyQwm9/MdtX46Cy/pvh0Zkj91HLoSZ+c2uF1L2eXLHGlw5d1SKSqsf26dPH2zatAkBAZpLL2pra/Hdd99h9uzZBgMB3njjDQZO2NraCp5TSkoK7rrrLsnp/w0ThoeH49tvv0W3btozbIhr4LXXXsO7775rlHvj4+PDSjZov5aWTR8cGhvVUgAACuipBWSbNm00+pz4Gqg9IPlGEcUDhvKAAgAYytPKOgbzgC4AgFBATMYTe//KlxJxYCf/y3+DE4Tat9HnumYAUK31Wxu6w9uvac111rlreH56HHIuVTBitjUbo9Ep9DrJWmNRVy6g7QAfeswf057qpJY0sfG62uYxxOeGBgCuk4QtgrmF5i8+mvaetO8TXDqz0xDuaRFrWFo7oL6uBgSekBBBG5Vj1FRfb0FIgSj9fw2fN4ypq71ZIiOHIzqEDEXnATO5pqquKGGZH2WFWVz6pqREvg7u+RC8O9OLqOFAgJSDnyMr6W+9u8LGwQ3dR7wIB1cfrrUy439B2vHNXLqtWWn16tV46qmnNGYBkH8oyKK6eSLQS0zULyD06quvspRvKlMQEgIlKC1/zpw5Oh2f2BdmWoQyDn766SeDAiHkg7lz57Iz8vQU1x60uQMABHa8/fbbLOtEW9o/nYspd2zQ6XIqyibtAQUAMOnjUYzj8YAuAMC7m2LQNVp9qlbswXzMnx7HY1ITnfum+rJ+51bWTb8I6woA0GIL3+6CYXe2a7Ju4zIAoWyHutp6fL/hHGNclyKU/r9oVRe15QREkLhqURJ2bc2RMqXexhoaALC2a4OoES/Cyc2fe09ZSf8g5eBn3PqtRZFeYMMHPAbHth1Rea0QZubmsLFvy+qrK0rziLETVrbOMLe0RmXpVQYAWNrYg9r2VV0rxLWSHGSe+AXVlaWyuIzS/6NHE/jDyRC/6z3kpB+QxRZjT2Jl64SOXcbAt8tobl4EqXu4mLIDKQc+03t9Pd076vbRIWSwVBNZcJqTvh+nd6+TrNvaFUJCQrB582ZERkaKckVubi4jxlu5cqWo8VIGSQn8zp49i3vuuUcWMEJMtkHDPuiupaenMx/ok2yuIfCfNWsWyC/UIlSsNFcAgPZJr/5UluHurr4cUtUHpsjRIPaclHHN2wMKANC8z0+xXo0HeAEAehFf+3UM/IIc1PpVzjp2oQCdFpYDANBUyvDX5otYvTgZ1Olg/MMdm6T/FxVU4/V5p0CAhxTx6mCLtz/vDh8/e7VqUjkFtK1N5Qa0B+oVX1RYjeKCalw8X4683ErEHshnBI1C7PaGBgBoL5HD5sO9Y4y2bQl+XpyXzojC5ApMuQ1pBorEyO7uS+Rg4r90Nv6CfPLft0HEi3KItZ0LY4h3dic2fOly/tRfOHvE+LW70i1Xr2FmbslKIgJ7PMAyMvQtJVczEf/PW6A6e30LARshvaeKWobAqeIrZ5F/MYG1KlTq/0W5Te0gsYR4jX/GKQimemsKgqk+XBehYJeI9h555BFRr9z66E5Ae5k6daqoF2faawMQIJcPGvxHZQlU+nDnnXfCw8NDUuBPc5BvPv30Uzz99NOSjsRYHAC0X0rdJyJHKsWwt1f//UfdZky1S4MkxyuDm60HFACg2R6dYriQB3gBAE1BoZxM9prWoT3JAQBoYvc/l1qGuZOPY9n6bmqzHXTJdNAEbBRercLSeadYxwRdhfa35stoRMSoz9agdnhPTDhqUgBAYMyD8I+UzvZ840urAeuZdT0fY+pTennE7c/Co2MPTjPqEf/PKuRdiOXUV1EzM0NY3xnwDhvGNV/B5dOII4Z4PTPZcxmngxKBAAFR94KyAvQpVNJBPAqFOSn6XIbN3bZDBKJGvqimxKEeFWX5KMpJATH+F2YnobwkV+9ZCXrfsAktIOUVvLHZRUVFOHr0KGvTRiR5YsEACvonT57M0rx79uyptc67YU1K/f/mm28wbdo02b0nFQRoMIDXBw36tP/x48ezdoahoaFaa/yFNp6VlYUlS5Zgw4YNkn2jDQCgYHvbtm2iz1edAZTOHxwczPbn5eXFWlDa2Wlvb6tuLn3eA8nOUxRapQcUAKBVHnvL3jQvAODjb88Y9IX6lcuVAfDMq6G4435vmFuof52UAwCgE545LxAPPOLXZJ3S4hp8tCoVD88JgJunzS2Xoaa6Dp+tTcd3n/L1HtdGokidExbPOamx77yY23nPQz547Plg2Ng2LaGorwd+/OI8PtDQdcAYGQCe/r0RMfQZMdsTHEO9wqlnuCLCHrC0tkeX256Eu280t5voxViuDAAyQhcSyKryQsYDcK3oMvd+TFGRgJr2QYMQED0etg5uejWRWgFSKYC+hcCMyGHPo41nMMqLc0AkjvS6X5hz5nr5iUobT33b09rm37hxIx566CFYWPARMVJQRinZly9fZv9SbXZjIbJBYnNv3749+1fqOvTqru+OBMuWLWOv55r4BzTdi5qaGmRnZyMzM5PtPykpCRSYNwh1XIiJiWE+oGDY19eXBcJSUvxV16c1d+3axbgCePkZtAEApvSzQPfs119/xfTp03UCJExpT4otzc8DCgDQ/M5MsViLB3gBAJpWqJc9fabLy3iDyaPGtcecRaGwdxD+giIXABDWzRmvv9+tSZBPNf6H915Fj35tm3AQEDngS7NOIDP1Zi92KReOXubXfhOD8Cj1rLeUkv/7t1l4b9kZKdPeMjY43AlL3o0QBGrEZBoYAwCwb9MBMWMWg/gAeCUn4xBO/beWV71V6FlY2iB6zCtwdg/k2i8R7yXsfAcF2Ulc+uqUXNp1RvQoYojnS3kne3Izj8hmjylN5OYThdC+M2Dn5KE3s7KStiPl4EaDBOAEAtTX1aGmiu93qN6c0Eom5n0F17d7KPinTAMK+niDXLE2UmYCtZ6jmnRTF+JkID4G4iTQRZoLAFBVVYUvv/wSM2fyEcPq4iNFV/FAYw8oAIByH1qcB3QBAF57LwIDh6tnqi0prsHqRUnY87f41niNnTt0rBeefiWUse9rkqrKOvZ6/dsm3Zm/KaOh54Cmr2u0hrVN09dzOer0x07ogCcXhsDWTj3IUVlRhx8+P8cyDaSKi5s1VnwYidAIZ7Wq9Pq/869svDH/tMapjQEA0AtJ1yHPwNO/l9Rt3xhfXpKDuG0rQP8qot4DllZ2+H/2rgMqqmuLbopUQUAQQUXFBioi2GJJYozGGNN7YnrvxcSY3k0zMb2Zn25MLyZemlAXAAAgAElEQVRRoyYmsSTGqICgYFeqKCogHcS/9iVvHIYp7715AwPcs9Zf/jjvtn3vjO/se84+SVMecooAWL/oCZQX5xkGMUUIh06eiY6hMbr63L1xAXas+0JX29bQqFNkfyGg1zG0h0umW7J/OzYum42aqlKX9C87dS8EnL0FN3o1ys0/nX/z23SjxzHvj7npLLs3fvx43SH5rpwfUy0WLFggtBOMwKQ1EACMrHjyySfx9ttvuxJa2bdEQBUCkgBQBZN8qDUh4AwBcPF1PXHNnbHw7mC9TFX2znLhXDLHXK3xVpzl8c6/sodNp9i8LyP1BiiUd9uD/a2GylvO37xCgNq12XruydeHYOxECgBZf4KRAGtXHMAbs7aiILehLJsjG5jYCTNmxdsUaWT7fQVVeOTWjQ73pyUIAM6vZ8IZ6DviUkdLtfP5UWT8/hoYCSDNOgIBwV2RMOFuUQVAj1Fkce0P96Oq/ICe5lbbMNw9biwV4k/S1eeBvI1IW/qcEO5qqxYU3hsDjrsKrJpgtLHSQ8rip0EiQFr7QICibCzF1rdvX6fC051Fi44uc9rvvvtuZ7vS1Z7ChDNnzmxxHJTJMxd/0aJFYm/WrDHu3zF3JgAqKirw448/YsaMGYaQHboOgmwkEbBAQBIA8ki0OQScIQCY///C+0no1tO2sAsdVjquzGe3Z3T8Tzk7CiQVqC+gtgoOQ/Tnz92t64bccj5q1qO02bmlDNOv3IDSYufroNPBnvV2IqJ62BfIYbrD8kWFmP/ubjD9wJoljw7DBVfFIHl0qNWyiUobRhZ88OoOfP1htsMz3VIEQFi3BFEO0Jk66Dmbf8HWNQxnlmYNAdZhHz71SXj76BNnctVtcY9Bp6L/KH3CXyQjNix6UgjHtWVjhESf4Rf/V8HB2JVuXvkuCrb9YWynsje3RoB58BQHZEh8aGhos86Vee3r16/HY489hiVLljTr2NYGu+eee3DzzTcjNja2RQgRCg0uXbpUhPob6fgra3VHAoBrXrhwoTiDrk77aPEDJifQ6hCQBECr2zI5YUcIOEMAsO9r7uqDS67vCTrwtuxo/VHs21uNTSklSPnnEArzGm6xQzv7ID6xE/rGd0Rs/44I6Gg955c34FTj79E7wKpTq5Tqc7RWNZ/f82QcGAlgz3ix+POXeXj58Sw1Xap6hqkUdz8+AAzbd2TEs6L8CPbtrUJNVb14PDi0A8LCfeDr51jQSau2QEsRABQ7o0p4YIj+3EyWNcv443VUlOQ7grVdfk4BtuQpj8DTy36qjS1w9mevQ8byV1FfX2cofmHRgzF08gO6yZ80libMNqgygaErM7Yzv47hIkomsvdoQzvO2bQYW//5xNA+ZWetAwHmwlMY78ILL0RMDEvfai8PqnalzPHesGEDXnjhBXz//fdqmzXbc+eccw5uueUWjBkzRlPJOj0TpNjdli1bRM67EeUW7c3BHQgARmgdOnRI7P9XX30lykxKkwi4KwKSAHDXnZHz0o2AswQAHX+KzI2ZYDuEXffkAFRVHsGX72cjfX0xHns1AUHBTUmCjA3FuOPS9c4MY2rrSJmfD5YcqsVT0zOE0KGRdtz4cJCAsKw2YOQYdP5XLNmHZ2ZsUl1doKUIAK6736jLETPoNN0Q1B+pwba1nyE3axmLOevup602ZLWFQSfeBk8vfYJ7e3eswqY/3zQcHjq2SZMfAMUg9diulG+xM+Ubh003bdoE5v86Y6zFzVDdnJwcIVzG8mhU6W4u6+AbKKIluvYZB9WhUw4mdzAvHSRRWBbQFXb55ZfjzTffbKS+npaWJpzOrVv1iZ5OmDBBOE/duh0jcBlOft1111ldgiudoLy8PFFnfvny5WJsa+t1Ba68OR00aJBhXdMB5tzpAIeHh2tW8rc2ETq6xGfZsmXihrs13PaSFLn00ktBPPh7wWgJI4gRhrtv27YNixcvxqefftpsWLjy7JvvOZ18/j5yz3nDTxHDrKws8TvJCIfWsPeGfZlkR60aAUkAtOrtk5O3hoCzBAD7dCQ2pwd5+mrUEJj74naRPhAZ7YfZHyahe8+AJt0VH6zBY3ekI31dsZ6hGrVxpMzPh40kHCwnzNz9e56OQ6++HY16lzcNQb2EHz7LFZiSCFBrLUkAdO0zVjiozhhrw6cvfxW11eq1KJwZrzW17Z10HmKTztc9ZVcJ7nl6eiNu3PWi9J0eK8rZgLRlLzpUsjeCALCcnxFlurSumcKJPYecIXQTWNnBGTtSW4mdKd8iZ9Mil+koWHOI6SSwNB3zsPWYJAAgHCojCQDzfaATPHnyZIwbNw7x8fGIiIgQ//P09BS345YOMZ0/Orh0APPz8wWxs2LFCnHTb4SQnZ4zYlSbESNGYOLEieCfffr0QXR0NHx9fUWde9a9NzcFB0Y7sGQisVi7dq0ocagQREbNS/YjEZAIuAYBSQC4BlfZawsiYAQBwOmTBODtNW+x7aUDqFnq4ZJaLPm+AB++thOVFUdMTR6ZMxgnnRbZpAvqAHz5/h68N2eHmu4dPnP99D646Nqe8LSS1lBXy9z5nfjif3sc9qP3AeJ3+8P9MemsKPgHOA7pdzSOJZni6HnLz1uSAPAPisSA0VeB5c9029GjSF32Ag7kpuruoi029PD0EkJy3eIm6l7e5hVvoWD7St3t7TWMGTwV/UZepqtv5v9vWPQUqsrta4+4ggBQJpyeno4bbrjBJTm81kDx6uAnhDN7Dz0HgNqw7aOoKjuA4n1bcCgvA8WFWagoZdUM9QShng2ydSPOevJUOn/nnXc0dysJANcSAJo3RDbQjEDvoechNvl8FBduQdrS51FXq070V/NATjZgdR6Kx7r7PJ1cpmwuETAhIAkAeRjaHAJGEQAKMBTyoyZATO8AeHiqfQltiM4+uL8avy0sFM4169Nbmr2SeTm7KnD/9amqVfLtbWS/gUFClC88sulNWlFhNR66Oc2hcr4RB4WkytW3x2L8lC4I6qQ9R5u3/Lm7KvDVh9lY+kOBplt/8/m3JAHg6eWDnglT0TvpAqdCLnMzl2LL3x8asS1tpg86jENPmYmQyDhdazpaX4f1C59wmVp85+6JGDpppq6wdt66pS17Hgdy0+yuzZIAKC0txe7du1Xj0bFjR0RFRYmbP0tTypmde+65oLp5cxgjJ0ic9Eo8G9xfa3NiWcySwi1gmD8dfxIArnb4LedhLyR+48aNuOSSSzSHBztLADACgbfVRlSP4C0va5evXNlAjl188cUi3J3nxZHxBtn8PCk3yPX1DXov9ozh1SNH6i+d6qh/+blrEZAEgGvxlb1LBPQiIAkAvcjJdu0OATrRU86LRsKwEHSJ9hM32d7exwiBurqj4nZ/X36VyO//fVGh+NMdzB4BwHky/7+5jer+jH7g3Lp28xMlEn18j5VfJIFCvQRWCsjdU4GM9cVY+HW+zWoBzT1/Z8YLCuspBOF8/Dvp7oYigBsWz0J1hbG6Dbon5AYN/YMiMOy0x+EbGKZrNuXFecLJrjy8X1d7R438g7og6dSHwD/12I71X2J32g92m1oSAHpDqOns3XbbbUhISGhEVFEbgLWsn332WT1L0NWGVTO6x5+CXolnoYNvECpKC1C8Nwssj1i6fzuqKw7p6tfIRvYIADrin332Ga68UlsVCGcJAMu8fSPXq6Wv//3vf43SIEge3XrrrSJHXFrbRkASAG17f+XqWi8CkgBovXsnZy4RUI3AtBt74crbYxsRFmzM0nlvPLMVrDogrXkRoA4A9QCcMVeGqzszr5ZqGxk7BoNOvFW30n5RTgo2/voijh51fDOpZ42M/hh4/I3gPPXY/j3/YuNvc5qFAOAgFAb77rvvcPLJJzciAahyPWzYMD1LcKoNdQHqaitwpNZ6yVCnOneysSNRPD2pAJIAcHJTZHOJgEoEZAqASqDkY20GAUkAtJmtlAuRCNhG4MUPk8Abd0tjKcI7L1uP0mLXKGPLPbGNAMXgBp5ws1MQHczPwJa/P0BFSYFT/bSVxv2Puwo9Bk7WvZxdqd9hV8o3hoRM25pEryFniVr3eqyidC82LHrS7o23UREAyvyOO+44fPHFF+jZs6dpylS+phL9Tz/9pGcZbbKNIwKAi9aaCiAJgDZ5VOSi3BABSQC44abIKbkUAUkAuBRe2blEoOURiBsSjKfeGNKkFB9D7H/+Mg8vP57V8pNshzPw68hw9UfAP/VaXU0FdqV+i+yMRXq7aDPt/ALDkTDhLgRH9NG9ptSlzznMsdfd+X8Nw3skI3HSDF3dMDIhdcmzIPFjy4wmADgOCYCLLrrINGR5eTnuv/9+vPHGG7rW0RYbWRIAZWVlyM7OblSSUWsqgCQAmp4UxVGrKivCup8fs5oCNfikOxDZezQKd/2NjN9fM3WihKPz7zNXvotu8ZPQI34yfAM7C80IEqlMsSnc+ZeVKCAPhEUPQmzyhegYFiMqU7CkJPUncjYtxt4dq3Gkrto0FqNVhp/+BFj+M335y9i3e22Txdhai7kzuvG3l0TlkJjBp4F9cszDB3Zh+7/zUVzI8pLWxS0DQ7ujd+I5QmzW2ydArIftdqctQFH2+ibrMx9z65qPMGD0NQiO6AuWnc3f+ju8O/ghqt94obOR9uuL4u8tzS+wM4ZNZQpWZ2SuegcF21bAXgoA58WKLV16j4KPf6iIMqqtOoyD+enYlfY9yg/lWv2pYLseA08VFUI4FtsxFS4v6zfkbP4F/HfRmnHPzPecmi9MJdr27zwEBHeVIoBt8YdZrskmApIAkIdDItDGEbBVAaDkUK3I/d/wt8whb6kjMGD01SK32Rk7XLRTVASoqSxxpptW3zYiZjgSTr5bd/g/X+RTfpnlsvx/BeCATlFIPvVh3ToFfPHfk2775t0VBIBlDjfLfz3//PN49NFHW/25MWoBlgQA89yfeuop3HXXXaKkmmKsHc6qAG+//bbDoSUB4BoC4GDeRsDDE2HRg5sMQIHC7Iyfsf3fz82caw/0HXEJYgafblO4tXhvpnCMFefTCAKgtGgnSHRE9BxhpSRhPXZu+Fo49I1JAA9BFvQZdhE8vawL7e7btQabV80Fy2MqphAArDbi6eUtyAbFSADsz16PIRPuRm1NOVIWP42yQzlWCI1RGHzSnahkpNJiRioV2yQAAkO6Y+gp99kkwEl0bF75jiBjzC04PBYJJ08HyQZrxvkzjctyfiQNEifei5Cu8U2a1VaXYe/2legxaIqsAuDwV0k+0FYQkARAW9lJuQ6JgBUEgkM6YM7HyYgd0FSp+d9VBzDzOllGriUPDtXq48Zeh8CQbvqncfQoMlfPRf7WP/T30QZaDjzhFkT1PV73SngruOmPN1yW/69MjLdQA4+/Wdx66THLW03LPlxBAHz00UeNBOyoLP/444/jhRdecLiEgQMHCsE36gj06NFDqMHzxo6OllJP/c8//xSK8hQs1GKs437HHXdg6tSpom8q0iu126urq0WlAqrIz58/H/PmzXNp5QJrBADXzfry99xzD3x8fExL4x5deOGFDtcrCQDXEADslQ7mno0/InvTIuG0+wd3xaATbkGnLv1Ah5BO7uGDDaVx+Ts9dPL9glwkAZe3Zbm4AaemR/SAk9B3+CUiImDb2nnIzlgo2hhBACirZ+WPLWs+Eo4158lSp6wowjVs+vNN7Nv9jwmoLr1GCR0UOv+8reftdtnBHPHfUX3Hoe+IaSIiIC/rV2T99YGJPFAIAHbE9W9e8TaoicIIBt6UH60/guSpjyGwUzS2rvlY3LSbG0uwDh5/B9gPCYPMVe+Jvq1FAJg/W7Jvm3D0lTQ2EqTxY68Tjjr/TiESOBbnkjT5QfCZqvID2L52HvbvWSd+s4M690L88TehY2gPUMx1w+KnUVPZIMLM8dgnIxgYpbF93efI3/K7WFdYtyEgEa8Is8oygFp+geWzrRkBSQC05t2Tc5cIOEBg6oXdcNuD/eHrd0xdn02k+J97HB2WNWMIJMucOWNUQs9c/R7KDmY7002rbdtwmzRTvCDqs6Pihbdge0OJM1db76HnIjb5Al3D8OV2/aInUVtVarW90QQAhQDpoCclJZnGO3jwIG666SZ8/fXXNtdA53z27Nk4++yz4efXtHyfZUNWF/jhhx8wY8YM5OZaD/01b/Pyyy/j6quvRqdOjitpkGwoLCwU8yHR4AqzRQBwTfwfnXnFWP7u888/x2WXXWZ3KpIAaAqPESkAPA/b1n4qQvfNjc5t8mmPiuosmaveNZGqrD7RZ9jFKMregI3L5whn2Nz6jbxMhOkfyEtD5qq5wjE3igCwjCzguN4d/EW4eli3BBwq2IS0ZbOFY0vHnlVGeEturR3bUoB04PE3iefNSQ5zAsCcyDBfJ4mOnkPOtJoGQGJi2JRHBHaMhDiQ23C5YI0A8A0IwbCpT4B/pi59QazB3BiOz3XQsc9c+Q4O7c0UHyvjk6Dgmkv2MQXimIkqK5MfECSJ+RpYdSdpysMCt82r3hW3/Y3G475PeRi+AaEyAsAVP46yT7dEQBIAbrktclISAecRCOnsg5c+SkLvfk1v/3duKcP0KzdI8T/nYXa6B944JU6aiQ6+gU71xZsnvvS0R2O4K+vE6zXeJlFcj+GjzWEM6R1y8nRdQ9XX14lUBeauWjOjCQDe9M+cObORE88xRo8ebfNGffz48UIfgLf/yo282sVu27YNd955JxYvbuycmbf/+OOPMW3aNHh5eantVjxHkoEEwEMPPaSpnZqHbREALHU3ZcoUMI1CayqAJACaIm8EAcDQ9A2LngBFNc2NDmLiKTMREjkAOzd8I/RVaMw373/clSIcn85t2X+RAfbOhREEAJ301CXPobiw6Xc9PCYZQyZMbxSSHxo1SITV06w51vx7W2tUcK2rrRQ6I7yZtzQlEoIEhzl5wOei+p2A+HE3CZ0B/j4pqRDWCAAfv2BTNEF2+s9geVP+rtmzDr4dBSnAm357/9ZZG08hcA4f2C3mRgLB0kjikIiXEQBqfu3kM20BAUkAtIVdlGuQCFgg0CeuI+5/bhD4p6UdOXIUn7+3Bx+8skPi5g4IeHhg8Im36S4NpyyB4Y5py15EaVH72teATtEiPNffCTHFvC2/gcJX9Ufsv4QadVyY8sEbJx//EF1dbv3nkya3l0pHRhIA9913Hx588MFGt+y1tbV4/fXXRVi7NaPTz9vtIUOGNPqYue9//fUXVq5cKW74w8PDMWbMGJxwwgmIiIhoRBSQBGCEwfLly5sMQfFBag8wlYDG29z9+/djxYoVov+ioiJ06NABo0aNwvHHH4+4uLhGfbOCAfv+/vvvdWFvq5E9AoBtnnnmGc2pAJIAaIq2EQQAnVsKflqKxdlyjjvyBvnUB0HHlbfSjLRi2D3/V1laaDVtyAgCoLwkHxsWPoEaK9E+jHYazlv0wDCTyKA5UWFLIJGIMu2s24CTG0U0qMHVHB/zG3aG2JOMICnBtAqG2CtmXQTQA3FjrkG3uIniMTrk1GXYu3M1igsyQRLC0hjaz1t87oEtUUW2oeghc/1rqg6bSB5bopDmYzRoyEwXUQVpS5+3OgdDfzBkZxKBFkZAEgAtvAFyeImAXgRmvZ2I+vqj2Lb5MDanNgjA9e7fEcnHhWHoqNAmYf/KODm7KnD/9akoyG36j6zeuch2ziHQmXmIY6415SHq7W3frn+Q9ff7Qkm5PZiHpzf6jZwmbuj0Gl82Gf6/f8+/ervQ3M6rg7/I042IGaa5LRswhHXTirestnWGAGDY/rhx48T/6HxaOs8ccN26deIz5tdbsyVLlmDSpEkmp5uCgd98841wuq21YYrBs88+i2uuuaaRU79s2TJMnty0pOP69euRnJwshqbz//vvvwt9AltpAxQrpE6AkobANqxqcOmll+rC3lYjRwQA1/ndd98JLQQlKoJzYRqFeYUF8/4lAdAUbTWOqqMqALZueW0RAJwFHcT4428Eb6LNjbf0VNXfvXGByLVXBPmMIADs3Uab96+kKyjOttqDbd6/GlzZL2/JeVtunnqgOOeent5IWfIsmJKmmK0qAExXYCpCeMzwRgSd0AY5XCiEGPfu+MskVMiKBAzvZzs1RnKHcykvzsXQSfcJTQF7kQNK/xQPlASAGoTlM60dAUkAtPYdlPNvtwi8Nn8YBidru0GsranH+y/vwFcfts9ccXc+LKwNzxrxztq2tZ+Jl6f2YGHRCRhy8t2gQ63X+BLMcFZHIah6+7fVjhoA1ALQY7yBpA5AXU15k+aWBICe/m21SU9Pxw033IA1a9ZYfYSONm+6AwMb0lno/L/22msir9+RzZo1C9OnTzc56iyjx9SDt946RnSQWGD4f1RUlOhOjRYBn/v555+FUKBijlIYHM3V2ueOCAC2YSrA3LlzQaJFMZZUZJQFcbI0ZwkAPeuw1obijIMGDdLdnWUVCRJBFEhkeoRWU+OouoIA4Dzp4DLvnuXnKB5H4T/FGBlgrsrfnARAxh+vC7X85iAAFGefgohKGoASeWBOCii42CsDyGdYBpfirV37Hg//oMhGZAD1TtKWvSBSsyQBoPWbIp+XCNhHQBIA8oRIBFopAk+8noDjJ3XRNPu/fy/Co7dtBNMApLkXAnyxSpzEskh6hewa1sN6yKx9Tce2LRtDQfmiz7xXZyxr9f/AFIDmtsjex4mSWXqMCuRUubaWp+sKAoCOPG/keYtvT6CPYfgMu1ds9erVwum1FS1gvnZrYoMLFy7E6aefbnrM0slWSwDcdtttePrpp0U/FAPcsWOHKM+3dWtjETE9e6G0UUMA8FlLooN/x5QHiiVaVkGQBEDTHXFEAJiHo1tWzHDkjNqLAGg6Ew8RsdW1z1hBCPB3m6H6Sok8NQRAdP/xiB93o9AWMA/ZV9ZoK1WBc1FSAHwCQpH+2xzsz14HJdfdXjtbZ9wRrko7cwV/pgHkZi4TIfckRqxVB3CEufl8WFUhrNtgdOs/AZ17JImqC/xt5m90UHhvJE9+iCyMTY0CW2tTCCGmbKQvf9WibGJDKyV1oGT/dhkB4MwPoWzbahCQBECr2So5UYlAYwRumtkPF14doxoWhvw/fke6SBmQ5p4IxCafj15DzhZli5yxQ3s3i5J21RWHnOnGfdt6eKDvsIuFIrUzxjJTvGGyFANzpk+1bTuGxiD5tEeahBSrbb/lrw+Qm7WsyeNGEQBKbv0ff/whatbzT3tm6aySNGD4PfP11dqLL74oBAC9vb1Fk927d4tyef/+25CeYRkBwDmSZGCEga2oBLVjO/ucWgJASyqAJACa7oojR9VcLM4IAoBO6YDRV4kUgJzNS0zCgOYzU1TmObaSn66GAFCE52wRAJblCM3HVEQAzXPdFSeWaU2WIn2OzrcjXM3bK4J/xXs3Y/u6L5A4aQaO1tdbFVa0RgBQZHHgCTeLFB7OkyKsjc0D8eOuF8SKkqbAMoZKGUJbVQpsrVGJULAsK2j+vBaiwhGW8nOJQGtAQBIArWGX5BwlAlYQOP+qGFw/vQ86+DQu8WcNrPzsSjwzYxM2pzVoBbRHC/TphCuTH0F4QDQqag/j05RnUFjWUOfZXcw/OBJxo68R4aXOGktcUcW6trppmLizfbd0e5bciht3vQjJdcZY03tP+k/OdKG7LXNZGQFA/Qc9lr/1D1GqzNIsCYDS0lLhSFuzjh07olu3bvD1PRbKzBJ1GzduFI77Tz+px4a37M8995wp/J8h/Cy7t2vXLtXL69u3rxDKU1IIKBx4yy23YP78+aY+1q5dixEjRjTqs6KiQsx5wYIF+PHHH5vcpKuegBMPqiUAOITaVABnCYAjR46gsrJSOFrOWFZWFkaOHKm7CyNTAMyV7tN+fUmIx5kbQ8kHjrtRkKhGEADsWxHNEwr3S55torFiXmZOKYFnTkTwt3jrP0x3OLYPDHensCCjCGwRABy7YPsKZK16r1GKEn87eOvOvPZ9u9ci44/XRGnCDn5BGDblUQSGdrfajv2x7dBT7gdL7fFGfMvfHwoRQy0EgF9gZwyb+jg8vX2E/gEddfN5mO+HNcdaSSPo4BuErNXvIX/r7xZn6xgBcDAvXVReYNTTgNFXo3v8Kags3Sv2oWnVFg/EJp2HmITTUX4oB+nLXxHkgiLiyPF2pbC6AwVAzffiWPlAWQVA99dcNmxlCEgCoJVtmJyuREBB4NRzo3DnowPg62f7tvho/VGkrSvG7Acz27zoH4W14sKHIyo4Fst3fNnkoLQGAoCT7tJrlAhtZ/ijM1ZfV4Pd6T9iV0pDKau2YqFdB4obJ68OjmvL21szhapSlz5vtSRUc2Gl1LXWM97hol1Yv/gpk0iW0odWEUDmo9NRZwi6IpTHvhi2//777+Puu+9WNT3L23tVjRw8ROeVZQhfeOEF05OWOgOWXdDZPXToENLS0vDLL78I8sBe2gLbWzrvjuZuLYddCwHA/q2lApAsoTihEs3gLAGQl5eHK664wmo1BUdrNPJzIwkA1o5PnvIoAjpFCQcw4/dXUVq0S/we8Ga6T/KFIjffSALAPP/8QG4aWIWDt8n8N4dl6eKPvwl0ahsTBMecWJbN2/bvZ8jP+k0427wB7z/6agR2igY8PFFdfsBqCgD3gOe5YNuf2L5uPmqrysS6+4+6Ap27J4rfrrRls4VyvWKRsWOEuB4FUg/kporSsOZzJZkR1Lk3KF7Itszbb/h3ZyQSJtzdhIywfg6OrU2ZI/eBhIKlWSMAuDecY9c+40Qlhu3/foaC7auEk0+CImbQaSK6i2swJwhIllAI0D+4q9h7phyQAKJ+C89F76QLwLQK/tvJ8oLb/iVxSEffA/1GXCqIAe4FKxVkb1qEI7VVjfaPc5cEgJHffNmXOyMgCQB33h05N4mAHQRCOvvgspt6YdjoMHSJ9oOfvxc8PCDy+w8X12JTagkWzM/FutUH2zyOPTr1x9QB16JLxx5Yn/crFvvC/68AACAASURBVG75oMmaWwsBwFvtuLHXI6ofc6n5E63fePu/c/2XVkPF9ffaci2Dw2Mx6MTbxEuwM3akrkbcnlM4qyWNL8CsBqDHaipLhBBgRUl+o+ZaCQClsbWSfwzj/+STT3D99dc7nKKlk+ewgYoHbKURvPfee8Kx9fHxcdhLXV2dyPn/7bff8Oabb1qNDmgJAoATt6yYQGePgoVnntmQ2iIJAOvbqzi5DAu3tOK9mWC99x6DphgWAcDfYebXU7jTFjHL/P+Nv77YSJfD3GG1nCed991pPwghUDrB1jQA+B2nir01nRM68Jmr5lr5DXM8V7bd9s8nyNvCm/eGm3BtBMCxnHk683pC64kNNW9YEtWa8buwd/ufyFr9fqPoh05d+mHIxHtFOUBb7fbt+huZq//XiBylUGz82OvQpffoRkKD7INjVRTnwT+4iyCTZBUAhz+r8oE2gIAkANrAJsolSATaOwJTB1yDYd0aagq3dgKAa+BtEnMkeVPjrPHlcse6L1o9CcAw24En3IKOYep1L2xhV7jzb0EA8EW4JY37mzzlYZWlrY6iquyAuKHirRdFvyzrmHMtegkAtrV2K11VVYU5c+bgoYcesgtVcxIAnMi1114rhPzi4+Ph5aVOM4Nr+fbbb3HzzTc3EiZsKQKADv5HH32EHj16mLBl1MOTTz4p0ikkAWD7yNERjE26ACFd40AigOKn2ZsWIy9zGWIGnw7qqRiVAqDMgr89/UZME4r0vKmm48jbe47DVCJr5VfpqPZOOg8kLZgWwN+c/bvXYseGr+DjHyJutG0RAEwNSPllFsJ7DkfMoCmgroB5e35uy5gG0DvxHCFup5TOq6ksRlFOCnZv/FGE0ZubVgLAPMWBIfyZq96zKq5nL7eekRrd4iehe9wkIWpIcoXrY3QWb+kP5meIiAlL43qY18/UA9/AzsKhV9OO/XMfeiWe/R+J7CFKDjJKjhEFQ0+ZCVkGsCX/RZRjNycCkgBoTrTlWBIBiYBLEFBDALhkYBd2SnVpOrzOpgJwiryd4gsVFZUZ9tjajGkRcWOvBXM4nTW+NKf//gpK9+9wtiun2/MlmmG3oVEDm/TFF1++lPJGky/CJYVbUFXOaB77+dzOEACcxJdffokLLuBN57Hok+LiYjzwwAN45513bK7ZkgBg2D3D2VeuXOk0TvY6GD9+vCADWH2AegaKgKCtNnTaGA1w7rnnmkiAliIAOEemOLDcoXn6hZIKEBAQICIwuC7FmJZx3XXXWV3er7/+ipNPPtn0WVtMAXDpYXKTzrU6424ybTkNiYBEoBUhIAmAVrRZcqoSAYmAdQTaIgHg5e2DPsMuFqGsRhhvmViyKWfTIkEItAbjDVFUv/HonXSuzZBPTes4ehRb//lYqHm7i/UZdpG4kaLDX1Gcj0PC4U9H6f5tqK4o1jxNZwmAgQMH4vPPP8eQIY3FCdkvFfktS9UpE3zjjTfEzbqnZ4N2xb59+4SjqkVIUPNiLRpQz+Ccc87BxIkTkZycjK5du1olBGpra0VUw/333+/skKb2WjUAzAe2lgrAsousoiAJAMO2qNV0JAmAVrNVcqISgVaLgCQAWu3WyYlLBCQCCgJtkQDg2hjemHDSnWC4q1FGtWY6wdXiNtl9jTW5Y4ddhG4DJogQXyNs745V2LzyXRytrzOiO0P6oHK3r3+oUKuuq3G+YoOzBAAXddNNN+HZZ59FSEiIaY2sDkBi4LLLLrO6bmoI8Dbb399ffG5NwM8QwDR0QkKAWgH8X//+/RtFNfz1118YO3asht7sP+oMAWAtFYDpCiy/SNJFRgAYtk2toiNJALSKbZKTlAi0agQkAdCqt09O3jkEPBARGI3RMVPRJ2wIgnzDxC3coar9SN+7Cv/k/IKqunLx2bShDTdFtvLLzefRwcsX/ToPFTnp0UG94esdID4urtyPrKJ/sT7vNxyoYP6d7VDeyI49cXnSgwjoEGQakyG5FLsb1eM0xHQagECfYDHfoooCZBSuxob831Feo7bMnwc6B3TFsG4no3/4MIT6RYhQ89oj1cgr3YF1ecuw7UCq+G9bxnWeP/hOsValrN6hykKM63UWRnSbJNbNNWfu/wdrc5eipKpxvqKnhxdiQgZgYJfj0Ct0IML8I8G/o3Hcg5V7sXnfP0gtWIHD1U2dVXNRP1tz5Bq+yXhV9GdPBDAuYgQuGHynwOBQ5T58kvJ0k/laGyMpejzOiLtBfLTr0CZ8lT4H1XWVTR515kwwh5N1qFk2yigrO5iN3Wnfo3DXGqO6NKwf5neyzB/FsegcG2VlB/dgw+JZqK0+bFSXbtmPEQQAFzZv3jxccsklpht98RtmJxXgjDPOANMAunTpYsJl4cKFOP3001XjRIeX4fzV1dUigqCgoABPPfWUEMujUaOAIe69evVCcHCwKPl38cUXO+w/KCgIixcvbuTwb9++HVOnTsXWrccU1B12ZOcBZwgAdstoBJZeVAgU/h0xYERFeHi4aeT2mgIwfGwYHnslAYFBjkt//rW8CA/fkubMdrZoW0kAtCj8cnCJQLtAQBIA7WKb5SItEaBDNqnvpRgWfbLNHGs6tT9sfks0vTRxpvjTPgHggQHhyZgady06+hy7ObMcm077xr2rsGTbJ6iqq7C6OZYEwG87vsCU/lchoes4m5tZXVeBJdvmIbXgT7vkAomDU/pejsGRVMO1XWqurKYYCza/gx0H0632Z0kAfJX+MsbEnI7+4cmN5sj1fp3xKrL2//vf33ugT1gCTo+7Dp38jr3Y2lpY/dEj4PpJyPD/K2YkARDQIRjThs5EVFCD6B5JA5IP9szbswPOGXQb4iMaapL/tuNzrN5jWTfdmDPB0kZ9R1xqSA68sqa62kpRJoraAFTNdgejyn+PQachoucweHk7V+bPfD1U007//VWRT+9Km3JeNCafHYVXnsjC7u3O3+brmatRBABTAX744Qf069c4+oTl9Xgrbc1xXr9+vQi9V+zgwYO49dZb8cUXXzhcirXxtmzZIhTxlbHYz0UXXWTqy/Jze4NYahS4GwHAuZPQIGFirr9guSZJABhDAFBQb/jpT6Bk/zZk/P6aw/Np5AMs89opol8j5X/z/iUBoB5tBav05S+D0W3SJAISAXUISAJAHU7yqTaEgK+3P84ZeGsjR5VOamn1QdTV1yLYNwx0bmm8Od60728MjRov/ts2AeCB4d0m4tT+V5husfk8nfKymhJ4engKZ1e54eZnvGn/Ov1lMa6lmRMAm/etgbenj2m+dIJ5m15/tL7RXJX5fp3xCrYfsH77wbVdkHA3ugX3MQ1pvnY/70ARWaAYx/pl6ydYl/drExLAnACoOVKFAxUFJgeaN/bEkmsuLMvGZ6nPo6K2Ie+8f3gSzht0hwljZd4KDnSsOU9zcoJz/DFrLtIKVpjmxuiIcwbdihC/CHT06WSKtFAw54M5JVuweOvHDiMAWOZpYt9LBIFBo/P//ea3cKS+1ubJDw+IxuVJDyHINxSHqw/h05RZKKowL8lm3JlgCHz3+MnoN/JSp0sDWi6orrocBdtXICdzqVBExlH7InNG/xQw1D+i5wihBt0poq/R3Qt16Ky/3sfe7a4To+sT1xF3PRaHgYnB2Le3Gg/ckNrqCQBuxB133IFnnnkGgYGBpn05cuSIEAO87bbbmuwV1espaGdenm/jxo0iksCWdoDSyccff4xp06aZFP2ZcjB37lyhK6CYZZoBywS+9NJLePDBBx2emxUrVgihQMU2bNiAYcOGOWyn9gFnIwA4znHHHYf58+ejd2/b1T8kAdD2CQC1Z669PUfSpmfC6SjYsRKHi3aJ5UsCoL2dArleoxCQBIBRSMp+WgkCHhjX60xMiG24RaJjmVH4N37dMV84cTTevsSFD8eUAVc3ucm3RQBYOrX7ynKweOtHyC7JEqWCaHSYk6NPwvje55uc1S1F6/HdpjeahNqbEwAKsHRsl26fJ+arhObTWWYYP9ejkBaZ+//F95veEA64uVkSH3Tu12Qvwqo9P4pUhwZrSIs4bcA16BkSL/6GY1kjFcwJAGUcYvj95jex+xBvWo+KOdGZJzlAIyFw2dAH0DmgoY57TslW/Jz1HvaX03E+5niSKImLGI5T+19p2oP80h34LO15VNaWNTlrajQA7KUAsMOeIXGYNvQBENPSqgP4JHUWDopUDes2svupgvChWcPc6DPh6emNAWOuQVS/E+DxX6qEkV861qUuytmAvTtWC8X5+iM1prNr5DhKXwz179xtiKjLHNo13tBwf2UMfr+zVv8PLFPlCvMP8MJNM/vhlLOi4OvXEE1TmF/VZggArsfarTRD06kT8P333zeClaH2y5cvx/Dhw01/z9+/zMxMTJ8+3RTKb96IbV555RWhLWBOHChK+GvWHEtTYR7/N998g4SEBFMXJSUlePHFF/H000/b3GIKFDK1QFHadzcRQPOJW0sFMP9cEgCSAHDFb1lr6JMlBWMGn4aUJc+KUoHSJAISAf0ISAJAP3ayZStEgI4nHVAl9Jxh5cu2f9YotFxZVtegXrhkyAxxw6uYNQKAN9GXJN5nulXfWpSCHza/aTO8n/nuzJ1nu6bh8Q0jWRIAdKw/3zgbew9bC9X2wKgekzG5X4Mzast5TYw6AWfG3WDK9SfxsKVog83w/in9rzRFPljLb7ckALiWbze9bjd03jxnnnoBn6Y8g+Kq/TZPErFi+gWdckVnoLBsT5PnjSAASJBcmDAdvUMHif4XZL7TKOLAfFDLtVs+64ozwfF9A0LR/7grwbJ4rrL6I3WorjggwimZGnCoYJOob22tHrOWOXh4eiGwUzRCug5EeI+hIgTW2/fYzbKWvtQ8S0Jj54avkZu5VM3jmp8ZfVI4bri3L2JiA2FWMa/NEQDWBOoIFh39s88+21RKTwFwypQp4uaeAnzmxtt6RgMsXboUWVlZIqrgpJNOAsv4RURQg0Rd2UFrDjJJBob085af4n508Nk/Rf546x8TE9Oof3tpDJoPwn8NjIgAUMa2lwqghQBgtAbFGBUSWu/alHbct5EjR2ruxjL94vDhwyI15NNPP1Xdl9EaAO6cAqAalHb2oCQA2tmGy+W6FAFJALgUXtm5uyEwtucZOLnPJWJaDMH/PO0F4VjasoFdRuG8QbebwtGtEQDmAnL2nNRjYzSOQrB2e2xJAPyV/TN+3f65zdz+sICuuGLoQwj26ywctXmpz2HXoQzTkJbO7drcJVi6bZ5V4kNpxNB6ChGG+keKaIL5ac9j96HNpj4tneD95XkiDJ7aAdaMIf1JUeNBIiLELxzr8n7Dyt2NbxAt21FL4crkR0TEgLV1Kc8bQQCwL/PzYS8NIDooFpclPQg/7wCrooGuOBPKWgOCo9B3xCUibN7VdrT+iAihr644hKLs9agqL0JtdTlKi3airroMXh38UH+kVhAEnt4+olSfVwd/1FQWgyX8AjpFgXn9nboMEH8aKepnb+31dTXYvu5z5GYtA9dgpEV198ctD/TDqBPD4e19zGlVxmhrEQBcF9MA7rnnnkY39PbC78866yy89tprwvHWanQOGdb/xBNP2Gz63nvvCWV/84gBtePs2bNHpBVQFNBIM5IAsKW/wPlqIQCMXB/7YhrHoEENBKkWc28CYLuIfOo7/GKQFKiuOIjsjEXI3bwE9WbVQjqGxaDfiGkIjugLRi+Jsp0lBdiV+h0Kd/5t+reZv3tMZ4oZNEX0x9/H4r1Z2PbvPFB8lWapAcDorn4jL0O3uInYnfaD6LNX4jnitjtz1bvo2vd4hPdo0NY4VLAZW9d8jPLiXPHfCpGxd8dK+PiHIKrfiSD5mbH8FVFStGHelyGka5yopiLWt2kx8jKXid92mhJGv3nlOyINi314eHqj7OBubFs7T4ypmLK+7nGT4NcxXLwbscQs/33gby7/rVCMhDW1a0hYs7/DB3Zi54ZvEDfm2kbaC+ynT/KFoOAt/40gYVVdfgA5m38x7QMxi+w92tR3ceEWpC19HmHdEpAw4W6YawCo2YNjBNB2FO5Yjb4jpwmhXUa+MV2Ma+G6pEkE2ioCkgBoqzsr19UEAUuHlbnta3N/sYuUpTicJQHAUPUz42/AkK4NuaUb967Ej5lz7TrWfK5bcF/hXPt4+Vm9sTcnAOh8f5b6LPYUZ9mcq6Ug3mepz2HHwY2m583HY74+b97zSu2H0FmujQJ3FLpTzBJPNXnzWo+lo3Up/RlFAJjjbj2vv2FEc6IgJf8PLNzyvmnPXXUmzLHjC1P/UVciouexUGut2DrzvCij5+GJI7WVqCwrAvP4O/h2ZP4MaioOCee/g1+wYeX7tMy1rqYSWX/9D4U7/9LSzOGzXl4euOzm3jj38u4I6mS7LGFbJACsqegTsJycHFx11VUiGsDS6MS+8MILQrVfCb23BzJf+jMyMvDII49gwYIFDveDWgNMKzCvOmCvEQkLRgiwf/O0AocDqXzASAKAQ1rTX+DfSwLA2BQAxZnft/sfEVZO5zckMg55Wb8i668PhGMfHN4HQyffjyO1VSjY/qdw/Pl3dMz5W5f262wczEsHHfm4cdeja5/jheAonXL/oC7oFjdJnKLUJc+htGhHIwKgtqoUsckXIGbwVJPzT3KBt929h54jnHSWCM3LWgbfgM7oHj9JkA9KX4ojy3nQuc/NXCbGpJMfGjUQ8eNuECQE21ce3ifmFtI1HkU567H5z7dAMViFAKipKgXJUyVqioKsHXwDsenPN0F8GMUVP/Y6dO17Ag7kpGB/9jrxGx8ZOxaduvTHwbw0bPztZeFE89+opMkPwjcwDCy/SmzF2JEDxL8d+3avEeKLynN0/Ol4Ex8Sx1F9TxRlcLeu+VCsie16DJqC8B5J2J32I0r2bxXERETMsEYEAPeThEBo1KAme0Cygmsh4aPgZrn/Cj6FO1eDhIjRBLLKnxP5mETA5QhIAsDlEMsB3AUBhv1fkfQwQv27QK0TzJz40+OuRXL0BLEMSwLAv0NHTEuciej/RPXUkArsx5Fja+6IsrTfJymzsL+8gfG3ZpbOuCUBwFv3s+JvEk0pVPfxhqdUlQw0z3M3L6nHfizHtCQI9O47++WNf7/OSRjU5Th06djD1JXlupQPjCIALJX9f8qaCzr45mYeTcEXMaZmmIsuuupMWOLJF6YBx1313+1KQ/nE9m58ydzy94ciQsFom/NxMhJHhjYK97c2RlskALhOltt78803ERYWZlo2nfaff/5ZKPXbMhIBDPcmEcC0gICAAFM4Psv9sbQgQ/KZ28+bfS1GYuKWW27BBRdcgNjYWPC/vb0bHETOjeHv+fn5wuGn4/zHH42/y1rGcvSs0QQAx/vyyy/F2szTIyQBYCwB4OPfSTh6CmFIJ37gCTcjrNsQpCx+GocP7kGf4RcLhzRt6XPivxULj0nGkAnTsSv1e+xK/RbKf+dsWoxt/843RQXQeR180l0o2PYHdqz/0kQArF/0BKL7jUevxLPFrT/7UbRwSADEJp8vnNi0X1803Uazr8RJ9+FgfgYy/ngNPn6dRDUDRmMp8+X86NgmnfqQIGZTfnmmQeBVmAdik85Dr6HnInPVOyjYtsJEAFSW7hX59SQKaLwRTzr1QRFRkPLLLBFhkDjxXhQXZiFzFb+rDbo9JB8SJ80Qz6/7+TFBRPQdfolw2M2xpQM+YMy16DZgAgp3/S0IABIu/UddgU0r3kRRNlMSGyworCeSpjyMg/nppioN1lIALEUAqZETP+4m7E79DjtTvjXN0XItrDJD3IhT2rIXwIgCW2tx9N2Xn0sEWiMCkgBojbsm56wLga4dewrVdjpoakTelEHMnWBLAsCcVODzVL+vOdIQVufIzKsNWBIH5gSAGofdEQFwfK9zcFLsBWJKFPWzVnnA2nx9vHwR5Nvwwm85Dz0RFeZj8KY8IrA7+nZORGTHGFFBwBwTa/NxNQHAMc3JEmvpGebRFAWHdzWqcMD2rjoT1vDg7UnvxHMQ2WccvLx9HB25Nvs5nb0DORuw/d/5KC8xr8Rg3JLf/W4k+g0McthhSxMADicoH5AItEIEXKUBQMc4bdlsUzg8oWEoOh3dnSlfY3ea7WgUpgMkTX5ApAyQAIgbe51IzaIjXnYoxybKDGcP6TIARbmpiO5/UhNnlQ2VCICNy+c0cox5C0/SITC0O9YvfAyAp3BkGSXAkHje6NN4Az70lPvE7TnD+M0tILgrkk97DIeLdoL9K7fofC47Y2GjZ5maQJJiw5JZJuV9awszT2tgBADJB0YvmM+J7aw59tb6s6bR4IgA2J+9XmATFB6LDYueQEVpYxFfroURFKlLXxBRHMSNKQupS59rFO7PfYzsdZzDNbfCr5GcskTAhIAkAORhaDcI9AkbgmlD77fqzNoDwR4BYE2tXw+griYAzG/I9cyPbYwiAHjLnvRfNQSSMfasrr5GlE5Uyic2BwFg7sBbSwMwJ1OsaTO46kzYwokhmAwV7ZlwpgjRbG/G8NbdGxeIF3WRmuAikwSAi4CV3UoEVCDgKgKgZP820w2zMg3FsWeoOEPGFaNoKbVM6EDTweZtPG/FmddOAsAyt9/Wsizz2RnKvpG3/P8572xnT/BOOKi9R4vb+uryg8KRZeh8+vJXTTfe9srjMWUr8ZSZYnq28uiVufcYeKoQnjXPsWeUBNMMqC9AZzssarAgJGoqS0QEAI1zsoatLfFFzikwtAcCQ6IREhkv0heYAqCkCtjCxHydTMMwX5c5nmxv/mzJvu1WiRNH2Ks4qvIRiUCrQEASAK1im+QkjUBAEgATnYLRCAKA4fNnxt+I+IimStIsc3iocp8oDZhdsgV5JduF+OAVyQ8jPCBazL05CACSDVMHXAtWLKCZpwH4egfg4iH3ipKBttJImpsAUDY1MnY0YpMvFC+n7cFYreBAXqpQ+lfEtVy5bkkAuBJd2bdEwD4CLUEAMEydZUQZPj54/O0IjugjJknSkZEDlaWFQoSOOelaCQAK4+1K+UbkwzOKa2fKN0IDQDGHBMB/N9Q1FSVWnW27BIBPAIaecr/QElBDAPQbdQXSf5sjcuepVdA76TwR9k+jAGzJvm3w79QVXl4+mgkApijEH38jwnsME6kunFNVWZGITmAaxoG8NNUpAI4IgMjYMWIfSWZIAkD+4rR3BCQB0N5PQDtav3notpq8egUatSkAasT61MLtyhQAo8T6tKcANK5+wH/otx5IwT85i0VFBqYmWJojrQTleaM0AJT+mJbAEpDMWTRPA6DjP23oA6IsobXSiGxvHkFg5JlQc3aCOvdC76HnCsXothwNwJfO/K2/i3BVClc1h0kCoDlQlmNIBKwj4CoCgKHgzLFn2LpiSgoAQ+L5O5Nw8nRx85+1+j0U5aSanlWbAkAnd+jkB8Ace+bEU2OAZVB5W36krko44xS+U4T9OA8lBYBzO5Cbapqbp5ePSE/wD45slAJgeduuJwWA1QWovG9u5uHw1BsYcvJ0QQRs/ecTVJdT8b9BB0BtCkDH0B4it5/lZTN+fx1xY64ROgBM3yrY9qcpCqK5UgAsUycU7FmBgREW1JWRJhFoiwhIAqAt7qpck1UEzEvlaXHMTu1/JUZ2nyz6tNQAYJWAK5IfQpfABqG6bzJeBR1sZ81oAmB4t4k4bcA1YlqsJvDFxhfBG3dnTCsBwJJ+1GCICOwmhl2XtwxMfag/artMm2U+fXNEAHBu5tUfzEs7soQkKwDQWBGBwoeW5qozoXav+LLJPMfo/hOEwnJbMr6sUWArf8vyRuGyzbFGSQA0B8pyDImAdQRcRQBYE4EbPP4OdIrsL3L5a6oOW80VJzlMkT6W68vb8puIFFBEAHmTby5Ax2oBA8fdKErLkbS0TBWgs04RPQrR8aadufOKCCDFCTeveNtUklARAaQqP4X4WGrPWri9GhFARWFfiRbgTb55PrwinFdVtl/oJMQMPl2sOeOP1xtVWQnsFC1C7xUhQuofWBMBVAQIGUEgoitWvSfa+XeMwLqFj4mb/wbzgBDzG3u9UPpXCJpeiWeh55CzkLrkWRF1QNMqAsgqB+sXPwlPzw4yBUD+2LRrBCQB0K63v30t3jx8mytXo9hv2caSAPDy7IBzBt6CgV1GCTAtS8LZQpgh7Zck3iecXwrJKbfgyvNGEwDmN9dVdRWYl/IM8g87Ukr3wMS+lyAhcgyKq4qwtWg91uYuNd3UayUAzOegtgqDedQGsWkuAoAvIFz7mJjTxZYwDSBr/zpTxQdzUsByj111JrR+WxkNEJNwOiJihpvCNbX24S7Ps9zg/j3rkLd1uXjxa4nSTJIAcJfTIOfRHhFwJQHA23/e9FMQjiX7AkO6i/B8qvJ7eHqChADF/XgTv3/PWnh3CEBU//Gg42te0s5aGUBGCXTtM07c/qcseQ41lcVWtAI8xE149ICTsW3tp4LkVAgA7jVV93k7znl1i5soSq0qav22curZjiHvtsoA8gaeofCsda840WxTXpyH3MwlQh2fDj+Nzn/Jvq2iPCLLIbLUav7W31BZuk/k6kf0GinC/0lcKLfmtsoA8t8l6tawhCCrAJAo6DnkTPG7zrKJwqnvPRohXfqL/1+yf7tJSFCZJ8mDwh1/iQoBnbsnqi4DyHEzV80V5IWCm4wAaI+/JnLNREASAPIctCsEzOu37ynOxJcb56CqrtwmBr1CB+LSxJki5JtmSQDw75grfkbcDeJze47hsUEah8Jbq0hgNAFgfqPNeazNXYKl2+bZvX0P8YvA5UkPItQ/UkzdssyfVgLAXINBDU7MxT+1/xUY3q2hhjKt+QgAwJx8YFRHSv7vuGjIPeIsWKsOYH6IXHEm9HxReUvFF6TuA09FWNRAeHg6LqGlZxxXtGF9bJbzK9y1Bvv3/NtIpdkV4znqUxIAjhCSn0sEXIeAqwgAOpgMae83YhpYEpAl8Fiqr3Dn36bwhZ5qDAAAIABJREFUdkZVUUG+S+/jBJlKp5k38LzNjxt7vXBoWSaPf8/Pu8VPQsygKcLJpFO8b9caocTPcno0a2KBisNMoUGW7SNxy9t2huWHRg8SaV3UHti/ey12bPjKdFtujwDgWBTq6zfiMoR0jRPzZIm+7E2LkZe5zFT5QHGss9N/Frf4DMmnFe/NwrZ/55lprHiIigF9R04TuggM/ydhwBKGHvDAoBNvRebquaK0II1r6j/qSvFvEFPSSvfvEFoJ8WNvQPG+LYIAIF69hp6DbgNOFiULideh/AyxByyPSNJh/eKnBIFCUoKEBsmYmspSofTP9SVMuLuRSKHlHhA3y7VIAsB131XZc+tAQBIArWOf5CwNQoD15S8b+oDI06Yt3/kl/trzs1VHmCXpLk6cAZYPVMwaAcAyeZcmzgCddhprwi/IfBvlNdZzk7sF9xG3/wEdGkqKWYsaMJoA4DjmWgbMt/8xay42Fa4xveSYQ0wn95R+l4OpAzRrUQNaCQDL23xzcb2m2+uBkd1PweR+l4s8fMWakwCgYOGFCdPRO3SQECfMLdmKhK7jxFQWZL6DtIKGlxxr5ooz4cxXgC9EvKlhXebQqMGN6oo7068r2vJ2/2BBBvZuX4n9e9aLHFl3MEkAuMMuyDm0VwSMJgDcHUclAsBcfd9Vc1YIAKWagavGYb+WugmuHEv2LRGQCNhGQBIA8nS0MwSaCtGlFvyJ5Tu/AoUBaVSijekUh9PjrgMJA3OzRgDwc9aOPzPuBpOzuq8sB4u3foTskiywRjmNN9pxEcNFLr7i/JdUFWFe6rM4UFHQaBxXEAAck8QDCQga0w/WZC/Cqj0/NoqCIDkysc8lGBQ52jSnVXsWYPmOrxqRBVoJAMsoBGoQLNr6oSAhjukAeKBzQFeM732+SKswd/45mc/TZmPbgZQmZ9ac3LAV2WEuKKgmAoGDKBEjFCysP1oPL09vQQZ8kvI0uHf2zOgzYcQX1cvbB8HhfcVNFl/6fPyCeeCN6NqpPupqykX+K+s4lxRuEfWbWyLM394iJAHg1BbLxhIBpxCQBIBT8Nlt7AoCYNCJt8E/KAIbf3tZpD00mAdik85Dr6HnIuP3V0UUhTSJgESgZRCQBEDL4C5HbUEEeLN7zsBb0T882TQLOnil1QdF2bmOPp3A3H8a68Dz9lsRrrNFANC5P6H3uTi+51mNnFbetLNfGiMK6DQrxs++3fQathY1dWhdQQBwXIoVXpBwVxNi43D1QdQcqYaPly94e21uW4s24PvNb6K6rrLR32slANjY0inm35ljZI49P0vfuwreXj6msoG2dBviIkbggsF3mrAnuVBWUwKWLlyw+R1BcOghAKjVQOHCIN9Q09rV6jwYfSaM/sow3DUsOkGEdDKMMoD5rM1kVO4/XLQDB/MycGjvZpQX54Jl/dzZJAHgzrsj59bWEZAEgOt22BUEAMscMiWAZG5e1jIcqa1G5x5JgnhmOP7GX19sdiFX1yEoe5YItD4EJAHQ+vZMztgABEgCMLw8sesJTW6Zle55w0vHNyFyLIb9FwpvTziQkQODuozB1AFXmwgEW1NlhMDCLe+LmvfWzFUEAMeiM8s69+YEiLU58Fb+7+xFWLH7O6sl+vQQAHSKR/U4FSf3uVhERNgyOvCMylif9xuSo08yVTDYuHclfsyc2yRlw887EOcPvgOxYQmNujTXV9BDADAV4pxBtyE+YoTol0TR5xtnizQPNWbkmVAznt5n/AI7w69jhKhpzVxRH/8Q+AWGgxEDeqyuthJeXh2EQBZzOpm/WVq0C6X7tglRp4rSAre74Xe0TkkAOEJIfi4RcB0CkgBwHbauIAB42x8ZO1qUpWWJQ0bzMRIgN3MpsjMWmfQHXLcq2bNEQCJgDwFJAMjz0Y4R8EBUUC+M6D4JFKjjzTcdvKKKAiH2x9QARgScGX8DhnQ9XuCkpnIAHeN+nYcK0iA6qLeJDKAmQF7pdpE7zjB29m3LXEkANIzZEGo/rNvJ6B8+DKF+EeIfaDr9ReX5Yn4UvTtYWWhzjnoIAKWzMP9IDO8+CXHhIxDiHyH+mk5//uFdSC34A1v2rwcrBdDMtQNspUzwOR8vP4zrdRaSok5CoE+waGte7lEPAcA+GLVwVvxNoj9WbPgs9XlU1GqrPW/EmWjOLyoJAK8OvujgEyhyNimYRDLD27cjAoIjxW09X+bq6+saSg0ePSpuelj+iSWjWKuaf8dnqKxdU1kivlut2SQB0Jp3T869tSPQ3giA1r5fcv4SAYmAeyMgCQD33h85uxZGwNLJtZWD3sLTlMNLBJoFASo5m+fme3p542h9fat37tWAJwkANSjJZyQCrkFAEgCuwVX2KhGQCLRPBCQB0D73vd2u+rQBV6Nf5yRxs/139s8OQ7l5O31l0iOiakBlbRk+TZmFvWV72i1+cuESgfaKgCQA2uvOy3W7AwKSAHCHXZBzkAhIBNoKApIAaCs7KdehCoHjepyGU/pdJp5lHjdF+CzF7ZSOmKM+qe80kbNO23VoE75Kn2PzeVUTkA+1SwQShoVg9EnhiBsSjO49AxDQ0Rv+/p7w8DymwH+0/igqK+tRUVaH3D0VyNpYir9/L0L6ekVBufVBFxnthxMmd8GQ4SGIjvFHeKQffHw84OvXWP+BhTKqKo+gtqYee/OqsHtbmVj36uVFKD5Q4xYLlwSAW2yDW07C2jn39vaAn79XoyIbyjmvqzuKosIq5GdXYuO6YqxYsg+F+e5R7tJZgL28PDDh9EhMOTcafeI6it86/h2N6+bvW/bOcqT+cwgLv85XvW5JADjemQGDgzHqxM4YnByCLlG+6BzBNC5P+PgeK6Wr9FJddQR1tUdRWlIr9mBHVhk2/H1Q7EtlxRHHg8knJAISgVaNgCQAWvX2yclrRSA6KBaXJT0Iv/9U/jcV/o1fd3zepKQbb/wnxF6EwZGjRW4885e/3fQ6Nu+TZWu0Yt5anu/VNxDPzh0Kvszbs22bD+PGc9c6XNagpE64+LqeSBoVKl6C9RpfmFP+OYQv/rcHm1IaSlW6s3HdF13TE0NGhCCoUwenqgweOXIUhXlV+Gv5fnz7SY5qZ0EPPjfN7IcLr47R01R3m7+WF+HhW9KEg/TqZ8MwcGgnh33Rifr49Z347N3dDp919oEHZw/CxDO6qupmz/Zy3HnZepQW29Y2UdWRg4f6DQzCrLcTER55rKKKtSZ0tn/+Mg8vP55lxLBN+kgeHYazL+1uyDnnXA+X1ArSa/G3+eC5aG4774oeuOHevsJhtGdffZiNd57fZvWRKedF45o7Y9G5i/29URrz+12QW4mfv8gT32/+ty1zJwLg+EldcM9TcQgO6aB6m7jHG9cdwhN3ZRhGapqTLf0HBTn174z5nvA3d+3KA+Is8t87aRIBiUDbQ0ASAG1vT+WK7CBgeauvPEqBPpaKo1mWoqPz/0/OL4IoOFavXsLc1hAwigDgTf910/ugV5/ARjf8zuLFCIHsXRX4/L09WPpDgbPdGdqeL6J0IM64uDuie/gZum5lonR8M1NL8Onbu7BudUNpTSOtJQkAruPmmf1w/lUxqggThTgwcv2WfXFP3/p6BOhwq7Gy0jrMmpGBf/48oOZx3c+odVQryo/gxYcz8cdi20KmWifhH+CFC6/pidMvjEZYhK+qvdI6Bh3Fg/ur8fNX+fjqgz3NdhurFldrBEBIZx/MfGYgRh4fpvu7f2BfNb7+MNsmEeAuBIA7OP9R3f1x2c29MG5ihCBZXWX8Nyc/pwo/fZHrkKBx1RxkvxIBiYBrEJAEgGtwlb26MQIs7Tau51lCMd5eKTouwbwcnXT+3XhTDZiaswQAX8rueGQAho8LM4W8GjCtJl3wpWxzWileeSJLhG22tGm99XN2vrwlzEwrwatPbjF0/S1NAIyfEol7n45HQKDt8pgKdkwRmXF1iksjIhKGh+CJ1xIQEqauFGT9kaOYP3c3Pnh1p7NbbLe92qgEIyMSSIZcdnNvnD2tOzqFus7hslz4waIa/PBZLj6fu9vu7bgRgOslAOj8P/tOIgYkNFReccZIfvy+qBBP35PRpBt3IADo/N/9+ABwzWqNa1q3+gCenbnZ6Zt/ElD8nTrlrCj4+tmP1FA7P7XPOSJo1PYjn5MISATcAwFJALjHPshZtAACLPs3pOs49A9PRpfA7qZyfUo5OqYHMORfiQxogSnKIZsRAWcIgElndcWNM/ohLFz9i6GzSys/XIeP39yFbz7KdrYrXe179gkUYbCDhnbSfeuna+D/GlEz4JuPc0Q4vL3QYbVjtDQBwHDiV+cNQ8++gQ6n7IrbbctBp93YC1feHgvmsqs1V0cmaMHo15/24pkZm9RO3eZzjOhhaHxMbKBLbvwdTZAO5O7tZXjp4SxsTnNdCpAeAoDEyOOvJWDMBJaRdbQSx5/X1dYLAonpTpbW0gTAcePDcc+TcarTGzh/I53/YWPCBMHco3eAYyBd9ATXk7mxBC8/5h7ks4uWKbuVCLQLBCQB0C62WS5SIiARcISAXgKAOa8XXN2z2W9kuB6Gxf/4eS7emLXV0fIM/fzUc6ME4dGct6HWFsAX0oz1xXju/s0il9gZa2kCgHNXe7vNdZP4edtGLrYzOChtn34rEWMmhGvqytWRCSee2gUzGCXhQFOjuqoebzyzFQu/ytM0f/OH6dxef09fnHVp9xb5bltOnITXl+9n4+M3XBNhoYcAuP3h/jjzku6GRTzl7anEfdemWP0utyQBQOd7xqx4dImyrw9jvmdGOv/8vb35/v4ICtavJaP7i2ClIYVZ+f1avtC49Boj5yf7kghIBBwjIAkAxxjJJyQCEoF2gIAeAuC2hxpegLXckhoNZXOTADfO6ItzL+/hUCzM6HXa649q6rztdeaG1B0IALVOGLHI2FCMOy5d7xKYtdy0m0+AgpVP37sJa/5wjYidWp0Eqpo/cEMqdm9v0HXRagzxfuyVwRgyPNSQm22t49t6npEurBjAs25E1Iv5OGrPnqIBMPWCaNz6YH9R6cAoY/j/U9Obhv+z/5YiAAYmdsJDLw0CU7zUGp1/fgeYyuCsoj7TTq69qw8Cg9zD+VcwOFxah7ef24pfvnMvPRq1eySfkwi0dwQkAdDeT4Bcv0RAIiAQ0EoAXHB1DK65s49b3A5Sef2lR7Kwctk+l+0mb0TveSoeTHdQynq5bDAdHTNH9aVHs3Q7n+5AAKg9g4SH633kto2iXKTRxlJiD80ejI4abxxdrQPw2vxhosSZI3MmFYGpLQ+/NFiUsHNHM/JmWS8BsOCzXDz33lBDw9FJHs1+OBN//mL9N6wlCAAKYDLFoaWcfz2Cg815ZksO1eL5Bzbr/s1tzrnKsSQCEoHGCEgCQJ4IiYBEQCKgkQCY9/ZuzWWgXA3yloxSzLwu1WVl2IwM962prkdtTb0JEu8OHvD1c/4mcV9BFWY/lIn1f2mvEuAOBAABefHDJLDEnCMjhkwBWDA/19Gjmj9nWsulN/SC53/127V0wFri916doqWJqmfjhgTjqTeGOMzBdqZMIh2+B14YJMhAI8xV59wVJICWCIDAjt447fxoQ6Mjdm4pw/QrN9j8/WpuAkCv88+SpY/fke50hAajUF76KAm9+zlHRFE0trKyHvxTMeo1+Pp7GULkZqaV4oEbXffvjhHfQ9mHREAi0BQBSQDIUyERkAhIBDQQALm7K+Dl7aH6Voj5yNk7y5HyzyGk/nMIu7aWmdTbeZPO2u90bkaPDxdK2lR61mMU0PrkzV2Y947x9eGdcf7prBw6UAM6hn//XiRui6yFxXLdQ0eF4sTJXcCcWwoqenhqVxajFgBfwLXWr46M9rN7o3nLA/1VOYb791bj3dnbVBExRYXVTcLUtYjvMcedUQ9Gm1oSwtq4rtIBUIuL3sgIZ9XstZxzCsqNPTlChLWzjJseAT2OZ5SzyX1USwCwrCK/n0aWn2PkyJfv78F7c3bYPMrNSQDQ+X/05QR066kh7L/+KFb/VoQn7nLe+ScIjLbSSrLQyWflCP5b8+/KA9i4rthupRCe+bETwjHm5AgMTuqka0+ZisLStB+8YnvvjP59kv1JBCQCziMgCQDnMZQ9SAQkAm0AAbXh1+ImxcPD7ks7X87p3P0wPxc/zMtRnQeq1Bk/4+JuuioKOLpF07NNenN9iVNW+mF89u4uMCRbq/GF/+o7+iAuIUgzEcAIgPuvT3X6Fs58zu9+NxJ0DByZs/nnWsrvkeS45YJ/DV1n914BeP5/Q1UTXJZ4uKpCgVpRQj3aCM6o2fOcb88qEyUQbYWv2zszp5wdBZIbxF0rEUDniyKgrz/tvAioWgKguuqI6mgdzq+68ohQwyeZ5+/vafW7zFBy5v6TJLRlzUUA6IkC4Rkw0vknEfronMGqyw0qpWHfeWEbNqXoqxTB78BpF0Tjilt6O4yysdyjnF0V4vfWWSFWR7+t8nOJgETAOAQkAWAclrIniYBEoBUjoJYAcLTEwyW1+O7TXMx7e5dux4xEwH3PDsS4iRGawjSNUD83X5+eMFi25y34m89sxYqlzmsSUHPghnv6anoppePx3Sc5hqrkNxcBwBfxt74eoYpsKD5Yg8fuSEf6umJHx1L15+OnROJeKu0H6otEobPH29y5L25XPaajBxmdMfvDJHTvab8Eml4NAr16Hrxtff/lHVj8bb6jJdj9nHt+2c29ce7l3TXfwlKM7aWHM53+rqklABwtlL9BrHv//bzcJg4918nIB36nhwwPMa3131UHRPqSPWsOAkCP/oMrhBkfenEQJkztqooQMro6BKMCZj4zECOPD1NNvNor3+jovMjPJQISgZZBQBIALYO7HFUiIBFwMwScJQDo+GzPPCwUuvfs0Kc+bgmJnioDzgigWY7/5OtDMHai+hrfvIlau/Ignn9wM1gqyiijCNf9zw3E4GEhql6KOS7Hf3J6hki7MMKaiwDgXNWq3TuT724LE7Vj28PUaB0AtaSEmptky3mT5HrqzSGaS7wZVX7SfD5UnGe5uZ4aNQh2bSvDPVelOPWdc5YA4Hc/bV0xZj+YqeommGQAxzxrWnf89EUevvjfnhYlAPgb8+grgzFgcLDqnwtXOP+cxwvvJ6lKPyDZ8sGrO/D1h9mq56zmQe4NS5KeMLmLagJaT+SNmrnIZyQCEgHXICAJANfgKnuVCEgEWhkCzhAARpZ9soRNay6oUTnYWkP/+TK8bMFevPRIpu7IB3tHhlERVGdn/rTaUGkjUwGakwBQ6/ASLyMJH/anVmnf3l45mwbR5DvwZBymXtjN4S+KnpQILbetnIArv+vsnzews95KFLogas85Ix+YbvTGLP2pAM4QACSifv4yT0T9GF2eUNl0V0YA6HX+XfF7d+q5Ubjz0QEO0yx4Dhd9ky9+b11hJAHmfJKMhGGOq25wfFdEI7liXbJPiYBEoAEBSQDIkyARkAhIBDSIAFqCZbQYl2X/WtWgjcjBZh145oGrvQ1zxU2YtUOplQQgFnMezcTyhYVOn/HmJADUhrxzUUYRPuxLrdK+IzCNOIPKGGpTIvg9pBP68uPqRRFZbeGROYPRKbSDoyWJz139XVcmoUeQkJojD92cpln8UhlTLwFgpA6BvU1wFQGgB2tXkp2M+jr38h4Oz6NesUuHHZs9oEWLwBXRSFrmKp+VCEgEtCEgCQBteMmnJQISgTaKgN4IAL2q81pgvPi6nmBpNu8Ong6b6c2DNu+Yt623Pdgfvn6Ox2O79PXFmH7FBpfd/pnPjbd1WmqQq8kvdggqgOYkADgfhuBOPKOrw6kZ6WyruX1UK4L5zUfZhmgwqBVF1IMDnf+TTot0iLHywJb0UjxwU5pTofZqB9Oqv6GHADGfi14CoLm++64gAPQ6/6y+QeFFV0Q7PPNOoohycmTNFXKv5Tvy6097RQqcNImARMD9EZAEgPvvkZyhREAi0AwI6CEAXFl6z9LpVZsXynbOvIjxxvXVz4aJ8oRqjDdRj9+Zrlt9Ws0Yls9oSU/QkxdubU7NTQCodcjo+BnlbN+jItSeYfZdu/sjKNjb7tYZ5aCQ+Lr0hl7w9LJfEnLP9nLcedl6VeUXOXE62LPeTkR4pK+qI1haXIuXHsnCymXOC1uqGhCAlnPOPvP2VOK+a1NU5eBbzkHteTNvR8HT5x/YrKvKh1oMlOeMJgD0pFrQ4Xel88+1qv2dMTr1x9Z+nHhqF8ygKGhH+993tudvw43nrtW6tfJ5iYBEoAUQkARAC4Auh5QISATcDwE9BIAzL9xaEVB7M8R+nXk51PLC11I1oElSMAqA9cgdmbM3o0r/al/Mjcp/13IejXC21YTai3rtH2RjzEnhDoXqjMLhxQ+TwFB9R6aV9Lp+eh9cdG1Ph8QCx3V1vrW9tWnRKHBGjV0PAWBUdI2jveXnRhIAdP4fe2UwhgwPVa2z0FypDmp/Z5z5jVeDt/IM08FenTfM7ved4f+VFUewNaMULz6cCX73pUkEJALujYAkANx7f+TsJAISgWZCQIvDpTgFWnOOnVnKDff2FQ6LGmEwZ25i7n48Dqdf1E3VOM1JgFhipyVNQevtsLV9UvtibpTjyzmodX6NGFNNqL0SZs/UhDET7Icps178q09uwS/fFeg+9mq/k1rH0hrl4mx+vW4AAGjJw+Y4eskgrQRAbU29KPX47Sc5zixPdVujCAA6/w88PxDDx3ZW9RvHCdLB/fFz50QW1S5U7e+MEb9paudE8jnpuFDw+1+YV4XsneXIz6lExoYS7Nxa1iwpMWrnKp+TCEgE1CEgCQB1OMmnJAISgTaOgFpnQ4FBT86xMxCedWl3UR7Ox9dxXr5eAkDNbY+yBnEb/P4evDdnhzPL0t1Wy1yN2Cu1L+ZGOOMKKGrD37U6wNZAP/+qGPBWvIOP7fOlCA4yNF1NWP53n+Y4pUyvRpOAa9GKuRbxP6MiSHQfdEAIFarVKtCrxq6VAGgOETpzzIwgALSKiDa388/x1P7ONDcB48z5lW0lAhIB90NAEgDutydyRhIBiUALIKCVADBSfV3NcrW8AOslAEad2BkPzR6Mjg7yuzlfo3Lr1azd1jNqctbZ1og8ebUv5lqdUXvrV3Mrr7RnbvJLj6pXwLccV43ooBJ2rLZMod7baGVuaubEZ7WGQ6slVth3WWkdZs3IwD9/HnDmqDrVVktajl41dq0EgLN7qxUQLb9/1s4Doz4efy0BYyZEqL75p5NNEuvd2du1Tlf380+/legwukbpvDkEaHUvRDaUCEgE3BoBSQC49fbIyUkEJALNhYBWAmDNH0V48Ka05poeYvt3xDPvJqJLlJ/DMfU6oVocIz011x1OXOMDWqIinHVYWoIAUJOXr0DmzH6oiaYwry7RvVeAKBPJigz2zJlbYjVz4th68t61OFnO4KrxONt8nFjM+TgZsQM6qupSKyHCTrUSAM5Gd6haiNlDzhAArcX553K1pHrxeaYCzH4oE5vTSrRCKp+XCEgE2jECkgBox5svly4RkAgcQ0ArAfDVh9l45/ltzQahlvnpJQC0CA06e+NsBHBa6tbztmzmdanI3V2ha+iWIAA4UbWaDHpDvzmGmsgPy5twNfoEzqQmqJkT566VZFBLLLBvIyJHdB02K43URrsoTqGWighaCYCa6npR4nHB/FyjluewH70EAJ3/x15JwNiTw+Hhab+ShDKJlrj5V8ZWG11jDhirMSz5vgAfvrZTiPFJkwhIBCQCjhCQBIAjhOTnEgGJQLtAQIuD3RL5l1rmp4cA0OIYcf3M/Wf5uZY0LXOuKKvD0/duAiM39FhLEQBqHQK9od/EQk3kh6Xo2G0P9ce5l/dwCKVeokitSv+Gvw/i3qtTHM5DeUBLWoUzBIbqCal8UEu0i1ZSRCsBcLi0Dk/cmQ5i31ymhwCg8880khMmdwH/vxqrrqrH1x/uwQev7lTzuOHPREb7YfaHSejeM0Bz33T+U9cewpLvCrD6t/1g5QJpEgGJgETAGgKSAJDnQiIgEZAIANDiYDvrTOoBnC+w73w7En3iHIcB6yEAtDhGLbF+W5ipuYlmW2dJi5YiALQ4BHpCv4mNmpD4lcv24bHb003boFagT2/qxWvzh2Fwcojdr4p5WoLa75TaebO/fQVVePDGNKF03tKmJdpFD3GhJQXA2WgaPVhqJQAeu30j7nkqHpPO6qra+ee8mrO0oS0c1Eb92MORURrUqfnnjyL8+EWeLM2n59DJNhKBNoyAJADa8ObKpUkEJALqEdBCAJQfrsMTd6Vj3ermuwHjSlzphGpxjJwJN1e/I+qefOL1BBw/qYuqh51J23Al9o4mr1YMT48wpRqCwVp0gVqHVM9ttNq+9QhRTruxF668PRbe3o5vhHdkleGm89a6xU2qlmgXPdEgWggAvSKjjs65vc+1EAB//16E/XurwFKham/+lbGrKo/gzWe2YuHX+c5M16m2Wv4tUjMQU1mYJrAptQQrl+7Dn7/sk6kCaoCTz0gE2jACkgBow5srlyYRkAioR0DLS5eeG3b1M7H9pCudUDVl4JSZMbS0uvKIyJFuafPu4AFfPy9V09B7Q+5q8sXR5NU6Z3rKHapJMbBF+Lz9zQgMGBxsd/p68sXVrlePQN9NM/vhwqtjHEEuPm9uoU9Hk1Ib7cJ+tJJdajFvKVy0EADFB2oQFNJBs/Ov4L9rWxnuuSqlRevbX3NXH1xyfU/da7B3lvj7zeiW9HXFWLpgb7Omcjg64/JziYBEoHkQkARA8+AsR5EISATcHIH2TgBocYzcfCttTs8Zh86V5IsjPPsNDMKstxMRHulr91E9IfE3z+wHkj8edi7Ebd2EqxWm06oDoKbuvV6BPjXpDgrIWuftaB+d/VxLtItlyoajsbUQAM4QaY7mYetzLQSA3jGUdjxbi77Jx0uPZDrble72jFyY80kyEobZT4PRPYBZQ+oe7NxShhVL92Eul3OLAAAcr0lEQVTJDwUtSnwYsR7Zh0RAIuAYAUkAOMZIPiERkAi0AwTaOwGgNsy8NR8FZ0KXW5IAIOZqb3+1iuKp6ffXn/bimRmbmmy92rQRLTf1alISOBHqUMx+OFOEM2sxLQSA1lt0LfPQ86wWkk6rk66FAGgJYqQ5CQBxvsqPYM6jmVi+sFDPVhnSpmefQDz80mBVui+GDAiIdJfCvCqsXXkAi7/NB7+70iQCEoG2h4AkANrensoVSQQkAjoQaO8EgBbHSAe8btGkNRMAapT6CbKW9BQ1Z95exQu1ufpadADUpCRwnZZVCdQeMLVEjp48erVz0PucFgJAa7SLFgKgJYiR5iYAuEfukArQEiSAcj6P1h/FwaIarPnzAH78PFeSAXq/uLKdRMANEZAEgBtuipySREAi0PwIqHGGlFlpcbKMXIla50XP/NoDAeCMqJsrsVdzRpJHh4Gh8Z1CO9h9XIsCvJobfEeCj2rU+rWUzVSTkkAAbEUlOMJS7T5qmbOjMY36XItOh1aySxIATXfJHVIBOKuQzj5gus1x48Ndogmg5nySDMjPqcKib/Pxw7wcKSKoBjT5jETAjRGQBIAbb46cmkRAItB8CLR3AkCNoFvz7YZrRtJDjCgzUes4OjOGvVUzJ/itr0eAegCOTG2Itpocfkfh+0Y67GrXqIXksMRK7T66IwGgxUmXBID1bwkdWQpe2NO8MG/pDqkAynymnBeNq26PFVogaufv6LdCz+esvvHDZ7mY9/Yut6iQoWcNso1EoL0jIAmA9n4C5PolAhIBgUB7JwDUOkat+bg445yrxceZMRxhq8ZhZx+OnHZlHDWkjyMyQU0Ugdo5JQwPwROvJSAkzMcuFHl7KnHftSlgPXqtpnYfJQFgG9nWmgJAsbtvPs7GkOEhmsT1+H2aeX2qW4jjkSQjEXTGxd0R3cMPHp6Oy1lq/Y6oeZ7REdk7y/HGrK1Y/1fzlsNVMz/5jERAImAfAUkAyBMiEZAISAQkAQC1jlFrPix688a5ZrX4uJIAUJsf7yhsn+tRk7+vpoSfWuJMzZym3dgLV94eC29v+06NVoE78zOrdh9bOwGwJaMUN5//r+qvq5bogtZIAND5/+TNnfj8vT0YOioUj84ZLELr1Rira/z8VR5eeWKLmseb7ZlBSZ1w0TU9kTgyBEGd7KcGuWpS5Yfr8P4rO0REgDSJgESg9SAgCYDWs1dyphIBiYALEVDryHAKrnTy7C1RrfOiZ35qboNdCH+zdK01LFqP46gHe7WLV6uQr0bATo3Dp1a8T00lATrU783ZgW8+yra5XDU6FM465mq/Q86Oo3ZPtTx3w719cdG1PVWFf2slSdScB2WurY0AoPP/was78PWHx84eU1fOvaKH6pz6w6V1eOnhTFEqzx1tzIRwMEWAZQNJBjRnioA1fN0RIzkniYBE4BgCkgCQp0EiIBGQCMgIAKhxvlrSAWjpQ6rWcXQlAUAMKAR40mmRDuFw5ACqKfuYsaEYd1y63uFYah1Te8J9agk4taSErUmrJbp46zt/7m588OpOh+tvrge0VAFwtP+Wc26rBEBV5RFxQ/3txzmNlszb/2ffScSAhGDV2+dOqQD2Jk2dEJIBI4/vjMhufqpJDtVAWHmwtLgWLz2ShZXL3JMgcWZtsq1EoC0iIAmAtrirck0SAYmAZgTUOiDs2NVOnq3Ju9IJ1UIAOMoL1wx+K2jgSuy1LF+to2Yv3SE4pANenTcMPfsG2h36u09zRI6vI1ObmmBvTmq1BDb8fRD3Xp3iaEo2P9dyzlviptvewtRqQLAPSQAAjsLTTzilC+55Oh5Bwd6qzpO7pgLYm7x/gBdOPLULjj+lC+ITgkUVEVfpBhTkVOKhm9Owe3u5KjzlQxIBiUDLISAJgJbDXo4sEZAIuBEC7Z0AUHMjrGyXVufCjbZZ91TchQBQk7vPRZaV1mHWjAz88+eBJmtWI7anRWlfbWqCPR0ANc6tEbfyWggAvaUGdR8yBw21zF0reaGWWOIUtfZtBB7Dx4bhsVcSEBikzll35Pwrc7rnqXicdn606pB5d08FcIQ1Ix9OPj0So8eHo298kKHpAv9v70zDq6rOPf4yZiDKFAiBMCRhJkAAKVelliLoY+N0r0JVeosRGSxjEyjzYJgLQREVARXxKtaJR+21+tBWbS30KjNBCEMYAwQhgBiSgCTc5924JRzOOftda+9zODn7v7/wIWuv4bfeczjrv94hVMomWjHA30EABIggAMAKQAAEQAAhAKTiXmwnlr6yGluoCADMTxJz7++wLEm2p+rlIjmc+spNwB4Ji1Z1paQ2MX7NQ5JI0Mq+VOz8/744RZOGbbPqMmh/l4Yv8EHs7VcO0fKF+8RzCycBgA/pS+ftoU/XHLdcf3xCFM1bkUpNE6Mt25oNdueco4nDtoVEVQDxpH00ZPHu/keaUI9esdQsqZZlAk6r8U6duGB4AfD/EXhAAARClwAEgNDdG8wMBEAgiATc7gHw8OPNaHBGMtWoWdWSOpdfG//kVso/WGzZNlwahJIA8MToJHpsSAuqWs1/tnxf7vKSw7qqq710ThwjPH1kzjVm0eMX9WnyghSKsXDF3rn1Oxo9YJOt2uMS8cOcXF5uEQ176Gtb4zll/wktomn+y6nEB1arRyeBYTgJAKoeSmn9GtPwSa0pMqqaFVrj72Vll+mjt/JpySzr8BhRhyHSiMMF7ry3kZE/oGW7GNH/BZ5TZ+GRxSdO+IkHBEAgdAlAAAjdvcHMQAAEgkjA7QKANI6bt6S46BLNGvsN8Q2pW55QEgCkB2Zvt/iS+H++QeZs/Uvn7xVvr3RO3vIASMQDnTl5m7w01wC/azfhoBieoGHXW+vR9MUdRfHq7P7+9Jgc2rhOXp/dzQIA489a0olu79NAHAoQ7knvOFRg0Ogk6nN/PEVEWovCFU1YmjxUYPZoAgIgECACEAACBBbdggAIVC4CbhcApLHlvKuSMnOVa/etZxtKAkC1alXoxXe7E2f79vd4i+OXHNSLz5fRwim76ItPTliD+bGFRFjgpt5yE0hCGlh0WjBlF/3jU3tZxiX5D8xFq+RBEIPSbKjiofPt8VKaNHQb7d9TJB7N7QIAf5ZmvtCJGsZHipmFUyiAr0V3u60ejZvdTomLjv2JoaMhCICAIwQgADiCEZ2AAAhUdgJuFwD4UPnS+z+j5Lb+47DNfVZ1s63s9hFKAgCzlCTN43aeFRskLvC6IR5PL+lIP+/b0O9We4pHUuHJXwUBFduSChVmn9JKCCpz0GmrkqRTJ3TB7QIA70n/9GY06PeyMChuH66hAJ72qSqO6Hig6Hwm8A4IgIA+AQgA+uzwJgiAQBgRcLsAwFspOcCZW66aJK6ym0qoCQDSkI3dO87RUw9v+Al/IOL/zc4l4gK3rSgeSQ+eTpaelDAw18TJzH7Xb8MNzQOgKlp4y7Ng9fmT7gP3E+pVAHTFSRZBOSEg33pLn+/O/EDzJ+50PByK59I+tTaxQJbcJoZatIqhRk2ueCfMm+D8eFbr5fwwvx7U3DLvCPejk4PCanz8HQRAwFkCEACc5YneQAAEKikBCABE0gMcb/GlH8rp1cX76U8vH7phO25mj2/SPIoulJYTixL8g5yTE+btLqKjh4qJ3XRListszzHUBABp6b2KceySd+yU2pO61+cfKqZx6VuM/ZLcbDvtiq9i5/7KKdo2KmEHKnkLdMNzIABc2YzUHnVp2qIU4hh46bNr2zmaOHQrcV4A3Yf3uHdaI2oYH0GxcZEUFVWVqlS9Psmn7v7qzst8T+qpAwHALmm8DwLBIQABIDicMQoIgECIE4AAQCQ9wJlb6URWdjtmkda/CY2Y1NoySRX/aC4tLqP3Xz9Mq54/oDVkqAkAvAjJTXbF2zhR/L+NBI/SMBLzUM0Hp8VvdKPmLWv53ZOKgoHW5nm8pGLnnHzwf98+Ss/MyHViaK0+pi5KoV/+Kk70rq5gAQHgKt4nxiTTo4ObE9uz5OFQgDWvH1FKmunZ75CxLY0b9iqCIf/25wKaM+4bydQcbSP9DoQHgKPY0RkIBIQABICAYEWnIAAClY0ABIArO/bc6m6U0rWOaPtKS8rohTl76ON3j4naO9lI1V1XJ7FdxflKf/wGMzRCemgzDwySbPt2D9uSG33Ty2D/nvM0dlY7iq7lv/yarku3L3tj21n8ZjfDxVry3Mja5pz9nwWA2nVrSKZq1F/XCVmQ2hJPIlxDAEzA7Fk0d1kqtet8s4g5N7IbCqDi5eFUPgzx4n5sKP0OhACgShbtQSD4BCAABJ85RgQBEAhBAhAArmyK5JBYcfuccH/VMYfeaXGUkWV9eDT73r+7iDIGbtZ205X++A2mACB1yzUPDH+Y055u6x3rF7fdw7b0IMklJI8cKCbObu/v1jNQhwmVmGb2AvjLe8coe+ouHVO19Y7Ey8McwE6pROm+uUEA4DXecVdDypzVTlR20eRv57swqXUMzVnWWZRtn8Odnmfh9Z2jtmxL5WWpdw/3aVdsVZkX2oIACOgRgACgxw1vgQAIhBkBCABXNpQzPs9e2pli4yJEO+yE+6tooAqNVG/onHDjDkUBgJFIPDbYLZxd2NNHJ1FC82ifuJ2IL5aKEuxpcP7cJWrT0f8ta6Bu31Xt/Ptzlyh7yi7651p7ZQhVbD2tX2MaPqk1RUb595Aw++Rb6JkZO2jzv0+rDGO0hQBwPbIx09vQvf2biBLf8dt2vwsl5TDNWW5af5omDN4atOSU0s81z+/s6Ys0fVQO5Ww8q2yHeAEEQCA4BCAABIczRgEBEAhxAhAArm5Q5sx29KuHG4viUfktTn6VPTWXOPt4MJ6RU1rT/Y8miGN07RyMzPUsfa87tUmxdgkOdg1siccGu9yv/aiA7ujbgKJjqvvcIt34cc8OJax4TuWXiapX9x/0zIfZselbAmJWKrH1PAF2rx8/eCudLbwYkPlU7JQFihnPdaT4hCjxWBv+VUjjn9wqbl+xIQSA67FxIsDs17pQYitZaVTj8Ft4kbIydtDWr84o74Pks2x2Guzwq4EjEmnAsETLzyvP70aFKCgDxwsg4GICEABcvPlYOgiAwFUCEACustDJhM2142dnfkM7t30XULPiOvOZM9sSewFIH7tu7TyO1BU72DWwJYn9eP5cDaBu/Zp+bzOd+uGemdWWOEGj3ccJjwR/c1CNr2dPko3rCmnu+J0BFQH44Dn3pc6W3hEV1/b9d1fK0bGt6zwQALxTU/XC4F5yNp2ljN9uVr6dV7ll53EO7C2izMe3BNQWeRxVIeRGJSnUsXu8AwJuJQABwK07j3WDAAhcQwACwLUGoeoFwG8HWgT4j16xxIfL+g1l4Qk8J7sHI5OKVAC4eKHcyAb+4er8oHzCODb3xXe7G6Ebdh+nfrirJDTzN+dguBJPXtjBKL8myb7Ocw20CMCHrenPplCnW+oqzWnd307StJHbtU0AAoBvdKo2wqEAb604RK8+m6e8H/NfTqXuPeuL3mNbXP/ZSZoxKkdZbBAN8GMjlfUXF12iBVN20T8+DY43mMo60BYEQOAqAQgAsAYQAAEQICIIANeaAbsez1uRSk0TfceMezMcdrdftmAvfbrmuKN2xUn/uOSfSn1u/oH82ccFNHus/ZJZTy/pSOx9YPU4kW/AagzPvztx4+7kbbtKQjN/aw1GmUn+3HPOi/imcld73uN9u743SrEdyjuvul0+2ye3jaEJ8zoQ/6vycNjJ1OHbjRAF3QcCgG9yOjaiGwqgmtyUbZETas7K3EElxWW62+/zPdVwq2B8Zh1fJDoEARcSgADgwk3HkkEABK4nAAHgeiYPDkigoeNaUURkVSWT4cMk30j+cdJO2z9Ko6Kr0bDxreiuB+KV53H8SAlNfmobHdxn/5DGc+if3kzEIdg5EZy4cXf6tl2SnNAfTDsZ7UWbVKFRv/Rm9MToZGX7On3qIr3yTB598r79MphcDeG/n2pBN9WWh7bwEjgj/KuL8+jdlYdVl31NewgA/vHxZ3/Q75OpRk35d6FOKIBqeVOeNX9WDu4rouwpuY6FYPH37h/mtqeefRqIc60EqmKHLcPGyyAAAl4JQACAYYAACIAAPAB82oBqJuyKHbH7/doPCujN5QeV41T5hzAfSvhwpuLyb47PByP2RPjgTWdc8QcMbUEDRyaJkmDxHPwdDtmL4e4H4414/LeWH7T9+YtrHEkLVnbxm+HfapC83CIa9tDXjrkSPzW+lWWJP39zciohodW6zb9nLelEt/dpIHa7N9+7XH6Z9uUW0erlB7Xcnu96MJ4eHdycmiVGU5Wq/hMieq7FSRdwCAD+LYW/j7Ke70S3/tJ/Gc2KveiGAnCpzvFz2yuLQXwA//rLQnp5UZ62Z4qd710dwUP6+UQ7EAABZwlAAHCWJ3oDARCopATgAeB94/iwOvvFzsQJqqRx0p498Q/TfbuKaNP6Qlr391O0e8c5r4PxQfaWnvXpzrQ4at3hJr8Z6/2ZGf/w/uitfFoya49j1qh7y85uuQVHS+hiablx4G/UJNJYF//Q3rH5LI16bJMjc5TmKPA1mFPx/2b/ve6Jo7Gz2lF0LVkJO8957d9dRBkDNxsVJoLx6CTeqzgvPoyfKbxolOD79+enDLdsby7ZPE63W+tRr3saUsdudYxDnu7nanfOOZo4bJuyuOaNJwQAayvr0KU2zVjcUUmQ5OSbM0bn0Ddb1JKjqrreewoPJ46W0pavzhg5Argigb/wAK5u0ql7Hbq1V6yReJJv/1UfDv3iJJRs93hAAARCnwAEgNDfI8wQBEAgCAQgAPiGbPdw5Nkz35qWlJQT/2s+EVHVxLfr/szByVvRiuOoZuiWmGz+oWIal76FThwrlTT32+aRJ5sTlxGrXkPuomx2GAjXXZXPk7eFffzOUcqelmubi0oHzZNr0ZTsFOUYfF9jcEJIZms+7D5eM0J9f7z1zyJa1pgdRuJNJx4IADKKT4xJNjw2WMCTPpvWn6YJg7cqedc4/Z3LYVkXSq7NEVC9RhWKiFQ/7Huu26kwFClPtAMBELBPAAKAfYboAQRAIAwIqBxY+MA2cchWR2LLVdAtW/MzUbb3QMyPkwJOezaF+LYoVJ9AZmh3Mtu+yc/JuHs7AgXfUk4dsZ1yt3v3zNDd74UruxCX2lN9LpSW0eKs3Y4nkpTMw2kRQDKmShu2cd4nTvrm1OGfx4cAINsF/h5Y9HpXw3tD+lz6oZxef+EAvfGSWrgPV/aY8VxH4u/eUH0C4W0VqmvFvEAgnAhAAAin3cRaQAAEtAlAALBGp1OizLpXZ1qwN8H6z08ZmdkDkQ2bZ6lz++dvdU4fdHUT73H2+N/126B0QynZNfZIeGxICyP0QeVx0jNCZVyzLR+4JsxrTynd6mi75+uMa/UO2/jXX56m+ZN2OuL2X3E8CABW9K/+ncuRcox+7bryhI26oQDtO9emydkdQlIE4MP/Xz8soOypuxz/7pDvBlqCAAjoEIAAoEMN74AACIQdAQgAsi3lG7BRU9sQx8SrZMSW9a7Xit2sOdnf8oX7AvpDlAWQ7Ne6UGIrtTJtvlZVXnbZSB736uL9egv3eEv3wB0od3s+KE1Z2EE5l8PnfzlBMzN2OMJEtxO284ysttT3gXhHQlN052G+V1pSRu+tOkKrluwPiI1DAFDbIZ3kqDqhADwrFgHGzW5HzVvWUptkAFuzPb79ymFa9bwz310BnCq6BgEQ8EIAAgDMAgRAAARQBUDZBjgb9ojJrW/4zdTJggv0wpw99M+13yqvQeeFn/dtSJkz29LNdeS3f/7GcfLw3eMX9WnyghSKubm6eGlOeyFUHFinOkEg8hGIYXhp2PeBRjQks6VS4jc743m+y7f+O7edo2efziWu1BCoBwKAGlkWA+evSBWFZJk964YC8Ps8XmZWW2JRTSX/gNqqrFtzCMrh/ecNsZWTXeIBARConAQgAFTOfcOsQQAEHCYADwB1oJwtOn1UEt39n/HKJavUR7v2DXbz58z1L83fGzCXf19zfHBAAg0ak0y1bpIftH31xVnjx6ZvsYvDeJ9FiUWrulJSG7mHQqDi/80FqVYnCET+Crtw2c6HjW9Ffe5rpJUhXWd8PmgV5JcYceOfvH9MpwuldyAAKOEyGvdOi6OMLLVKF98eL6Wpw7cTh93oPPc81JgeH5lEsXERQQ9P4bKua/4nn95YeiAgXig6PPAOCICAHgEIAHrc8BYIgECYEYAAoL+hfED67fBE44BUr0Fgf5jyj9AvPvmWVi7Z73gctAoBpzwgDu07T6N/s8mxcnd8S5jWv4l4KU6WIvQ26IChLWjgyCSxG72TgogYgrAh38Kmj0wySvhx+b5APBxXzSUQOaRl7QfHg3bQggCgt5uTF3ag3mmNlA7jfHM+bcR27b1lDwDer/seSaDGTSOpSlW1HBsqK2Uh6vTJC4bYyokMA5VfRWVOaAsCIGCfAAQA+wzRAwiAQBgQgADgzCbe1juW+JbKbo1zczb8A/T895eIy579+U9Had3fT2r/cHZmhVd7YeFjyNiWxk2g7oHQ6Rt4zs0welobUXkvZvvea4dp6fy9TqP5qT+VsAQuVcYx7m8uU8uWHrDJ++iYD2C9742je/6rMbXucJNyjgPPbvnQz3aw/rNT9OHqfDqUdz7YS0IVAE3inDBy3opUapoYLe6Bw1xeeSaP3ll5WPyOr4YdutSm+37dxKi2UTe2piPhAfy9wELr9g1n6YPV+cSiHB4QAIHwIgABILz2E6sBARAAgZAhwDHgt/SsT1161KWEFtHUoFEERURUpYioatf9UOVY55KScuI4WXYDZ1fZ7RvP0oYvC4NeblEVIB8Ib7+zAfXs28CoIR8bF2ms07PmO8fbX7x4mU6dKKVjh0sqzfpUebitPYuHd9zd0IgH54Ng/QYR5K3GOh+sOHkaHwALjpbSwb1FlLPpLK377NQN9WZx236F63pZkEztUdcQA/h7qF5sTcMWuQpHZFS167wUPL9zjxwopi1fnaGN/yo0voPxgAAIhC8BCADhu7dYGQiAAAiAAAiAAAiAAAiAAAiAAAj8RAACAIwBBEAABEAABEAABEAABEAABEAABFxAAAKACzYZSwQBEAABEAABEAABEAABEAABEAABCACwARAAARAAARAAARAAARAAARAAARBwAQEIAC7YZCwRBEAABEAABEAABEAABEAABEAABCAAwAZAAARAAARAAARAAARAAARAAARAwAUEIAC4YJOxRBAAARAAARAAARAAARAAARAAARCAAAAbAAEQAAEQAAEQAAEQAAEQAAEQAAEXEIAA4IJNxhJBAARAAARAAARAAARAAARAAARAAAIAbAAEQAAEQAAEQAAEQAAEQAAEQAAEXEAAAoALNhlLBAEQAAEQAAEQAAEQAAEQAAEQAAEIALABEAABEAABEAABEAABEAABEAABEHABAQgALthkLBEEQAAEQAAEQAAEQAAEQAAEQAAEIADABkAABEAABEAABEAABEAABEAABEDABQQgALhgk7FEEAABEAABEAABEAABEAABEAABEIAAABsAARAAARAAARAAARAAARAAARAAARcQgADggk3GEkEABEAABEAABEAABEAABEAABEAAAgBsAARAAARAAARAAARAAARAAARAAARcQAACgAs2GUsEARAAARAAARAAARAAARAAARAAAQgAsAEQAAEQAAEQAAEQAAEQAAEQAAEQcAEBCAAu2GQsEQRAAARAAARAAARAAARAAARAAAQgAMAGQAAEQAAEQAAEQAAEQAAEQAAEQMAFBP4f2TMqbuqy4Dk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AutoShape 4" descr="data:image/png;base64,iVBORw0KGgoAAAANSUhEUgAABAAAAAMACAYAAAC6uhUNAAAgAElEQVR4XuydB3hUVdrH/5Pee6+k0knoVURUFLGvrn1tKFZgraurIthWV13BurbP3tsqioq90UsoCSmQEBJI771+z3vwhin3zr0zmUkmmfc8zz7fZ+bcc8/5nTMh7/+8RQegF9yYABNgAkyACTABJsAEmAATYAJMgAkwgWFNQMcCwLDeX14cE2ACTIAJMAEmwASYABNgAkyACTABQYAFAD4ITIAJMAEmwASYABNgAkyACTABJsAEnIAACwBOsMm8RCbABJgAE2ACTIAJMAEmwASYABNgAiwA8BlgAkyACTABJsAEmAATYAJMgAkwASbgBARYAHCCTeYlMgEmwASYABNgAkyACTABJsAEmAATYAGAzwATYAJMgAkwASbABJgAE2ACTIAJMAEnIMACgBNsMi+RCTABJsAEmAATYAJMgAkwASbABJgACwB8BpgAE2ACTIAJMAEmwASYABNgAkyACTgBARYAnGCTeYlMgAkwASbABJgAE2ACTIAJMAEmwARYAOAzwASYABNgAkyACTABJsAEmAATYAJMwAkIsADgBJvMS2QCTIAJMAEmwASYABNgAkyACTABJsACAJ8BJsAEmAATYAJMgAkwASbABJgAE2ACTkCABQAn2GReIhNgAkyACTABJsAEmAATYAJMgAkwARYA+AwwASbABJgAE2ACTIAJMAEmwASYABNwAgIsADjBJvMSmQATYAJMgAkwASbABJgAE2ACTIAJsADAZ4AJMAEmwASYABNgAkyACTABJsAEmIATEGABwAk2mZfIBJgAE2ACTIAJMAEmwASYABNgAkyABQA+A0yACTABJsAEmAATYAJMgAkwASbABJyAAAsATrDJvEQmwASYABNgAkyACTABJsAEmAATYAIsAPAZYAJMgAkwASbABJgAE2ACTIAJMAEm4AQEWABwgk3mJTIBJsAEmAATYAJMgAkwASbABJgAE2ABgM8AE2ACTIAJMAEmwASYABNgAkyACTABJyDAAoATbDIvkQkwASbABJgAE2ACTIAJMAEmwASYAAsAfAaYABNgAkyACTABJsAEmAATYAJMgAk4AQEWAJxgk3mJTIAJMAEmwASYABNgAkyACTABJsAEWADgM8AEmAATYAJMgAkwASbABJgAE2ACTMAJCLAA4ASbzEtkAkyACTABJsAEmAATYAJMgAkwASbAAgCfASbABJgAE2ACTIAJMAEmwASYABNgAk5AgAUAJ9hkXiITYAJMgAkwASbABJgAE2ACTIAJMAEWAPgMMAEmwASYABNgAkyACTABJsAEmAATcAICLAA4wSbzEpkAE2ACTIAJMAEmwASYABNgAkyACbAAwGeACTABJsAEmAATYAJMgAkwASbABJiAExBgAcAJNpmXyASYABNgAs5BwCcyDLNW3QrPQH/sevEdHPrhD+dYOK+SCTABJsAEmAAT0ESABQBNmLgTE2ACTIAJMAHLCXgE+GHkX09HdU4BDv++1fIBFJ5QGpcFAJsh5oGYABNgAkyACQxLAiwADMtt5UUxASbABJjAYBNw8/HGzPuWIWBEnE1v482NywLAYO86v58JMAEmwASYgGMTYAHAsfeHZ8cEmAATYAJDlIC7nw9m3LsMAYmxNhUA7DXuEMXM02YCTIAJMAEmwAQsIMACgAWwuCsTYAJMgAkwAa0E7GWo22tcrevifkyACTABJsAEmMDQJcACwNDdO545E2ACTABjLj8PSQvnoTIrB4Vf/Yjx11wE77BgdLW2oeibX5D34Vr0dvcIUkGpI5B+3mkIHpUCNy9P9Pb2ovlwOQ6s/R4lv2zq6ydhjZ8/CxOuvRgNB0ux5dHnkbjgOCTMnw2KP+/t7kZjaRly3/0cFTuzgd7evt3QN1D3vPIevEKDkbTwBLh4uKOtqga7X3kflfQMNZ0OEZljkHbuqcJV3sXdXYxdX3gI+R+vMxlbegnNYcxl5yI8Ywzc/X2h0+nQ1dKK2rxC5H30FeoKimRPh5u3FxJPPg6JJ8+BV1jI0eda21CxfQ9yP1iLlvIqg+eMje3affsx6pKzETo2XTDs6exEQ1EJst/8FLV5B/qelfbFeBK0T5sfefbYj/XW7xcfI8ak1tXWjvr9B5H7/lqLxlULAaD1p5xxEmKPm3ps/W3toHUpcdM/Y9ufegUpZy1A/LwZ8Aj0F3OlPT3w5Y84uP4XkzNE+xs1LUOcO9+o8L79ba2uQ/F3v+Hg+l8Ff25MgAkwASbABJjAwBBgAWBgOPNbmAATYAJ2ISAZZ61VtXDz9oS7r0/fewo++wa5730hjOyRF5wuDD+dq6vsPKp278P2p15FZ3NL3+eSANBUWoa2mnqEjksXBrN+IxGh8MsfkPP2Z30igL7RTOKBf0JM33Nk7JGYULNvvzAGJyy5GDGzp5iMS++gsSmL/d7XPhKGttSCUhIx5fZr4RkUKLsWEhD2vv4xDn77i8HnvjGRmHr7EvhGR8g+R3Pb/fJ7Bsn69NdS8vNGRE6ZYMBYGqi7vQM7n3kdZVuyxI+0CAC0/olLr0TklPGy6xcMjNaiNq45ASA4PQkTl14lBCK5RozzPvwK+7/4zkDQkd5Zl18IuLiA+Bs32quSHzdg10vvHntWp8OEay5C3AkzFddH4smmh59FR0OjXb4fPCgTYAJMgAkwASZgSIAFAD4RTIAJMIEhTEDfIGyrrcfOp18TGecDEmLQ0dAE+lnCibMx7qq/CuOfbsaz3/gEtfmFcPP0QOKCuUj7y0K4enrg8Ibt2LHm//oMOEkAkPDQDfeel99HQ3EpAhJiMW7xBQhOTxZG6p5XP0Dx97+LrvpGM/03iQs7nn4NXa3tCEyOR/2BYvR0dmH0pecgadF88QzdwO97538gscEjwF94BNAtPRmcBZ98jbwPvxT9XNzdMPXO6xE2biQaiw8j6/k3UV9UIj4LHBGHCUsuEZ4EJIhsXPUUWiqq++Y0/e6bEJicADLW93++HkVf/4zOllbx3NgrzxdrIQFky2MvoDb36G2+8Vo66huR/danOLJxB3p7uhE7ZxrGXnEe6Ga9bv9BbHrw6b4bbTVX/fTzFyH13FOBnh4cXP8b8j/5WhjCJAxEz5iIMZeeI27ZicmGlav7jGRz4yoJACR+0PrJ+Kc1kqFf8tMGdLV3IDgtSewl7anxXhID/TNGn+vPlZ7JvOlyIfLoizv0XMSkcZi0/Gq4uLqg4NNvhKcJeTaQlwPte+rZC8Ra+4SqIfw95KkzASbABJgAExgqBFgAGCo7xfNkAkyACcgQkIwzcvPf9d+3hSu/fiNjeuaKZfCLjRKu6nK3rSQCjL38L+ju6Oy7nacx9AUAuWfJEJ32jxtEaIG+8atvoBob4tLcyHCcfs/NIpygfNtu4X2gf8tPXgvk4j9i4Ty0Vdf1GfM+EaGYufIWePj5CrFCunHvGzcxFtPuulF4D+x55X2Ub90lPko6bT5GX3aOMLblvAOI0/S7bxTiQdmmndj21CtCCNFfi7E4IL2TDNmRF56JjsZmbHpwjQiZMBYPdr34jvBmkJr+vhyim/MX3zG4dad+cXOnC0GDRAqt4yoJABQaQkIQGenbV796LATjzwnpr99YcOg7Y729BmKMtBYSVab/8ybhGZHz1qfC0KdGAk/y6SeiJqcAmx5+Rog++i3j+ksRNTUDNbn7sf0/r4jzx40J2IOAkudMe30j/rjvCZPQH3vMYSDGDJ8wGpNvvUYIusbN+HfQQMyH38EEmIBjEmABwDH3hWfFBJgAE9BEQPrDlm77/7j/PyKmX7+RgUVu5tTkDGb6ub6RW7juJ2S//pHoLwkAZJhR7Dfd0hs3yUilm90tjz4nYvD1x6PbfxId9HME0BhkGJKBaGw0649PrvozVywXt+B7Xn5PeBh4hwZj5sq/wzssBGQ4k+eBgXAgQ428Buj2O2R0qqIxSo8JT4nFF4Ju+TesfArNRyoM1qJkyEp/dNMY2554CZW7csQszN3UBybFY+Kyq+AZ4Ies598yETLoeWvGlRMA9OehL24Yo4qeOQmZN/zN5Kz0nTEjgUN6Xun8UNx/2nmngYysbU++1OdVoelgc6c+Aj4RYRh50ZnIffd/fR4tjMcyAiwAwKaVSCyjz72ZABNwNAIsADjajvB8mAATYAIWEJD+sKVb540PrEZn07EYfhpG3wgzd9NFrtrkdq5v5EoCQGtVDTas+A9aq2tNZkau5bPu/7u4yZdumJQMQv2HpfcpzZv6kqs4eQmQhwHF35OhTJ4BJGjEzJwkhqMbbQpNOPz7NpRv322yfuqjLxroCxzGi6EY+al33gBXD/c+sUR/LZRTgAQH42aNoS63xfQur+AghI5NQ8TEsSIkgUILKGRBq7AgJwDo7xHN3zg3gjQXybvCKzgQ+R99JZICUpPOWOOhw9i4arUQbfSb0n4Hj0zG1DuuE54B5JHRUlYpvD1Kf9sCGktKTmnBcXeqrjpXFySdOk+IKCTCDaeb6oHeSBYAWAAY6DPH72MCjkyABQBH3h2eGxNgAkxAhYCaAKD0h6/SsPoGuX4VADlxgcbQNzgl928tAgC56YdnjNa8v/rZ88ldfdKyKxEyJs0guRwZmW01dShe/6uIU5cSGurPUesLLREzrBYA/syQn3LmySJnA8XDy7X+CgAG83vyZVRm/VmBwehlSvumdsbM7Xfc8TP6ciTov468Nqr35ou8B5SPwthDROs+Ddd+JP5kXHcJSLyhNtxc1Qd631gAYAFgoM8cv48JODIBFgAceXd4bkyACTCBISQASLfL9hYAJCSU14Dc9qOmZ8IrJMhADGitrMaWx/4rbpodUgDQy3FAlRVIvKAyhk0lZSLpX3VOPnp7ekUZRmr98QAYTAGA5n40qWEm4ufNBHlZ6AsdclUknPlLTx4foy85G/EnzjY4zywA9O9UsADAAkD/ThA/zQSGFwEWAIbXfvJqmAATcDICarezUiI2Jfdtc7gkDwBzz0ru5e7+vtj1wtvCVV+LAECu4ZQlXilHgKXbSOECUdMyETdvhoj1J6OaMvVT7gJ913ZzLvBy79SyFms8APoy5Lu7oeSnjSJ5nn4JRpqLNeP2KwQgMgyzVt0Kz0B/g2R+amdMC6M+tjod/OOjhRhA5R/pXZ3NrX35Iyzd9+HW31kM1YHeN2fhykkAB/pk8fuYwNAkwALA0Nw3njUTYAJMQBBQM87IyKLEbt0dHQYZ/rXgkwQA4/Ju+s/KZarXYhBKuQmUqgQozY9i4ymjPd0cU8k9StRn0HQ6TF5+tfAKkMIZeru6+3IJmEuCN5ACgLRv5vIrSIkS+xsCoDUJoLSXvT09Bgkj1c6Y3H6TIJNxw2WiXOOhnzf1JZbUZxwyKkWUdKRbb85QfpSMsxiqWn7/2LKPs3BlAcCWp4bHYgLDlwALAMN3b3llTIAJOAEBNeOMXONn3r8clElcttweAIqpn3HPzaJGfEVWDnY+85pI0KZfBlDuWf3ScVV7coXAQKXetAgAlNiPSgi6+XqjiCoPvPmJSRw41ZanPlTSqvi737Dv3c+FCzkl6nPz8cK+d/6HA198pygA1BUUCZGAKhSknnsq0s9fhO62dtkyeDRI0sJ5GHnRWehoaBQJB6v35mlai5abev3yePqGnpIAQon4pt19I/zjY8wmATQe155lAJUSNirtt5TokSpTbHzwaZGfQU4AcPXwwM7n3sDh37c6wTfW/BKdxVAd6I12Fq4sAAz0yeL3MYGhSYAFgKG5bzxrJsAEmIDBjaG5bPqJC+Zi7OV/AVxcRCk2KvNXX1QCnYsOIaNSMf7qC0SyMco0vvOZ11G2eacYW18AoBv38q27sPf/PkRbbT0CR8Rh7JXni0z1xrXltQgAlM1/zGXnYsTCeeJd9M59b38mypwdjRmfiFEXnwUyhDsam7D54WdRX3gIVNJv8t8Xi/ABuhnP/3idyGpPRj4JEmnnnorEk+eIteoLBPpiBc2Xks9RssBjz50i8gnQu6uz87H5kedEeUEta1ESANx8vDHzvmUIGBEn2G37z8t9me+l23bK9E5hELtfelesnW7OY+dOR+o5p4i1UzP2ADA3rpIAQPtLpRBJ5DFYf3sHgtOSMG7xBQhIiEVvdzf2vv6xQaUANZFJiZG+MUKVGujsGJy7ay6Cb1S4KF0pJxA441fcWQxVZ9xbXjMTYAJMwFEIsADgKDvB82ACTIAJWEFAzTgTQ+p0IrFY0qL5BonF9F9Hxm7eh19hP92o9/YaCAAUm95cVomglESTGdJz2W9+amAwajGaaSAytqmkX+SU8Yrzonfvefk9HN6wve/ddCs+9Y4l8A4PlSV2VKzYLdzYaX5SU3uO+jUUlWDbky+jpaJKPKZlLUoCAD0/8eYrRKy71Gj8DatWC8aT/n61iPOXazTv0t+3IWz8SJHgUMqvIPVVGtfD37cvjt/YrZ68JyYuvUqIAErvPPDF98j98EsDbwy1M6bISMO5o/2lfaIqD9w4BIDPABNgAkyACdifAAsA9mfMb2ACTIAJ2I2AmnGm/2Jyu6fY++BRKeKmmVpnUwuqs/OQ/9E6NBSXGsxT8gCgDOSbH34G0TMnI2H+LHgE+AnDunLXPnFr33S43OA5LUZz3wM6HSIyx4ibe7opJ1GADPiO+kZUbN8jatEbu47TsxQ3nnLWAsQdPx2eQQFCQKA5NRQfRuHa73Fk807ZOvP0XOLJxwkvAa+wEPEc3Xo3l1fh4De/oPiHPwxEAy1rMScAkOfBxJsvRyiVLHR1hX7Mv7SG+Hkz4BHoL+ZC+0Fl+nI/WCvWTTHyFEdvnLtAaVydm6uiACAEDV8fpJx1MsgDQf+dSmeAnlE7Y2qMyEtkzGXnwC8+Rpw7Lftrty+Mgw/MHgAOvkE8PSbABJjAMCDAAsAw2EReAhNgAkzAHgT0BYA/7nsCLeVHb8Vt2XQ6F3j6hiAwPA2BkenwD0mEl38EXF094O7lb/Kq7q52dLY3oae7E43VhWioKEB9ZQGaaw+hq7PVllPjsZjAgBNgAWDAkfMLmQATYAJOR4AFAKfbcl4wE2AC9iTg6ROCKaevhJdfmNnXtDVVYevaFWhvqbHndPo1tr0EADLsI5NmICbtBPgGx8HF1b1f85QeJmGgpnQXyvb/hprS3ejp6bLJuEqDaN1ru05iAAc/sP0jFO78WPWN405Yisikmar95DrkbXwdh7K/turZgX4odcpFSJxwpkWvVfveswBgEU7uzASYABNgAlYQYAHACmj8CBNgAkygv0ahmiHgCIRtKQC4uLghLGESRmScDb+QEYox/7ZaN3kIVBZvRVHWZ2iqOQTgaF4DWzYWAORp9kcAIOEm67vH0dPdYcutsvlYbh4+mHjqPxEQlmzR2GrfexYALMLJnZkAE2ACTMAKAiwAWAGNH2ECTIAJsACg7QyQi39U6nGg21IP76NZ7Qe6UagA3SzXlefZVAhgAcD2AkBHWwN2rHsQTbUk2jhuC44ei8wFd8DF1cOiSTqqAEB5PVLOPBnR0zP7cmNQTg2qTFGxYy8O/bgBTaVlFq21r7NOB//4aERMHIeQUcnwT4gVuSComgXlvZAa5YboamkVlTkai0tRnV2Ask07xByGYqMKH5Q4laqLULUVStBJa5YarZNynVC50tLftoJKqeonLR0ya/5zfymvSMTEsSIni/7e0praG5pEglXKZUIVX2jt9m6q/FtaRUWbfp9vey+Ex2cCdiDAAoAdoPKQTIAJOC8BrUahmiHgCAT76wHgF5KAMcddB//QpEFfDhkX1SU7kbvhVRB7WzSte22LdznCGAMRAkDrHAphAGnTLkXCuEUWb4v+916/zKbFA+k9QBUUNj/yrMkQSjXhjUuGxh0/A2OvOE8k1lRq9P2hEqI5b30qDFYtzS82SiT3pJKd5sZWG4uMtANffIeD63+z2kC2hWfFtLtuRHiGYdUO4xKdtBZa64hTj0fy6SeKpJtaG41V8ssm5H34JToamrQ+ZtBPac+pk3FVEKUXKLEyfp4M7PgTZiH17FMUK4vIvYOSrpZv240cKvtqh7wyUqJTEl608qfzTeVId/33HVDJUqnpl1XVXwslxrVXXhyrNp4fYgIWEmABwEJg3J0JMAEmYI6AVqNwKAgA1u403fqTcZQ86XybxfdbOxfj57o6WpDz24uoKNrcb28ArXttq7kP9jgDJQA4ehiAu6efcP/3Dx1h8ZY4mgCQuGAuxl7+F1GhQksjL4ANK1ejo6FRsbtfTCTGX3sxgkcm2zTUh4SA7Nc+wpFNO7RM1aDPQAkA4RljMOG6S+AVbL23U1drG7Lf+BiHftpoUI5Ty6IHSgDwT4jBpKVXwS8uSsu0ZPuQZ0DhVz+Kiie93T1Wj9P3oE4Hqqgy5m9/sVpwIiGAvBR2v/QuqEQpCwD93xYewTEJsADgmPvCs2ICTGCIEtBqFA5XAcDVzRMjZ16JqNS5Nv3j35bHgf7IK979BQ5s/7BfiQK17rUt5z6YYw2UAODoYQChcZnIOOk26Fy0Gc36e+ZIAgCVBZ207CqLjKWCz75B7ntfyB9DnQ4pZ5yE9PNPE+U87dHo9nj/F98h9/21FhnHdhcAdu/DiFPmYvQlZ9tk7fQ7qvDLH8QtOXq15y8ZCAGAPDoyb/yb5tt1c+eA1lm+dTd2rPk/q707aHzyuhi/+EJEz5psk393GosPY+vjLwI69JVV1V8HewDY49vNYw4kARYABpI2v4sJMIFhT0CrUTgcBQBK9DdqzjWITp3r8PssbnoKfsa+31+xWgTQutcOD0PjBAdKAKDpOHIYwKjZixE78kSN1Ay7OYoAsH31q5i09EoEjIjTvA66md7y6POo2bff9BmdDmMuOxcjFs6ziQFm1mjs7sbe1z/GwW9/0Tx3ewsAPlHhFnlSaJk4iR2WrtPeAkBbTZ3FopHaWul3cdG6n5D95icWiR3SuGT8T7z5ChFqYstGIkD2mx8j86Yr4BloWJKWBQBbkuaxBoMACwCDQZ3fyQSYwLAloNUoHG4CAN2Gjp69GNFp82yyt5TFv7OtEb1G2ftJZHD3CrCJkSFu2XZQabtPrQoH0LrXNgHiAIMMpADgqGEAnj5BmLTwPvgERlu1I44iAFAcP+Ug0E/Cp7agmpwCbHr4GfR0mpbX1BpKQEZtR2MTmkrLDRLBeYcGwzs8xCQxoNKcWiursWHVGtD/1dLsKQCQGzvF/CvlOaCEdy1llWitrhVT9fDzFUkR9RMCKq2BWG1++FnUF2pLimlPAWD/5+sRO2cqvEKCZKcrJY1sLqsUn1OiR//4GLj7+6qes+6OTux85nWRINCSRp4mk5ZfhcjJ41Ufo/nRuZP2gc4cCTc0T6VGYSfuPt5w9TRM9skCgCpu7uDgBFgAcPAN4ukxASYwtAhoNQqHmwAQmTxLJPxzcbXM9ZeM8NbGclQVb0N1aRaaqg+io43ii827vVL2dW//cARFjkJY/CQEx4wFhR9Y2khoyP71BZQf+MPSR+HhHYQJJ94CT98Qi5/V+oCrqwfcvQxvn+Se7e5qR2e7dYnDtM6leM+XOLR3nWr3/pQBlAZ31DAAKmU5Yf4tVrn/09r0v/dkeHgY3SxSQrX4E2aaMKakcHRr31pVY/JZd1s7yCAxbkrGYGdzK1zcXE2MGnqejKSuljZAp4O7r3dfbgD6nua8+SkKv/rB5D2BSfGYdveN8PD3kz0bUgLB3Pe/EAnWzMV7E5OYOVNFAj3fqHCzZ81sOILRk/YSAGht5KKvc3ExeKOU6I5CFZSqJ1CSxJEXnonIKePNGsjF3/8uYtK1NHsKALRvlPhPv0l7u++d/6E2v1D2Bp8EA0oGGXf8dLPhEVQFgTxM5AQmpbWrCU80v4bCQyKUomZfgenZ0+kQnJaEtPMWImz8KFWhQpoHCwBaTiP3cWQCLAA48u7w3JgAExhyBJxRAPD2j8TEU++Gt3+E5v0iY5WMyZJ968VNf38beQaQcTYi42z4hYzQ/IccvVcYm18/jKaag/2dhs2fjxgxDePn/1113PLCDdjz4xrVfgPRwRYCAM3T8cIAdBg95xrEpJ9gNUY14c8Whqo0OXPGoPECKAP67pffQ3VOwTEj7s/ybqlnLUBwehI2Pfwsmo9UGD6q02Hi0isRM3OSLBMKG6BxD/++1SJmZGiOvOAMJC+ar5igsG7/QWx68GnQO9SaLbjKVQGQe29TSRm2r3kV5EKu2nQ6cas+7qq/KnoQtFbVYuOqpzSVQ7SnAGC8Frod3/XC26jMylZdJnUIHZOGzJuvUEyQaDbEROYNJKBM/+dNZj0S8j78SuSM0JJHgRI4Zt5wmYkoJ7c4FgA0bTl3cmACLAA48Obw1JgAExh6BJxPANBh1KyrEDvqJE2b1dvbg9Kc9SjY9j66O1s1PWNZJx1CY8dj5KyrLRIkKou3Ys8Pq63OB2DZHLX3dmYBwNHCAPrr/k+77mgCAN2QHvrhD+x97SOzSdhcPdzRTa7/RgnpAhJiMf2em+ERYHr7b00Mu/E3I/mMkzDq4rNkBb2OxmZsenANqKyhWhsoAaBq9z5sf+pVkUHekmbuJptu3nc+94YmEWWgBAApSV5LhWUlVcMzx5jNIZD/0VfI++grdXQ6HSZce7Gstww9TGIChRRQuUFLGoUsTL1jCbzDQ80+xgKAJVS5ryMSYAHAEXeF58QEmMCQJeBsAoBfSKK4/ffwClDdM1uW4FN7GZVqGzP3ehEeoKVRKMCu759EdYllMahaxu5Pn+EqALQ314iQDTdPX0U85CWyY92DaHQQz4yIEdMx7oRlFnmXGC/O0QQAMpDIYCXXf2ta+nmnIe2802Qfrdi+B9v+87JFLt3GA3kE+GPmimWg217jRq7ilD2+bEuW6tQHQgAgo3jjg0+bLZGoNFEXdzdMvfN6hI0bKduFEh7uefUD1XUOhABAN/+bH3lWm4eDzIzHX3MREk6cLbsWElDI00TtxpruKm4AACAASURBVN6ewhOJANPuukHRs4AmzgKA6lHkDg5OgAUAB98gnh4TYAJDi4CzCQCpUy5C4oQzVTeJjLm9Pz87oAa2q7s3xsy5FhFJM1TnRx2qS3dh9/dPguLpHaUNVwGgviJf5CwIi59oFnX+5rdAuQcGv+kwbt5NoFwXco1u0tubq+DlZz5u3ZEEAEsTzBmvm+L16fafygkaN0vduc3tr5LxTs/sevEd4cGg1uwtANAt/a7/vo2SXzapTUXxczKKxy2+UFZgqszKEUa3WhsIAcCS3Aty8zU3R/Lm2PjAanQ2mfegGHnhGaB8GXLt8IbtQhhSExHMsUxaOA+jLz3XJOeB9AwLAGonkT93dAIsADj6DvH8mAATGFIEnEkAoFv/SYtWwDcwxuwekXGUv/lNTQnkbL3Zbh4+omZ7UNRo1aHJ8N/5zb9QV75Pte9AdRiuAkBdeS6O5P+EUbOvNXujXntkL7LW/3vQRRnvgChMXnivYsJHMuxrDu9WzQ/gSAJA2aad2PbUK1YbSr4xkZh1/99l3f/NVQyw9LtD1QrI3VuuOYoAQIn+NqxcbdXtv7SugEQKp1gKD39Trxiq2iDyHbSZFyftLQBQMkqaR0OxetiF0j57BgVg5orl8I02zRlDSS43rPhPX6Z+uTHc/Xww495lIF7Grb+iljQeVXSgnA+U+0KusQBg6beY+zsaARYAHG1HeD5MgAkMaQLOJAAER49F5oI7QBn5zbXBNuKCIkci4+Q7QGKAWju463MUbNWWcVttLFt8PpwFgH1/vIzMk++El1+YIipHCQOITpuL0XOuUxQrqIpEc/1hJE88z+y2O4oAQKLcnpffA2WYt7ZRCTbvsGAEpSbCLzoSAUlx8IuJEknUCtd+ry2WW8PLzRm15BZP7vFqzd4eACU/b0TW82+pTcPs5+YMY6034/YWAGwh7FC4w/S7b0LI6FQTHloMa3Nr7K+opT+huLnTMWHJJbJeAFrm2a/DwA8zATsTYAHAzoB5eCbABJyLgDMJACMyzkLK5AvNbnBvTzd2/fAkqoq3D+JB0J6osLG6CDu+fsjuJfW0whjOAkDW+seQNu1S1VvzwQ4D0Lm4Yty8paC9kGvSGfcPSULypKEhAFApwC2PPofavEKtR3HQ+pkz+ArX/YTs1z9SnZs9BQASUygbPokA/WnmbrYdRQA4sPZ75Lz1aX+WKZ5VqqigxbBWyjthC1FLf2E+EaGYcd9yIXIZNy3z7DckHoAJ2JEACwB2hMtDMwEm4HwEnEkA0FLujW48t315P9qaqwf1MPhTssKF94CSA5prXe3N2P7NQ2iscgzDaFgLAN8+iqDo0Zgw/xaQka3UBtuDRM39v6X+CLavW4WY9BOHjABA5fw2rHwK7XUNg/q91PJyRxcAKN/B1sdfRPXePC3LUexj7mbcEQQAWwkdBCDj+ksRd7xpbhZVw1qnw/S7b0TY+FEmHC2pCqFlo/rrqaDlHdyHCQwWARYABos8v5cJMIFhScBZBAA3d29kLLgT5F5vrjlKKTcyMMnQDEtQrwqw56enQS7djtCGuwDg6u6JSQvvg09gtCLuwQ4DiEmfh9FzlijOrzT3e+z7/WUkZf5lyAgAtnDltuf3g27DqS57zMxJCB2bDorJlmuO4AGgarRaAErpZtwRBIDu9g5se+IlVO7KsWBF8l2t9cig/Agz7lsGytRv3BoPHcbGVatBQoCtmrXztNX7eRwmYC8CLADYiyyPywSYgFMSYAHAcNvLCzdgz49rHOIsxI85FekzLledS+HOT3Bg+4eq/Qaiw3AXALo62zB6zjUOGwagJhyR+3/Wd4+L6hZDSQCgEn1bHnthII6w2XfoXF3gFRKMoJQEBKcnIyglEf7x0XDz8dY0N0cQALQkrtO0GDOu8Y4gANgybMRaw9onMgyzVt0Kz0B/E6RaSwhq3Qvqp5SA0paijyXz4b5MwFYEWACwFUkehwkwASYAgAUAxxUAAsJTMfGUu1STATqSaDH8BYBW4ZXhqGEAfsHxInSEKl7INf2cEUNJANBqONvilzolC/SNDENQehKCU0eAjDiqIEC3+lRKsD9N6zqsNTj159bf23kt6+zvO+yZBNCWRq+1+0HeIFNuu1bWI8QeohZ5oUy+ZTFcPQ0T3dqShZZzwX2YgK0JsABga6I83rAnMGbMGDz22GM4/vjj4efnB4qLO3jwIK677jp88803Drf+l19+GVdffTVKS0vxt7/9DT/88EPfHIfaWhwN7vz58/HGG28gNjYWr7zyChYvXswCgNEm1ZXlYOf6x9Dd2Tbo2+fpE4TJi1bC29+0/JT+5BwlbIHm5AwCgJZykoMVBqDmNVK850tQkkJqLAAc+xb5xUaB6tpHTc+EV0iQ2VKP/fnFwAKAIb3hLgDYIh+EJedN6X0sAFhCkfs6IgEWABxxV3hODk2AjPyTTz7Z4A+agoICLFq0CHl5/UsCZI+FmxMAhtpa7MGnP2OyAKCeA8BRkgDSPkt5C+hWt6uzFeS+3VRTjK7OFnR1tIjEf7293aKcW2NVEYDe/hwPmzzrDAIAgRo1ezFiR55oltlAVwOg8pYZJ92GkNjxsvPq7mrHzm/+hbryfSwA/EmI3PjHXnEeApLi7Wb0628GCwAsAEgEtJ4FS34xswBgCS3uO5QIsAAwlHaL5zroBPQNvvz8fNx8883i1j89Pd0hjX8CpiQADMW1DPoBMJqAMwsAhEJLFQDykMn57QUcyVev1e1o++sI83EWASA0LlMY245UDUCtckRD1QFRMpLEI2rO7AFA7vzjrr4AMbOn2Mzw7+nsFGUKa/OLkLRwnokbNjHXavRZ63Ku/zugv+75Wn6f9Pcd7AGgXhJSyz5IfVgAsIQW9x1KBFgAGEq7xXMddAL6Bt/rr7+OK664YtDnpDYBLQLAUFmL2loH+nNnFwBGZJyFlMkXqmJvrC7Ejm8eQWdbo2pf7mBIwFkEAEcMA0gYtwhp0y5VPJIHd32Ogq3v9n3urAKAR4A/pt55nUjg15/W1daOlrJKVGfn48jG7ajbfxC93T2whds3CwDArhffwaEf1Kub2IKV2jmw9h3mzsLBb3/Bnlc/UHu1RZ+zAGARLu48hAiwADCENounOvgE5Ay+wZ+V+RloEQCk+HVHX4ujzc/ZBYDg6LHIXHAHyFVarRXv/QoFm99Gb2+PWlf+XI+AswgAtGQytsnoNtcGKgzA1c0TGSffDjrjco1u/UnUaqgscGoBgMr1Tb/7JgQmJ2j+3pKh31Zdi8ZDR1BXUCT+11hyBJ1NRz0pjBsLAIAjVAGwZdy7PQSAyqwcbH7kWc3nUEtHTgKohRL3GYoEWAAYirvGcx5wApdddhmeffZZ+Publp5pbGzEjTfeiDfffFPMa8aMGbjllltw4oknIjg4WLhDtrW1Yffu3Xj66af7+skt4pRTTsFtt92GadOmiXfRs01NTdi4cSMef/xxxSSD9M57770Xc+bMEc/19PTg0KFDeOGFF5CWlmaQBJAS1lmyln/+85+YNWtW31ra29tBOQ/+7//+D0888YTJMr777jux9uzsbHz66ae44YYbxLPEoLy8HPHx8WhtbcU//vEPPPPMMwbP//777+JdHR0dePTRR3HfffcZfE4Mli1bJsbRT2gYFxeHFStWiDwM4eHhcHNzE8+1tLQgNzdXrJdEDv2mL4w899xzYg+jo6PR3d2Nbdu2iXlv375dPHLnnXdiyZIlYu40Nu3JL7/8AvKcePLJJ50yCSBxcfPwwcRT/4mAsGTV7ySFAhTv/kKU1+vp6VLtzx2OEnAmAUCLoFR7ZC+y1v8bFH9vz6ZWMaKuPBdZ3z4qcklIzRk9AEZfeg6SFs036/bf1dqG6r15OPTjBtTk7lc09JX2U8kIo/4cAmBIbbiHAFD1iFn3/x0eAX4mx6UmpwCbHn4GPZ22+/eFywDa87csjz2YBFgAGEz6/O4hQ0CrAHDVVVfhkUceQUSEfJZxMoLJEL3ppptM1k4G7K233iorMlDn+vp6PPzww6ICgX5buHAhXnzxRZARbNzofTt37hSihFQFQKsAcMcddwgjnYx3udbV1SUMfKowQCKI1CQBoLa2Fl5eXvD2PlbPOSsrC0lJSWKNL730kjCqpXbcccfhnXfe6VvH+++/jwsvNHQvJ6Ob+v3666+YO3eueJTW//zzzyMxUdn9lDiQoU5ihtQkAYC4urq6iooOUtuxY4eo8kDrIiP/kksuEX2MGyV9DAwMRGRkpNNVAbDE6NHnRuEA2b++IJLvcVMn4EwCgLunnxCU/ENHKIIZqGoAasa8nCeC2jO0KEqKuXXtCrS31Miu0dqbUbnBbHFzbu6EBibFY9rdN8LD39QYo+e62zuQ9+GXKFz3o3Dlt7YpGWE0HgsAhlSHuwDgGRSAmSuWwzfa9G+sxkOHsXHVanQ0Nlt71EyeI4Er+XTT5KS29Iaw2WR5ICZgAQEWACyAxV2ZgLkQAPrstddeE7fEdIP91VdfYfXq1eI2+corrxQ318nJyeL2e9WqVfjXv/7VB5SEA7rdJmObjM6PP/4Y//73v9HQ0CAMbBIMwsLCUFNTI26q33vvPfEsJR/84IMPkJGRATLI165dK0SCI0eOCOP90ksvFQYqNeMygObWoj8fmi/NZ82aNdi3b5+4GV+6dCliYmLEbTkZyDRHqUkCAP03Gde0LuJw+eWXi/7kHZGamoo//vgDs2fP7nuO1khMfH19xc/IY2LChAl9n0vzJWObxiNPCRISqKzhlClTBPP//e9/gtuWLVswdepU3H777TjrrLPg4eEhPAHOPPPMvmSNkgAg/ihvaxMeDXTTT6IDrfmtt97C/fffL35GQkZJSYkYm/qddNJJuOeeezBx4sS+my9nKwMobYyXXzgmLfwnvP0jNf+CIG8AKg9YuOMj0E0qhwUoo3MmAYAoOEIYgFQtIihypOzGKIkQziYAjL/mIlHqT67Rrf/OZ15H+bbdmn8vKHVkAYBDAKSz4eLuJkJOQkanmhwXMvw3PbhGhEvYqk294zpETBpnMhwLALYizOMMFgEWAAaLPL93SBIwZzTT7TUZj+R+//bbbwuDV7/p39Tr3zBTH+lmW+6mmj6/7rrrhGdBUFAQvvzyS5x++uli6Lvuuku4yZOB++677wqDX7+RoU6CABnVlggAavPRXwu545PAsW7dOvFqSQAgDuSZcP311xvMiYx0MsSN50PhANSXGLi7u4M8CBYvXowvvvjCYK0kikg/JzGCQgVofR9++CEuuOACk3NFogiFBlRUVBiMpy8A6DOVBiBx4eeffxZG/uHDh8Wz0hqpD31O/y2JGM4qABCL+LELkTbtMquyf5MLdWXRZhzK/lp4BbAYYHiEnU0AcIQwgKDIUcg85R+gPAByTSkMwZkEAEr8N3PFMvjFRsky0nozr+UPASWvCHpW63ts4VnR3wz9Wtba33cMdw8AYqi0lyQs73n5PRR//7sW1Kp9zHkbsACgio87ODgBFgAcfIN4eo5FQEkAoJt4MiLpZpvi48ngJPdw40ZGIhnLdMtPHgHkMXDGGWeIUn0UNmB8K67/vGRY6xvOVIJwwYIFJsat/nNSXL1WAUB/jcZChf64dAtPBjg16UZeXwCgOHla46uvvmqAgbwf6FadvAHohl0KaaCb/BNOOEHkOyCeFDqg/7kkHOgzomevvfZaYXiSe79xTgF6sWToG+dqkH5OngN0s083+vrt4osvBuUGIA8KuXAE6qvvteDMAgDdmE446TYER4/p1xeW4rprD+9FeeEG1JTuQkdbQ7/GGw4PO5sAoCWvhL3DAFKnXITECWcqHp+8ja8Lwcq4OZMAEJyehKl33gB332MhXhIPm97E6nSYduf1CM+U/93CAoDhKXQGASBqagYmLr0S5A1g3Mo27cS2p14Benv7/evf3HtYAOg3Xh5gkAmwADDIG8CvH1gC3i6ueDRlDOYEhva9uK6rE9flZSGvpUl1MkoCwPnnny8S7oWEhOD7778XLuJyjeLqyailG27JaJZ+RgavuWz80g25fgK9vXv3YsyYMSLh3tix8tmq//vf/+Kaa64Rt9j6ifOU1kLu/zQ3iok3Vx5Q30D+/PPPhau9vgBgLDhIPMh7gNzoyZVfMqzJXZ9CGSiPARndp512mhBTjD9PSEgQ8f5yORSk8Ul8IQGBkglmZmZixIgRInGfkgBg/HNpHEmooP+WS0hIP9fPW+DMAgCx8PaPwMRT7oJ3gPyNoOqXS6YDGXp021pdkoXq0iy0N9cC6P8fdtbMZbCecTYBgDirGeDUx17VANQECBKldqx7EE21h5xaADBnHGnNWK/lO+UdGoyZK/8O77AQ2e4sADifAGDuZr6joQmbHnwaDcX9DAPQ6TB5+dWImp4pe+5YANDy7eU+jkyABQBH3h2em80J2EsAMJckUGkRksEoGZrkxq+lSRny169f35c0z5zngDR+ZWWlJgFA3/CVuxmX5qgvIOiLHnKeCsbrkrwSKMv+5MmTccUVVwjRgRp5DVx00UXCs0H6XLpppwoEFA5B7v5SI9HgoYceAlVQoDwJcsn6qK+lAoAknFAlAbmKBdL7JRHG2QUA4hEYkSY8Aaimuz0aeQg015WiqngbKou3oaWudNhXFHBGAUDNBZ/Olr2qAaiFIFQVb8euH55Eb0+3UwsA5uLybVmOLXHBXIy9/DzoXF1YAHhgtWoFBWfwAKCDYC7/BFWb2PXiO/3yAoiYOBaTll8NV0/5v8tYALDHv/A85kASYAFgIGnzuwadAAsAfxNJ86gpeQAMhAAgeTNUVVWJ2Hoy3in+v7i4GH/9619FLD8JASRaUC4FCpug/ApU0UDKzk9rIO8Hyn0gJQukGEAKPaAkiDQWGeehoaEiNwILAAPz9fMLjhciAHkE2LtRvgDKG1B5cIv4H4kDwy2HgDMKAGq38HSu7BUGYC4JIf1+yfntBRzJ/0X2aDtTCEDc8TMw4bpLZPN+2MoDgPIMzLjnZvgnxCj+KmEPAEM0ziIABI9MBiXoc/f1MTkb3R2dIgFl2eadVv0TROdu+t03ImCEaWUlaUAWAKxCyw85EAEWABxoM3gq9idgLwFA3x3enNu83Aopid/dd98t/pAyd+Mu96x0+0zZ+adNm2ZQjk/qLxnbZBTbMgRA3+tBP0ZeiweAdONP2fXJvZ7c9U888cS+8AmJJ3lFkCBBBjwZ+xQ6oF9xQD/xIiULpDwAFA6h39RyAGgJAVDaFyl0gcIM2APgGHVPn2CMnrMEoXEZ9v9S672hp7sT9RV5OJz3E6oObUdXR8uAvt8eL3NGAYA4agkDOLD9IxTu/Nhm2MlzZdKiFfANlDc425trsG3dA2htKBtwAaCzuRVbHn0OtXmFmtdrzzKA5sa2RQ4AuvGfcO0liDt+utn1sgDgnAIAdDpMuPZixJ8wU/Z8dDa3YMea/wN5o1jSSFCYtPwqhI0fZfYxFgAsocp9HZEACwCOuCs8J7sRsJcAoG8ImkucJ7cw/fwBctnozcGQEuNRxnxykyeD2LgpGeRKHgBakwBSLD4l4KNs/3JJAJVyAND89JMm0ppHjhwpSiRK8f3S5ykpKaK039y5c0Ucv5Q4UVqjJIAUFRUJzwEq/2fcpHADSz0AtOyLJGQEBASwAGAEXqdzQezIE5E67RLFbOp2+6JTpoDeXrQ2lqMk+xuUHfgdnW2N9nyd3cZ2VgEgIDxV5JQgbwClRiUks759FFRJwhYtNC4TGSfdBp2Lq+xwFUWbseenNbLu//SALTwA0s87DWnnnWby/u72Dmx78mVUZhkKnObWbU8BwCciFDNX3gKv4KNlZo1b0dc/Y+/rH1nlhk3G/5jL/oLEU+aqVhap2L4HWx57QXX7uQoAhFv8oR/+GBBWai+xxX74xkSKkoDeYcGyr6PvTPYbH6OY1qwhKaBfTKRILmju5l96EQsAajvMnzs6ARYAHH2HeH42JWAvAYAm+cknn+Dss88Gxak/+eST4jbauFFteTJUyU2djOaVK1eKLps3bxZ16+vq6kRpP0ooqN+o5Nxnn30mDGFyiyePAaogQLHp5EFAN+kUh3/uuecaeAHolw/UWgWA3muLMoDmBAB6hyRe0Hp8fHyEwaZfNUCqcECs6POcnBzMnDnTYH2SAHDw4EERIkAVBPTb8uXLRdJFyuRvqQBAzClcYsqUKbL7Qp/TnpPnAnlvsAeA/FfV3csfKZMvREz6PJAoMBiNwgJqj2SjaOcnIKNxKIUJOKsAQJUlMhbciaDIkYpHhjw8dnzzCBoqC2xyrEbNXixEK7kmSoz9uBoVRZsU32ULAcBcbL2lsc32FAAoA/vUO69H2Dj5/SE37L3/9wFozpY0jwA/ZN54OcImjFI1/mlcrfkGbGFw9rdEnxYO/X2Hs4QASCyP5oj4C3Su8qIdfW/r8guR89ZnqM0vlBUCvEKCkHbuqcLbxMXdXcs2gQUATZi4kwMTYAHAgTeHp+Z4BJRuzWmmlN2e6t5TUjqqZU+Z8R9//HFxK02f3XbbbX032fn5+UIskNzV9Q31+vp6cZNPrvv0ObnD33rrraIePRmadKNN45FBq1+LnsrqUd16eufu3buFqzx5BVBiPGqWCABUCYDGCQ4ONlgLhRpQ6b+lS5ciJiZGlPJ7++23RZy+1LSEAFBfEjok8YL+2/gWn95PggDd/NM/4u+9955god/Wrl0rSi7S55QIkZIBrlu3TvChygf0f0kcoWapAEDP0Doffvhh+Pr6gvIV0J6QoT9+/Hixn5SPQEo6yAKA+e+rp08IRmSchajU40DG3WA1yt6ev+kN1BzeOyQqCjirAEDnQ4tBbaswAE+fIExaeB98AqNlj2ZbUxW2fXk/2pqr7SoAmMuu39vdjYPrf8P+z9ejraYOFKucMH8mAlMSkfXsG+hqazeYmz0FAHpR3NzpmLDkEsUEfT2dncj/5Gsx397uHrNfeXK9phv/lDNOgpv30d/ZWlpdQZHI+m68duNnWQAYfh4AtMckRE1cehWipk5QPS50HlsqqtFcVin6unl5wj8+Bu7+vrJiE/1dQZ4DOhdT4ZoFAFXc3MHBCbAA4OAbxNNzLALmBACaKRnyZIRSOUClVlJSIoxf8gbQbw888IAw9KkcoFyjf4xIECCj/qeffurrMm/ePGGYUow8CQT6jZ6pqakRN+Dl5eWacgBIz1N5QvIwIBFArnV1deHrr78WRjkZ11LTKgDos6RnjSsZ6LvXNzc3y2biP+ecc0TZwKgo+dJzJMRs2LBBeA4QGzLmKacANaXcAMZrXbNmjUhUKLcvVJKRqjIQXxYAtH1XXVzcEBI7HvFjFiIoahRcXLXduGgbXVsv+l5Ul+xE7oZXQYadIzdnFgAGMgwgLGESJsy/RdH9/3Dej8j57SWzopEWwYLO29a1K9DeUiN77AISYzH9nqXw8PfVfCybj1Rgw8qn0F7XYPCMvQUAMtTpxjo4PcnsXCkeu2rXPlTszBa3sCRkUAtMikdAQiwiJo2Df3y04i0ura+nq0sYa8ZNae3G/VgAGJ4CAO2z1rh9zV+oPzuWb9stRILQsekmj7IAYClN7u9oBFgAcLQd4fk4NAE1AYAmP2PGDNxyyy3CNZyMZzI86aacbpC//fZb/Otf/zJJVCctmrLh080yJfSj2316lgxtur0nj4LHHnsMJCAYN/I6eOSRR3Daaaf1GewUTkDx9ZQNn8bUWgZQf2wSF0gImD17dt98qCxebm6uMKDJ+DZuWgUAek6KzyeD7KWXXsKSJUv6htPPE1BQUCBu+vPy8kzeR8zIzZ8qAUihBCRIUFgFeRG4uLiI5IGRkZGCx+mnny7G0CoAUF/ypiBvBJqTp6en2BMKSaAwDtprEl9YALD8q0tiQEB4CmLST0BYwmS4e/pZPkg/nqBM8vt+fwkVRZQ7orcfI9nvUWcWAFzdPJFx8u2g0nxKzTZhADqMnnONOIdyjUr+Uek/KgFortlCAHD388GMe5eBhACtTSnpnr0FAJofGeXT7roB5EZt60b/LlRl5WDH068h9ZxTkHy6aXiG1uSILAAMXwGAzh2JABNvvgJhGaM1hY6YO6t07iq27cbOZ98QpQDDM0abdGcBwNbfdh5voAmwADDQxPl9TIAJDGsC5Oo+5fSV8PI7Gnqh1NRuAoc1JNnF6eDpG4zwhMmITJoJ/7DkAUkeSH/sFe/+Age2f4ieni6Hw+7MAgBtRsK4RaDSfOZaf8MAvHxDMXnR/Yrf2Zb6I9i+bhXaW+rsLgDQC47GNZ+n6FpvPImezi6R8bxsS5bBRwMhANALwzPHYNKyqyxy3Vf7onW1tiH/o69Q+PVPInwgZvYUZN7wN1km1C/vo6/MDskCwPAWAGjzKXlkypkni3h+rbH8pt+lThR+9SNyP1grzp1STgYWANS+wfy5oxNgAcDRd4jnxwSYwJAiwAKAbbaLEgZ6B0QiNDYDZATbWxA4UvAL9v32ksOJAM4uAPiHJGLiwnvMeof0txpAxIjpGHfCMsWbw9Lc77Hv95dVD7YtPADoJWS8UDbyyCnjNd9m7nn1Axz89pdBEQDopUEpici8+Qr4RoWrcjLXgQS58q27kfPWJ2gpPxaeQ1UHZty3XDbje93+g0fzALS2KQ7NAsDwFwCkzSdvlFEXnYmoaZlw9fTQdB5FuGROAfa8/B6aDpf3PaMkALTV1mPDiidFTgFuTGAoEmABYCjuGs/ZagLWVAGYGRCCZ9OPJZip6+rEdXlZyGtp6ptHgKsbTg2NxMKQCKR4+8LP1U181tTdhZyWRnxTU4nvairQ0K18w+jh4oIZAcE4MzQKmf6BCHE7+g9XW083Clqb8WNtFb6sKUdFh2GiJ2tgeOhcMM4vALMDQ0DrC3FzR4SHZ99QPfRHWGc7StpbsbG+Ft/XVaKkrQ09NnCTJlZzgkKxIDgCo3z8+t7b1duLP7i1QwAAIABJREFUorYWfFNTgS+qywzWme7jhxfSMxDkdixe/Ma8XdjQIB9Ha46Jl4srpgcE47jAUEzyD0Scpzfc/sydQKyL21rxe0MN1tdUij22dM0sAFhzIrU8c9RDgASB8IQpCI4Za3MPAUcUAZxdALB/GIAO4+bdhMjkWbKHkNz/s757XOSMUGu2EgDoPXSbOfKvpyPptBM03WaS8U8igH4bKA8A6Z2UE2DEqccLV31yybakUcm28q27RNLAptIy00d1OiGKxMycZPIZ5RTIev4tlP5mWgZW6swCgPMIANKek5AWNWU8IqdMQFDqCHgE+ouYfql1tbQKA/7I5p0o+WmjSKxp0HQ6TL/7RoSNH2Vy5hoOlmLjA6vR2dRiyTHnvkzAYQiwAOAwW8ETGQgCthYAyJi8NiYRl0bG9xmRSusgMeCpkv34rLLMwKh0gQ7zgsNwV0IaQt3Nq9VkJL9VfggvHj4ohAFLW7i7J66KTsBZYVGguVvSjnS04YlD+/FTbZXFRjG9x9fVFYujE3GJBlYkQHxdU4HVJQdQ2dkOWwgA9P6roxNxYUSs5rVbs2YWACw5Vf3pq4O3fwTC4iciOnUufIPj+p1QkG6BDmz/AEVZn/VnYjZ91tkFAIJpzzAA74AoTF54Lzx95RO3NlYXYcfXD4HyRag1WwoA0rvoNjNu3gzEzp4Cr+BAuPkcTRJLZ7WzsRn1hcU4/Ps2lG3eqZoJX23+tvqcxAvyCIifNxPBI5PhGRQg5i0lqaW5k/FFSQtrcw/g0M8bUX/gEChLOzcm4CgEzOXjYAHAUXaJ52EtARYArCXHzw1JArYUAMig/1fyGIzzDdDMggzbV8qK8dLhIpAxT7f+N8cm46KIWLgYZfA3N+gvddX4Z2EOms14FOg/TyLD2eFRWB6X0uedoHnSRh3pdv6x4gLN76bHM/0C8XDyaER5aC/vRM+VdbThtv17BStrPQDol9yMgBCsShqlKrAoMdnUUIv7i/ahXIP3BQsA1p6s/j0nJRSMG71AJBSkm2NrGhl6O7/5Fxqq9lvzuM2fYQEA8AuOF2EAHl7Kv2utDQOITpuL0XOuU3S1L97zJfI3G1ZsUdpkewgANj9QPCATYAKaCJgTACqzcrD5kWc1jcOdmIAjEmABwBF3hedkNwK2EgDIGLw+JgkjfSzPWt7R04N/HMjGb/XVwiC/ODLOqvWSJwDdkHdTrVozjdzbr4kZgaujEiwSGcyNqfXdNAa52j+UPNpq4YE8AJ4rLcKyuGSLQwDoF9z5EbG4LT5V1UNDbRMoPOGO/XtFOIa5xgKAGkn7f05iAJV1S5p4njAeLW2VxVux54fVDpEPgAUAwMXVAxkn3SbKRyo1a6oB6FxcMW7eUpFjQq51d7ULMaiufJ+mI8QCgCZM3IkJDAkCPpFhmLXqVngG+pvMt+TnjSLshBsTGKoEWAAYqjvH87aKgC0EADLgm3q6+mL0aSL1XZ34uPIIvqutQGVnhzA2J/gG4KLIOHH7bdy2NdZhS2Mdro1O7DPKaYy11eX4sa4KB9taQF/ONG8/nB8Rg7mBoSbGOxnGS3KzRNy8uXZycDgeSR5j8jzdqv9eX431tZXIbm5E45/eBBQakO7ti+ODwrAgJFzWXZ76Xp+XJZ4z1yjGf3XaeFDogXEj9/rPq8rwc12VAbPTQiMxOzDUwGDv7O2BK3QGa9CSA+DMsCj8IyFNdg3G76f5hbt7iHXTc9Ey3gq5LU1YXrDbrCcACwBWfTXt9JAOobHjMXLW1SJcQGvr6e7Eru+f1BT3rXVMa/uxAHCUXPyYU5E+43KzGC2tBuATEIVJp62Ap498CbuGqgPC/Z/EBS2NBQAtlLiPVgIROhdMcnVHS28vNnR3gAMkjpIjw3zGvUsBnQ5NJWWo338QNXkH0Fh8GJScDyqXIlr5h2eMweRbFssmEtRSeULre7gfExgMAiwADAZ1fuegEbCFAKA/eXLpf7uiBC8eLkJzt2lMPrneXxgZi1viUhRv32mMT6qOYHXJftkx6Eu6ICQCK0aMNDFk15QcwGtlxYo8KbHfmtTxIoZev21vrBMhBGou7RQ3f23MCFwSEWcyf3ovvV+pEWu6+Z8XZFgOj4SHZ0sP4N2KUpCYItcSvXzEeuXEE6m/mgCgJD5QEseHDuaJpIpKCf5o304JicBdiWkmngvf1lTgvqJ9inNnAWDQvt6KL6ZwgNSplyB21Emas6pXFG3Gnp/WgJLADWZjAeAofXuEAcSkz8PoOUsUt/fgrs9RsPVdzdvPAoBmVNxRhkAwJed1ccM0Vw9kurohSkeyN9CKXqxsb8TWbpYACJuHvy9m3LcM/vExJhRteTM//pqLkHDibJN3KJXd5EPNBIYSARYAhtJu8Vz7TcCWAgAZ7o8fKsD7FaVmc+PLvVN/Ie+Ul4jkgGQYKzX6ol4VnYgbY5MMutDt/b0HctDRK29Inx0WjftGjDR4Rssttv4D5M1ALvR/jYg1GIdCGO7cn41WBQPphOAw/Dt5rIFwQIkLVxblgoxo84ELlDTQDQ8ljcbcoFBZLOYEAMqtsGrEKCGc6Ddy379t/x6R6V9LG+vrjydTxxl4MNC+335grxAQ5BoLAFrIDkYfHRLGnYaUyRdoShZINd+3f7USLQ0yGckHcPosAByFTe76E+bfIkI7lJolYQBq41kyljQfFgAG8IsxDF7lp9Nh1J8G/0QXdyS4uEIpNe8bnS14o1Pbv1vDAI3ZJZiLza8rKDpaErKtf9WSzJWdpOSVG1Y+heYjFcMdNa9vGBNgAWAYby4vzZSALQUANQNY/+1nhEZhZZJpKRkKBbi1YI/Z8oDSOJRvgBLhBeqVwtvb3Iib8neJEATjJrdWMl7vOpAt3P4taZTo8Pn0DJHJX2pkTC/J3YlamXeTAf5w0mjMDzasCf1saSFePXJQ1fiX3hHp4YmnUsfL5lowJwBM9Q/C02kTRJJFqdHN/w15u7CvxXzYgjEX8mCgZI/6Y21prMUtBXtlEyGyAGDJyRrovjokZZ4jcgNIGcnNzSDnt//icN5PAz1Jg/exAHAMh9qNPfXUGgag5lFQe2Qvstb/G5QHQGuzVADQL9O368V3cOiHP7S+atj1i58/CxOuvRjt9Y34474n0FIuL7AO5YV7QId0F1dMcfXAFFd3JLu4gn6mpf3e3YFHO5pEOAA3YOod1yFi0jgTFFROctsTL6FyV471mCiE89qLEX/CTNkxqvbkYsujz4M8AbgxgaFKgAWAobpzPG+rCNhKAFC7BTaenJzxTn1WFeXis6ojmtZCJQJfGpmJEV7H6itT/P81uTtR3dlhMkaClzf+m54JMqKlRsYvGc5yRru5SVj67jG+/kIw8Hd16xs2r6UJSwt2o0JDJn39uSjlMFASAOiX2p0JaSYeC68eKRahB5b++SQnZlC4B+VA2NPcYIKNBQBNx3nQOrl5+CBzwT8QGJGmOofS3O+x7/eXVfvZswMLAMfoqsXsU0+t1QDUcgpQ5n+qAGBJYwHAElqGfYezABCo02GZhx9muXrg2L+IlrGq7e3BHe0NKBzkkCTLZm2/3smnn4jRl54j+4Lq7HxsfuQ5q8tKJi6Yi7GX/wU6vQsP6UW93T3Y9d+3UfLLJvstjkdmAgNAgAWAAYDMr3AcArYSAErbW3FtbhYokZyWJmeM0639dXlZIJd8Lc3P1Q1PpY7DJP9jCavMCQAhbh6YFhCE0b7+oHj4OE9v/FpXjUeL8y02gn1cXPHv1LGYGXCsVra5d18UEYfbE1INlvVcaSFePnJQy1IN+gS7uePZ9AkY5WOYiVdJAKD+/x2ZiVRv375xtCYtVJqcXCiF0nqGtwCgg4eXP6h2urd/OMiY9g9NhourG/xCEsV/u7l7o7o0C3t+XGPxXg/UA2ql36R51JXlYOf6x9Ddqe17bo/5swBwjKqa2z711OK6TzkhMk6+HcHRY2W3jEpB7lj3IBprLPt9xQKA9d+A4SwAzHH1wH2e/jjmj2Ydp4fam/Bjt3aPFOveMjSeCkiIxfR7boZHgHwlpqrd+7Dj6dfQ0aDt7ytatc7VBSMvOAPJi+bLGv/UpzavUJT/62odvH8ThsYO8SwdnQALAI6+Qzw/mxKwlQCwoaEGtxfsRYtGNd7SG3S5RcvN3ZwRbktwlogPHjoXPJA8GnRzLzVK9ndD/i5Q8kFr2h0JabjQKAeBkgAgF65A711esAdNf1Y6sHQOcmMq5V8YzgKAlnJsxNYRDGdze0xZ3yctvA8+gdFmj0Jz/WFs/3IlOtpMPT0sPUPW9mcBwJCcFvFGLQzAPyQRExfeA3dPeeOhpnQ3sr57HD3dpp5V5vaRBQBrT/nwfm60ixse8wqAt0Z3fyUa73e24qVObRUphjdRstZ1mLj0SsTMNJMTpLUN+7/4DsXf/Y6OBuXQPzcvT8TOnY6UM0+Gd1iwIjoy+revfhWVO7OHPV5e4PAnwALA8N9jXqEeAVsJAGury0Qyu26N8XhyAoClRulACwD0vkQvb8wJDBWx/FQa0EV3LF5RSXygHAXPpE0AJdCTmqUeE8aHVi6HgpIAcFJwOB5LMbzZ+7W+Go8czAeVE7SmURjFEynjDMIplPIvDGcBgNiNO2EpIpPkYyMltu3NNdj65Qq0NTlmHK+Wm2RaC81/69oVaG+psebY2OQZFgAMMZL3yeSF98LT95g3kjFotTCAhHGLkDbtUsX9ydv4Og5lf23x/rEAYDEyp3iAQgDu9fBHpqt7v9a7rbsTD3Y0olHj3x39etkQeNg3JhLT777JrNEuLaOrpRUtFdVora7tW5l3aDC8w0Pg5uOtmhOmt7sbe1//GAe//WUIkOEpMgF1AiwAqDPiHsOIgK0EgI8qD+Phg3maycgJAJYkEaQX2UMAoDED3NyQ7OULKhlIoQL0vxRvX5Pyd8aLVRIAoj288OLIDMR6evc9Yi5hoBaI0wKC8VzaBAMBQkkAkAs/0PIOS/sc/DP/QpVR/oXhLgCQ4UQGlLlGN6c7v30MlEjNUZuWdTiLAEBhGxkL7kRQpGHFEKW9Ky/cYDbEQ4tIpGakK72bxJtx85aChBGlZi4MQM39vz/VHwZDAAhKHYH0805D8KgU0E1mb28vmg+X48Da70WcMsUsyzVyd46bOx1Jp50A36hwuLgfNU47m1pQnZ2H3Pe+QNPhcoNHx1x+HpIWzkNlVg4Kv/oRVCaNbkzpZrTom19QuO4HTL/7ZgQkxoKSGtbu249Rl5yN0LHpYm49nZ1oKCpB9pufojbPsISsUgiA/ju3P/UKUs5agPh5M+AReFRgbquqwYEvf8TB9b/IrlVaJ8WMk8Eonqmpw4EvvsfhP7Zh+j9vEuvvd+I4M7/o6A/ta919cL77sX8Trfm92EwVaNobkNfDyeckfuGZYzBp2VVw8/ayBqmmZ8j4J0+C3PfXAiy+aGLGnRyfAAsAjr9HPEMbEnB2AYCM/EUhkaASfRQj7+WiVHRIHbqSAJD+Z7WCIL1qBZaKHcZvlxtTSQBYGpeMK6IS1BfQzx5UVYByOFByQ/023AUAteRpEgs1N+x+4u/345Yaa/1+oZUDDIQHwFASAAhjf8IAAsJTMfGUu0S+CrlWVbwdu354Er0aw7v0x7D0TPWrCoBOh5EXnI6UM05SjFemOOjtT72KzmZDt3GPAH9MvfM6BKUkKp5KOXdnyRhvraqFm7cn3H2PMSz47BshOsy4d5kQAKgee+SUCQZ9pJdRpvadz7yOsi1Zfe9XEwDq8gsBFxfZOZPoUfLjBux66V0DA41EDXITj5wy3uSGl56p3pMHr5BAeIeF2FUAoEWe5OaJf3jIh5xY8qvh3x1N+MaCyhSWjD1U+4ZnjEHmDZf1iUK2XAd9D7Lf+BiHftrIxr8twfJYg06ABYBB3wKewEAScFYBINHLB3clpGGKf5DBLbpW9uQ67wqdphCAwRYA7k5Mx3nhMVqXZnU/ZxUAQuMykXHSbaIuu7nWUHUAO75+SCRlc8TGHgDHdmWoCQD9CQMwZ6STUZjz2ws4km+dm+9ACgAJJ87GuKv+Kox/qn2e/cYnqM0vhJunByiLedpfFsLV0wOHN2zHjjX/d8x40YudJkM8/+N1wq2Z6qbTLb3+s8blziQBgE5OW209dj79GqpzChCQECOSrXV3dvYJANSno74R2W99iiMbdwhBJXbONIy94jxxW1u3/+DReu1/JlNTEwBoPLqJPbj+N+R/8rWI6aZEcJk3XQ7/hBgxDpVmq9m3v+9gp5+/CKnnnir+u2zzTmS//rGYd3BaEsYtvkA8T80mpeNUfsmlUh4AzwAE6IXRWfN78ZOuNrzQ0QzrgtmseePQeIaSAY67+gJETctUdefXsiL6XVCbewC7X3zHxBNGy/Pchwk4OgEWABx9h3h+NiXgbAIAfcHPCovGHQmpFt/2l7a34Y+GGnxXU4FD7W14Ln2CphKELACEYMrpK+HlF2b27DqCe7k1Xy5a15RFK83GYIs/qrvaRR11xwwD0GH8/GWIGDHdLAJr3dSt4ar0DHsAyJHRYdy8mxCZPEsRtVwYgJrQQbkrtq17AK0NZVZt4UAJAHSDP3PFMvjFRgmX+k0PP2uS5EwqZdbd0WlgGEvZ0939fbHvnf/hwBffmax15IVnIPXsU9B8pAIbVj6F9rqjSTAlAUCpFJq7n0+fAEBeB1see0EYUfot9ewFGHnhmehobMamB9eg4WCp+FhNACCDrOCTr5H3oWFpxsDkBOHGT94IOW99KrwQqPlEhGLGfctFiELR1z9j7+sfGdzgEsPpd9+IgBFxAyIA+Ol0wgNghquHVWdLemhPTxdWtjeCygJyMyVA53vkRWeAvGvkyvipMSORqWpPnjhnJKxxYwLDlQALAMN1Z3ldsgScSQCgL/cFEbG4LT7V7K1/TVcHKjo6kNVUj93NDchubkR5Rzta9VxgLaliQPkDXkjPAD0jtf5WK+hvDoB/Fxfg3YqSAflWDPcQAK2VAAh2ZfFW7PlhNXocLGbVwysAkxatgG+geU+RiqJN2P3Darp7HJCzI/cSFgDk0ZN4M+6EZWZv+4zDUNTc/yuKNmPPT2uscv+nWQ6UABA1NUO4tlOj2319V3qJlr4xXrjuJ2STAQwIt3y6KdXpdKKcmWSA61NWM8bptv+P+/8jcg3oN/131uQUYNPDz6Cn0zBeXQp7oOf04+5V32kkGKitU3hILL5Q5DTQFxr050s5ECYsuQQ9XV12DwGg917p7oNL+pkHoB29uKOtAXsd7HfqoP2CVHgxhX+EjklF9PSJIJHIKyQI7r7eBqIAGfudza0iJ0T9gWIc2bQD1dkFIlcFNyYw3AmwADDcd5jXZ0DAmQQAivF/Nn0Cwt09DRh09fbi57oqvFF2CJScT9/QVzoulggAcn1JUFiStxPFba1WnUi5zP5KOQDOD4/BXYnpBu95r6IUjxXnW/VuSx8a7gIA8VDLoi4x6+nuxK7vn0R1yU5LMdq1f1jCJEyYf4tqGIO12eBtOXkWAORpevmGYvKi+8162hh7cKi5/+/5cTVI9LG2DZQAQEn/0s47De31jfjjvifQUi5fbWPS8qsRPWMilIxxaZ2egf7wCg1G2PhRiMgcg6DURJEU0Hh8yQOARIOND6wWxrWSAEBhBXte/cAEpbUCQOOhw9i4arXwHFB6p77QQeER5AVBHhIbVq0GZYE3bpQUcNb9fxehEvZMAii9d66rB+7zPFYdx9pztrqjGV90cR16a/nxc0yACUAUJR28qw3eASYwwAScRQCgL/bSuBRcHhVvQLiysx13HcgBlSC0pIW5e+ClkZmgXAJSU7rVp8SC/0oeg7lBoX19O3p6cEP+LovfKw0gl9hPSQCY5B8kKgZ4uLj0vX9DQw1uL9iLFisSe1nCifo6gwDgFxwv6qjTTbpaa6wuxI5vHkFnm3IdZrUxbPk5ZYEff+ItCI2dYHZYc5nkbTkftbFYAFAiZFkYgJr7P4XkbPvyfrQ1V6ttieLnAyUA6Mfia5msscFOmfETTpyDEaceD9/IMEVX6f4IAPrGuP4crRUAtIgO+u+cdteNCM8YLSoWkKeDXKMycDNX/h0e/n4DIgAkurjiUc8AhOmO/dukZf+M+3zZ1YY1Hc3otuZhfoYJMAEmABYA+BA4GQFnEQAC3dzxTNoEjPU1vG2w1hV+nG8Ank/PgK/rscRv5tz6F0cn4obYJIPT9VxpIV4+ctDiE+fn6oanUseBDHv9piQAyJUhbOzuwvV5WSK8wZo21T8Ij6SMQUNXF/a1NKGsow1bG+uwpaEOlCBRvzmDAKClFJs+k7L9v2Hf7y+LvACD3aJSj8OYOUtUb/8dJYkhCwDKJ0aLJ0f+5rdQvOdLqLn/H877ETm/vdSvO5GhIADQzf6k5VchcvJ4AZZi68mlv6nkiAgHoPJ8nkGBIlkfCwC2/W3lBR3u8PQDeQL0p+3v6cI97Y2o5DwA/cHIzzIBpybAHgBOvf3Ot3hnEQDk4vDr/yxbl2tUtk7LKaCyenQLr9/MCQBygsG+lkaQ0V7bZVl8HRnfTxvd6NM8lAQAD50LHkgejZODww3m+3rZIawp2W+xy5ObTod7EkfizLAog/HWVpdhZVEuuo3qAjuDAEAggiJHIfOUf4Bu1LU0RxABAiPSkXHy7XD3VC/HJRmOWtZmzz4sACjT9fQJwqSF98EnMFqxEyWhpGSUCeNOR/Kk82T7UYZ6Kv1HJQD70wZKABh96TmguvZKbvHm1pB02nyMvuwcoKdHZNPf//l3JjHPavH4lt7G689noDwAHDEEgDhQDgDKBdCfRlkV7mpvwI5uy/4t7c87+VkmwASGFwEWAIbXfvJqVAg4iwAgl4lfqWyd2qGJ8fQSSf3iPL0Nupa2t+La3Cwc6TCNRfR1dcOTqWMx1T/Y4JnHDxXg3fISzUY4jfNo8hjMCgwxmaaSAEAdTwgOw7+TxxokP2zr6cbN+buxzcLwh+MCQ/FoyhiDKgo9vb24/cBe/FhrGnvrLAIAeQGMOe46RKXMUTtCfZ/XleVg7y/PgdytB7pR2MKEk26Dt3+E6qtbG8uxfd1DaGuqVO1r7w4sAJgjrMPoOdcgJv0ExU4dbQ3Y9d0TSJ16MYIiR8r2a6k/gu3rVqG9xbLQKOPBBkoAiJk9BZk3/A3dHR0mpe/UzqPkGk8ZzkUZvjZTr5yM6y9F3PEzhrQHgJYkgBLHgUoCSHtDVQAe8PQX8bf9ac93NONjzgPQH4T8LBNwagIsADj19jvf4p1FAJCL2Sej9a4D2Vhfq92o8Xd1w4PJo0FGsHFTExSUjPA792fj13r1OFuK4V8el4ILI47WajZu5gSAAFc3PJE6DpONwgbIdf+2/Xs1hwKM8vHD6rTxJokUSUS4tWAPGroNM1zTHJ1FAKC1+oUkYuKpd2vKBSDtX2d7E+h2vazgV/QOiAurDtGpxyF9xuVw81C/eSOX6PzNb+LQ3nUO8QuSBQDz26AlDOBI/s8IS5is6PlRmvu9CFHpbxsoAYAyms+8fzl8IsJQvm03tj/1qsktPpW5m3HPzaIMXkVWDnY+8xqofF+fALD/4FEBoNVQwKWM6VNuXwKv4MAhLQColQF08/YSLILTkwakDKB0tmJ0rnjEyx+xumPhdNacu/Vd7fhPRzM6NMvp1ryFn2ECTGC4EmABYLjuLK9LloCzCABKbvDk/n/r/j043K6eQTjZ2xcPJo3CKB/5rMVqAgCxfih5NOYFhRnsBd3EP1NaiI8qD4OSA8o1qlxwS3wKTglRvq01JwDQmOQ18HjKWIObe/p5U3cXKB/BJ1VHFN9Pvxgp58ADSaMQ5eFlMn8SEf6or5GduzMJAARgRMbZSJ70V7Pl2ORA0a3r/u0foLJos92EAN/gOKRNvRQhsRM0z8/RkhayAGD+HzMtYQDmRujp7sDObx8DhQr0t/VHANj3zv9EGTJzrbO5pS/zPmW4H3v5XwAXF9TmHhBl/uqLSqBz0SFkVCrGX30BKMt9d0cndj7zOso2H63EMfLCM5B69iki9r/kp43Y9+7n6GhoBAkGCSfNRsoZJ4GMY2pDOQcAzT/9/EVIPfdUsZbSXzcj970v0FZbj8ARcRh75fkITj8a1tbd3jEgSQDpXR7Q4VYPX5yoMXRK6TyU9HbjrrZGHOnlVID9/d7y80zAGQmwAOCMu+7Ea3YWAYC2WO4Gnn5e3dmB/5Tsxw+1VSBjXL+RcDDSxw9/i4rH8UFhoPh3paYlp4BSKUIak0IHPq8qEyUJKzs7hEtkmrefMPoXhISbGO7G81ATAGi8CyJicVt8qkEogDQOzX9tdbnwRjjQ2izuUcjjYZJ/IC6MiAPNXa69VX4Iq0sOmMT+S32dTQBwcXHDqDnXIDp1rlW/WTpa61Ga+x0O5/1sE5d7mg/dCpMw4RcyQrPhT5OnzP9Z6x8DlY9zlMYCgPpOjJq9GLEjT1TvKNOjsboIO75+COSZ0t/WHwFAy7sNMuvrdBh9ydlIWjRf8YxTPfO8D7/C/i++o2x/4hXkPTD97pvgF2eY00R6P3kElPyyCXFzp4sfbX38RVTvzRP/vyVlAAe7CgDNlxIeTlx6JSKnjDdhRAII1X4PSIhFb0/PgAkANK/z3b2xpJ95AGg3/9neiM3dHVqODvdhAkyACRgQYAGAD4RTEXAmAUDpBl5/wys62vtK4/m4uCLCQz6h26aGWuxvbcbFkXEG50XNCKfOFD5AngCUzd+aRl4LDd2dJvkEtLybBIxrYkbg6qgEWRHA0vl8UnkYjx/abyKc6I+jVQAg93cyfgfGDV7bStuba7Dr+yfR0WpZLLSnTzDGz/87AiPStL1IoRe9t/ZINqoO7UB9RR5oPj09pmEW+o9TeTeK6w+OHovwEVMREJYCF1d3i+dBBkHhjo9QuPPTfmWCt/jFKg+wAKBONDQuExkn3aZa2UFupIO7PkfB1nfVX6IQc6jJAAAgAElEQVShx4AKAH/OJyh1BNLPOw3Bo1Lg5nX093dnUwuqs/OQ/9E6NBSXmszcI8APYy47FxETx8Hdz+doJYD6Rhz+YxsKPvtGFIiauWIZ/GKjxH/TzTm1oSYA0Jyp5GHiyXORvOgEeIUdzSXTVlOH/f9bj5bySky+5Rrxs21PvITKXTkadrn/XSa5uuMRzwD0LwgAeKWzBe92tvZ/QjwCE2ACTkeABQCn23LnXrAzCQC00yFuHliVNEo2iZ6Wk6DvLp/pF4jn0v6fveuAjqu6tvtNV3fvveFewXQwxdQECJD8JITwUwgtgYSAMT2AwaYHAgkEkh8gpBBKSDBgMLYB04x7x0XuvUozkuZN/Wtfa8xoPNLrMyPpnrX++oDuu2XfOy/v7HvOPiMbONJ6S/uNL2+L+/sOQXuvsfJHrBwwuXIlftC5Jy7t2K3BlPUQAHzABQUXdewi9ATMkhCxZBK/21qJv+/eCv5zU6aXANCDf67bUJxv/lt3Q63Nnt7Q1HzohI85+1YUlWe/WTS7lsaIEjr+enL69YxLB2jnug+x+pM/aRIOevqzs40kALTR9AXKMfb8u1FS0fAdofUky1IunjENB3et1mqq6+9GCQBdncpGjiHQcdRQjLvxpyIF4NPfPI6a7bscGyu9406KC1P85ejnskYBfBiP4GE1hLDUAcjJvslBJAItCQFJALSk3ZRr0USgtREABIRiej/q0gtXdOmpGVafApCpAa/s3o6Xdm0RKQO0XoEiPDtoNDqnRQl8GTyAG9etQE0WMbzMzWBe/3Xd++K89p2bTC3gc3SyX961Bc/v2ISaeBy39R5kmgBIzYPj/7hrL1zYoYtuHCicOD94EFM3r8WmcK3m+WKD1koAcO0kAUZNnISSNtmFG3UBmONGhez8EwpJAOg7EGbSAKr3Vorwf6Z+2GGSALADRXv6YLnB0b/4X0SCISx8/E+iZGIDUxSM/Nn30fO049FYWUN7ZnJkL4yFu95XivMs6gDsSSZwi1qNzRmpfE7NW/YrEZAItBwEJAHQcvZSrkQHAq2RAEjBwpJ6J5S3xfntu2BgcQk6e/2Hb/N5079VDWNh8KDIyV8SqkYkQ6E9m7AgRfxuXr9Cl6p/ah5tPV6c1rYjzm7XEf2LSkSUAo2kw7q6GlFab/r+XWB6QsoyCQCOe+3apWK+Ri3gcmNMaQUmtO2AsaUV6O4PHCYE6PDviqpYW1uDT6v3Y87BvQ3moWes1kwAEB+vvxRDT7kGHXqO1QNXXtswumDT0jexYdHrBXfznwJGEgD6jghTQEafNQkut/4oo8qFTPl4Td8AOlpZIQBGurx4LFAuRvlHtA7PR+0hJXRMOydN/PXid6d7/NiVTIg69kYdVyMYpVcBOLCGIomvoWrjFlEJgX8beOl56H7yeLF2CjBWUichh3aBJ4Drfdl1ZoxM4x41iI+lDoARyGRbiYBEQCR6QcYOyZMgEZAIFC4CfEnd3vsoXNyx6+FJalUgyOdqWjsBQOwpxNd75DfRe+SFcFu85XJqL1kffuVHf8C+rUsK+n8GJQGg7wSQeBpzzu0oa99H1wO89V80Yyqq96zT1V5PI0kANI6SHgKA7/reLjfGu314MxqGmvF5aoQA4ExYKWHo5d8SYoDZjNE/m2fOxcoXXz+ijKKe/bbSZoTLgwcD5aIqgBX7a7QOf2lhZJEVPOSzEgGJgD4EJAGgDyfZSiIgEcgTAhQnfHjAMBxffkjAibYxXIsrv1p8OD0hT1PLOqwkAL6GpaRNDxx1/I/QpssQQ2r8Tu4nb/23r5mDdV++bFvot5PzlQSAfnQHjv8Beg0/X9cDLPu35P2HQR0Au0wSAI0jqUUAlCkKrvAW4xueAD6KqXg0UmOZAOBsKJI44KKzRGlECh7SYmEVVes3ofKtD7B78crDFRLsOgd6+mmruHCPvwxDXebEcVNjfBaPYFokhBoNbRo9c5JtJAISgdaDgCQAWs9ey5VKBHKGwKDiUkzrNxThRALLa6pFmb3FoWpQ1M+o9QkU49mjRoE5/CmbW7UPt6xfiboCzH2UBEDmDito03kQBh57Ocra98sbEcDbvoM7V2HNFy8gtH+z0WOYt/aSANAPvZE0gLXz/orNy6fr71xHS0kA6ACpkSa9XG6hjN9ZcWGWjQSA+Rk5+6QLwLW+ElzkCVgaqCqZwCQ1iPUa1VIsDSIflghIBFocApIAaHFbKhckEcg/AiQAnhk0Cm08X4devn9gD+6sXHWEtkBTs+UL6rru/YR4X7r9ZedmPLm1Mv8LzTIDSQA0vi2B0o7oPeIb6DLgZFDFPxeWiEexZ/N8bFj8OmoObM3FkLaOIQkA/XCyKgTTAMo79GvyoagawqJ3piC4f5P+znW0lASADpAkAXAYgXM8ftzkKzUPWv2TUyMhfGBjJIvlCckOJAISgYJHQBIABb9FcoISgeaHAIX+nj1qNAYUfS1yFIzH8PM1S7Gsplr3gk6uaI8H+w9toNrPfq5ZswQra4xHE+ge2EJDSQBog6coLlEpoOvAU8Ea7sUVXcH/Zpcxv5sh3tvXzMb+bcsKVuBPz3olAaAHpa/bDDj6e+g98oImH+KZWDLzESRsFk+TBICxvUpv3doiALj2wS4PHvKXo1ixpgPwSrQOz0VrpaCX+eMnn5QItDoEJAHQ6rZcLlgi4DwCfLHc0msgvtOpYTk45u7fu/ErLAlVNfmx4lEUXNChK37Zox9K3Q1zJN/bvxt3bVwNVgKQ1jIQoPPvK2qDsva9hV5AoLQDytr3hcvthdvtgzdQdsRCGdIfDVcL577mwBaEDmzB/u3LwNJuMbWmZQCTo1UwGmPUWbegTeejdI24a8NnWD77SV1tZSN9CBgVuNPXa/Np1RoJgHJFwR2+Mox1Zxcp1Lt7C+NRTIkEUS11APRCJttJBFo9ApIAaPVHQAIgEXAGgREl5Xhq0EiUZTjwLLW3pq4Gb+3bKcr47YlGxATo9A8sKsWYsgqc064TuvqOzI3cGQnj2jVLhQigNImARMAeBCQBYB1HN4BBLg8mePwY6/Kip8uNFHW5JRHHikQMM2IqlieiWclPvQQAP9r6uTy4wOPH8W4f2ikuRJDE0ngMr8bqsCgeRfe0fPqmSgqyry6KGxM9Phzn9ol+Oef9yQRWJmJ4J6aCzmX2GQPpc74xXI11yRgu9QSEkB/nVZmI4/24iumxMOJJ4Ne+EmSWAUzvI9supOsBZMOoQlFwtieAM91+9HNxFwDiPTceEePuzChnmxojPfyec1+WiIoKBN/yBA7jGkwm8VXiEK4L4l+jEICCCR4fzvMExJ4TM651RiyM6TEVYZ138cT/Sm8xvmMxHao2mcQktRqrpQ6A9R+y7EEi0EoQkARAK9louUyJQK4R4Mvlfzp1x009B8BlMcSRc98TVXFr5SpBGkiTCEgE7ENAEgDWsOzjcuMGXwlGuLRvcj+MR/C7SA0OZjimeggAhor/r7cYrCHfmHY8+/9vLIybfaVCUK8xAkBPX0RlYyKOhyMh4QhnWvqc71CDONXtw8SMsp8kJO6NBBGxmQD4Z7QOaxMxIaRHsiGb0YF/MlKDOfHMgoJAOgEwWa0Wavzf9xY3iutL0Tr8NVoriB3m7TN8P5vRCX8wEhIkhB4jIXKbDToAj0ZCgrCRJhGQCEgE9CAgCQA9KMk2zQIBl9snakBXdByA8k4DRAgxa5D7iiqOyC9mKbBIXRX4/xk+XFu9E1W71qBqz1qoNfvFf2+pxnDrovLOaN99FKiaXdqulxBkywyzZnksimWFg7uFWNaB7StQtXsNWD9dr7mg4KKOXfDLHv2PCOXX2wfbsXrA5MqV2ByuM/KYoba+QDnKO/YXIeilbXuipG3PRsPPo+Eg4vFIw9Dz3esQizo3P0OLcaixxEgLWAX+krZo0+koVHQehLJ2vREo6wTWqOe7KN1S7yD+zoL7NqB69zpU7VmH4L6Ntuema806FwSAy+VBcZvu6NhrnHg3871DXCjcl252vHe01mvn3+kQ3ucvQw/l0O3zhkQcs+KqcE75vyJ9FDdO9vgakAOvxsJ4LlKDdBdRiwAogoLrfSWHHWze+vO2eX48CtIOJ7h94laadeV5610OReSWZyMA2igu3OgrEc/Q2NecWASfxiPi9nqgy4PT3X70rb9RpyNNJ57OfLqlz3lzIg6G8a9KxPBGLIxIMin657+TkGisDGCF4kJ/lxudFBd+6i0G57Y4HsW/YmEReRBKJoXCPbFKH48uvRuKcNiJAZ383ckE+ipunOMJNJj7bWq1mEe6pRMAqblzne/FD0U9ENOT3T6c6vGLMfj0S9FagT/3mmO+GwsjhCSGubw43+M/TES8FQvj6Uhto5ET6fNg1AJ1ALhuK/bvWBi/j9SIMydNIiARkAhoISAJAC2E5N8LGAEFRWWd0GPIRHTqcyz8Je1tKTFG1XCqhW9fOxt7Nn0JtTb3N85GhOQqF76KDYtf09gnBaXteqLPyAvRode4I5wRI5us1u7HrsrPsGXlDIRDe3Q92tNfhKu69cFZ7TqJUH+9tiMSxvPbN2H6/l225/zTIaHD323QaQITOiNWjdjs3vAFtn01CzUHtwE6Q0GtjuvU8xIjbWRJPLbrPhzdBk5Au+4jLf22OBq1DeqCu7Bz3cfYse5j3b8x7Zk23sIpAoDnp0Ovsegx9ByhL2BF6JFk5O4Nn4v3TqH8tujyX+krEWHvtJfFLXHdEY4f33h0OG/wlQpnkg4nndL08HQtAiDdYeUt8yORkLidz3Qmb/OVgREJKcskAPgXRhF8rz7sfHkihofVELYlG/blhYLveQOHb8U51l1qENvT2mWG778fU8WNe12W915jBEBqnkY1APgcUxV4206HPZkGRCZZko1wyVTgJw7T1GCDPSFWP/AW4/K0EH2SBE9Fa0SpwvQxiflv6omgXckEblWrxT5rWYmi4BZf6WEyRqt9Y38nwXG3GhSYSJMISAQkAloISAJACyH594JDwO0tQo/BZ6LnsHNAR9lJ48d4aP9GbFzyb+zdvDBnauJ2EgC8aRty0s9sr8Gewmb9/H9g//bluqImyt0eHFveFie3aQ9qBHT2+Rso/O+OqKDT/0nVfnxUtQ/ranmjkf6ZZX23iW2fURc6XoqOESYkZnasm4t4M4sMkBhpnbN6Qm3URejY62ghVuiEmfmNmZmH3QQAb/VZ7pGOvxPlHmurdmD9wlewZ+M8Xe8dM5joeaaL4sID/nJx8700EcUUNdSoA8bb+Mn1jh5vk28KV4FOZ8qaIgDaKy4RZcB8833JBBhuzwiDbDbE5RFzKqsnWjMJAN44T/WXg31uTcbxGzV4BJGQ6pcO8FW+ElxcT3D8X7QWf4t+7d6nz5l56HR6qXWQzZwgAEiCvNtI2PsAlwfT/GXiZp35+/dFgiKaIGXpBEBTc08nJvgsSZ4Xo7UNojf434nVNb4SXFSPFXUFeCb02BUZJIOeZzLbMIrjlnBQaBlIkwhIBCQCWghIAkALIfn3gkHg0EflBcLxzwynzcUkeQNVueAV7Fj3ERim6qTZQQAQrwHHXIZugyZYunnTs06GMK/8+BmE9m/W0zwvbYhp/3HfRpcBpziOR/oCeW42Ln0T21a97/i5sQqsxEgLQQVtOg/CwGMvt51Q0xqZTu+az/+CfduW2R5ZYhcBwBv+LgNOxsDxP7AlokYLk3y/dxj+/xNvMborbsyOq/h7mnOcbe4Mcf9u/W1ypoPYFAFwjNuL+/zlInog2212+liZjmgmAfB9bxF+7D2UdpHp0GebczphsCYRw51qUJAQtPQ5UzSQf6tq5AbabgKAaQG3q0HsbWQ8igNO8ZeDhAjnfZsabKC7kE4AMPVhWiQEEgGZlt4P/35LlnSC1DMUBWRqBa0pciJzjJPcPhE9YNWoLfFmLGy1G/m8REAi0AoQkARAK9jklrDEdt1GYMjJVyFQ0j7vy6kL7sZXn/7JkQ/x1OKsEgDMYR9x+q9EffVcGXOaWXd97byXC+rGm2RRr+Hni9rg+SCOUvjn4tyY3WuJkTZyLE141PE/Rvseo21JNdIe8cgWjAjYu2UBVn38rNDnsMvsIACKyjpj+IRfiLSaXBrfO1tXvY/18/9e8ASbWQLgR95iXFZPHNDp/SJ+qHJKY3as24f76x3KdAKA+gC/qtcRyBaFkK0/Kt7f5C/FBLdPOMjpDnA6AZCu1p+tH7sJAKvjpRMAr0Tr8Fy0NmusWToBkC11I32t6X0aIQBIJD3oLxc6CFaMIoBPREJCr0CaREAiIBFoCgFJAMjzUdAIMIe075iL0XvkhTm9tdUCxemPTisEAB2UYadel5MbuGw48aZy2azHRV32fFtJmx4Yduq1QnSsEMzpc2NmjRKjplHjrTYJpL5jLskrgZQ+y3DNPiyf/QSqdq81s+VHPGONAFDQqc94kWaUKehny+R0dnJw5yosn/M7qLUHdD7hbDN+XDG/u4PiEorxFMQ72u0VIn00vREA6Y4zKwdMVoNYp1HuLT38PZ0ASHdmmct/Wzgo0gC0LJ24SCcg0gmAppxo9m83AfB2LCz0BhpzdrXGS3fWmyqVmI4Z8+zvUKtRlSVSgGs0SwCQZLnZXyqqKFgxClDerlYLMURpEgGJgERAEgDyDDRLBOj8Dz7xJ+gy4NS83bhpAbd38wKs+Oj3iEXsrUtvlgDo3O8E8SGez5tuYsbbyRUfPo19WxdrQejQ3wvDKWlscVR6X/rBowiH9jq0fj3dSoy0UKIw5NBTrkGHnmO1mub870xDWv3J89i5/hPLKQFmCQCSI31GXSTIESsCf3aBR0KE5GOuSQC69Ly9Pc7twxi3F70VtygX15SZIQD0isul5603RgBoObPpc08nANJvtrWEC9P70HLIjYoANuW06yEc9DrruSAAOF+KMjKdxIqRyqG4JDUPpEkEJAISAUkAyDPQ7BAQzv9JV6LrgFMKfu4UwONHp50kgBkCoGPvYzD05KvzeguXvll0UFbN/SN2VX6a0z0sNKekscXzFnfZB4+hem9lTvHhYBIjbchZYWTUxEkoadNdu3GeWrBiCbU3rP7GzBAAKz/8PfqN/TZ6jfhmQRG0jARYMvMRW9/HTW0vxfRYi76p21sqs8+LR9FRcWFcvWCkJAAaquS3dgJgfH3ahv4aOdlP5bPRWvyrmYnO5un1KYeVCLRqBGQKQKve/kJdvIK+o7+FvmMuLagPy6bQ2rZ6JlZ/+mfLN3GpMYwSAPu3L8OoiTfnLey/MWxyTQKQOCpEp6QxfCJUip75iG2h3Hp+0RIjbZTo/I85+1YUlXfRbpznFnaQAMYJgM9Rc2BLwb6jNy97C2u//Jtt7+PGtrid4sId/lIhhkdjOHplIoZliRg2JGLYlIiLEHuqz1NezowGQPrNuZYIXWqeTqYA3KxWY1H9DbOMAGh4MvRGFWQ7T10VVmcoQw+NyBGt180HMRWPRmrAqgDSJAISAYlAYwhIAkCejYJDoKLTIFucWTqfDEVnObaag1sbrJNlu5gX7vWVwBuwrr7Lj/ClHzxmW8i7EQJg6+r30bbLUEM3lcxFP7jrK1Fr/MCOFVBrDyJRLyxFB9FXVCHEvDr1ORbte46xVMqLe7Dk/YdRtXuNw2fNXuKIexoNBxE6sBl01FPm8RaDpRWJkR2pFrmNBJAYaR1Cu51/nqNI3UEE921CLPp1qlBRaUcUV3SDN1Bumejkb2zxjGmo3rtea3lZ/26UAGC0E9+hTpU/NLWItIf47uc7h+82J+073iL8rD5smyX9HlZD2NZITj0/tq70FoPP0PRGALBtugjgvWoQH+VQBDC9fGFTIoBWQ/JbewSAF4qoIDDR47d0ZKntMDkcBP+/NImAREAiIAkAeQaaBQL8EB155k1o23Wo4fnGonWiLvT2tR8itG8j+O96zOX2oV334eg28DS07zHK9EctQ7kXvXu/LaGnRgiAZCIOReetAT+Mt6x4F5uW/Uf3PEkIdOx9NPof/T3QOTJjFAZcNOMBR3Peuw06DUcd/yPT+8d1Ual/x9oPRV41/xkatyi+QDnadR+JXsPPQ2m7PqYdubrqnVg0Y2r9mGYQ1veMxKhpnChiN+rMm9CmyxB9gGZpRaV+Eo7bVr+PPZsXQK2hKF3jt3F8/1R0Gihy6fneM5tLbyX03SgBYBQckiAkJ3Zv+AKMVlLrDiKm1hzuhhj4ispR1q6PeNd06DXOcjTTvm1LRYqNUyVb09XxuRAtdf5SRcGdvjLDKQDsO13VX08ZwCt9Jbi0vh59pmN+sScgUhZoRssAZpbekxEADX8JViIA2NMlngCuqd8bo7+xVHu+aViO8XMNkshs//I5iYBEoGUgICMAWsY+tphVdB14CoacdLUhR4q3X+u+fBk7181FQkMdWQsoOgADjrkM3QZNMPwhzg//VXOfwY61H2kNo/l3IwSAZmd0P2woH2ZVDX3Huo+weu5zlvco23qtRI0Qm/3blmLd/L8htJ+VC8yFTjJcvP/Yb6NT3+MMnx2uac/m+Vg+6wlH8GH/EiOtX4q16AhG1ezdslCUwSShY8aslBrkOa5c+Ao2Lvm34aGdIgBI/FUuehV7Ns0/HGGkZ3J817TpfBQGHnu56QoedPwZFXFw12o9Qxpuo+XQZ3ZIjYBb/WXw1P/BSAQAdQbu85dhkMsDCgFS6X1jIvsNbx+XG/f7y9G5vqRcJgHQz8VQ83KwT6Yn/EYNNtoXZQyv8pWApAEtk3yQBIC9BAAFJLk3qTNi+FDWP0Bi52WdFyBmx5DPSQQkAs0bAUkANO/9a1GzZzg189jbdh2me11OlX7ijdzw025AoKS97rmwIUNOGXpq9dbJTgKAc1n7xYvY9tVs085tOgilbXtixOm/QnFFV0PY8BaQlQF2b/zC0HNajek0jTn7NsPzYb+85f/q0z9h37ZltmDDPpkeMOzUn4M4GTErDpzWOBIjLYQgHE6K/pkpZUdHlyXogvs2aA+k2UIRkUisPsAIEyPGVJVF7z6A0P5NRh4TKT6jzrpFYGCHid/VZ/8niDUSI2aNRED3o87AgPGXmUq32b5mNlbNfc6233b6OuikXe8rwXn1zvH0WBi/j9RCzSAQ6USf7vHjWm8JypSvJd4yQ/m1nOn022WmG0xTg9iZgW0XxYXJ/jIMd33tQmYSAJzP/3qLheo8bXUiBir7ZxIKDEm/2BsQ6QfsjWQBb5a3pBEPWnNOx8tIFYA58QgeUUMIZ2Bp53h6b+tzVQWAWLFk5BR/GajhYMU+jkfwkBpCnUky28rY8lmJgESgeSAgCYDmsU+tYpZtOg/G6LMn6/7QsxLyqgdQ5ueOnnizISEwu26d7CIAGB1BbQJiZaf5i9sKEoBEiRGjg8RQd+bW22FMfRhy4k/RdeAEQ93R2d698XNRRs3O6g2pSZDMYiRJ98FnGopmMevANbV4iZH20TCbeiTO0YbPsOqT5xG3+caNBBLToYym3ZgRJLWLACAeO9bOwZovXrIVD6ZkjDzjRsNpASRmFr5zr9A4ccJ4Y3uPrwzMk6extN7smIqNyTjoQI9weXCSx4ceilsIBG5KxNC/3rlLL6fHZ7Wc2yIognBI5YgHk0m8F1exsF6Q72i3F+d7/PBBAXP1U3PKlpvfRnGJfPMT6uvOUzBuTiyCT+MR4XQPdHlwutuPvvWpZRzr3kjwsPhfCkutORshANIdbWL1SrQOixNRIaDI1APGO9g5XiESACRnfuErwTfqSSWzZ3ZfMoFJarUQoZQmEZAISASyISAJAHkuCgaBgeN/gF7Dz9c1H94w8aarLrhLV3uzjcyETW9ePh1r5/3V7JDiOTsIAKfF98yQAHQQ1s57CVtWvGMJn9TD7XuMFo6BETEyzmHzsv+icuG/HAu35/x4e9l39MXoM/piQySA3akAEiPto2Ym9SgX58gMCWCGRLKDAGCEz5ovXsC21bMcuXHv3O8EUebUyG+dwqaL33vIMTFAOmznipz6YuF4N2YUBnw6UoNwEngocCjEmw7uc9Haw3e0epxbOvWMJKDz2pi9G1OFI3+v/5C4bWPifOyLkQAXeAJNhpwvS0Txh0gt1mRJr9Mz59Q8tSIAiOX3vUW4ol5UMfUca9rfFwkKIsDO8QqRAOCa6fz/0qIOAPvRIxap/WaULSQCEoGWioAkAFrqzjazdbm9AYyeOEm3+BYdbDraubCew87FwPGX63biqK6/5L0HdYsQZluDVQLAjtJgerA1o5hec3AbFr4zRSijWzEzTgudtg2LXsWGxW844qQcuR7jeeV2VpSQGGmfMIb8jznndpR36KfduL4Fz9HGxa9jw+LXLYW46xmQlTiGnXqdIcd309L/YN38v+vpXrQxc07SO8/N+0ZBvzGXoO+YS3Sviw3XL/gHNi5509AzRhrzI6qb4sYF3gDGu7zoWX9rzvD8dYkY3qEWQTwqUgPSc/npUDOknre1NL3OLccb7vLibI8f491esBQhb+iXJKJ4MxYWY53p8eMWX6no9/eRGrweC2ddEvvqorhxnseP49w+MXeSE/uTCSxNxPB2LIxl8RiijYSS650zB9ciANiGUROne3y4xFMEahXQNifiuE2tFukOdo5XqATAMJdHkETEy4r9LVqHP6dVHbHSl3xWIiARaHkISAKg5e1ps1yREYdX3HC9MwWhAxRsc95YJpA1wVk2UI/ZMT8jeGTOKddOLjUbqN2gtySeXWKJvBEcdsq1uisgECcnhQgbOxusojD4pCvRdcApeo6PaGOXgrnESBtyM7f/uT1HCgaf8GORTqLXgvs2iookjALSY1YIgFy+b/zFbTD23LsM6X1Qc2TZrCdyRPjpQdv5NnqdW+dnIkcwikBbxYW7M3QcjPbB9l/EI5gaCYnICWkSAYmARCATAUkAyDNREAiUdeiLsWffDo//UHmipozh/wum3+1YXme2sZmawBQFvXv1OmcAACAASURBVEZBsF2Vn+ptfkQ7KwSA3SHk2osw7qBYFUs0Ixhpt/6ANi5ftzAqwmeHloTESHuHzGCUq5KN6bNnhYlx594Jf0k77UUBQnHfSOi7FQLALrJK18IADDj6e+g98gK9zVG1ey0WvzfNEa0P3ZOw2JA337/ylQjBvk/iEczVKPHGUPof14fSZ1YbsDgV+bjDCLgAXJ1WecHscIwKuVmtFlEo0iQCEgGJQCYCkgCQZ6IgECjvOEDcsutR4K6p2o6F0+8Bb9pzZczFHXPuHbpVua3qAJglAMzk/9qBYaC0I8aeezuKyjrr6s6qg2tUMJLjsToDiYd8WbdBp2HwiVfqTiWxqmAuMdLe6bJ2vcXv2us/FC6tZbztXv3Jc+De5NqMOr5G3kFmCQAKaFLUs3rPupzBYXTPwqG9mP8WCeP9OZuj3QOxtB/Lw3VUXJgVU/FopOaIagOpMZlmcGf9DXJ6+Lzdc5L9OYcA0zturk/hsDLKtEgIM2OqlS7ksxIBiUALRUASAC10Y5vbsowQAFR0Xvj2Pag1WWvbDDZ6PpD5MUwHnDfN+7Yuxo61H5kZSjxjlgDYvOwtrP3yb3kJd3XSQWkIpIIhJ10JOtR6bef6uVj58TNI5lEV2WiuuVqzHwveuc9kTXmJkZ6z0Xf0Jeg39lI9TUUbO/Q9dA+W0dCo48vKH4vffwjxaPb87/Tu9bzfss1798Z5WD7nyZz+rozONR8khdk9buy5UkXBnb4yjHN7RTWBJyIhUOwvM7ibwn7Xe0uEBgCNteBfjNYKBf2WYiWKIsrlVcAFVi8gCtQxIEnSU3GDN+jUCyA2RYqCBHVfknFsTcQRQhLVySSqLJSmzAWOg6gD4C8H992KvRqrw7ORr4UmrfQln5UISARaFgKSAGhZ+9lsV2OEALArh9woWKzL3b77KIRr9iG0fzOC+yoFCRHavwXRcLWtYmBmCADm+1IbIWiwBrhRHBprb9RBMZqnnBrXaB6w1WgDu/BhP0ZSSaycc4mR9q4ZdSSt7If2bLRbsJzjyNNvRIdeY7UbAyCBNH/63eANuJYZxYL9kUxbOusx7N28UKt72/8++MSfovtRZ+jq12g6hK5O89CIJQfv8pWhrN4pnB+PYk5cxe5k4nDJwTM8fhElQFuaiGKKGhKCfs3ZGNEwwOXBKJcHw9xe4fwHANQBKIYCEgKH5AK1jYTBjkQCB5MJrE3GRTTFlkRclD4spEx57vHtvjKwtKMVWxKP4t5IqOAJDytrlM9KBCQC5hCQBIA53ORTNiNgNMQ+n/ncNi89a3dmCIB83MalT54OyvAJ16NTn/G6IDJ7M0cHiI4Qx9NjVvUG9Iyht43Rc04dieVznjIc0SEx0t4Ro3vhdE157RkD3QZNwJCTrsralAQFicjaqu2CBGS0wr6tSxCP0lVq2swQAPlIxUqtoikcsq102azHwfdjczZ+rJ3q9uFaX4lQ/m/K3o+p+EO0Rtx2NzcrVxQMdXlFhYMxLi+6uw7d6jtlrMIwJx4Ronl0mAslWuKn3mJ811tkadl1SGJSuBqrpA6AJRzlwxKBloiAJABa4q42wzX5AuUYe/7dKKnopnv2uVXi1j0tWxoaJQDyeRuXvmCjH+ZrPn8BW1a+awgzI7d/7NjMGIYmZKCxy+3DqDNvQrvuI3Q9ZdbJkhhpw2v0rFrVZNCekXYLkhajJk5CIhETqUbVu9ehas86kSYSCQcNE0WpEc0QAGbJKe1Vardo32O0+B3pJQFbAgGQQoU33ie4fTjD7cdRLs/hiADeZM9LRPFeTEVlIlZQN9pN7SjL3Q1xe3C0yytSHPq6PKIUYa6NzvLKeAxvxcL4NB7JOxEwwe3DHf4yyzA8FqkR5RylSQQkAhKBdAQkASDPQ0EgYDS8NTXpvVsWYuVHf9Bd7qogFqtjEkYJgEK4neSyjN6qMnyYYcR6c/OZRz/6rMmo6DRQB4oQmgy5LBmpZ1L9xn4bfUdfrKcpYtE6LJ4xVSiZ6zWJkT6khp16Hbr0P0lXY96uL5/9BFhSriWaGQIgn8SakZQx7lc+59oSz4vVNXVWXBjr9uIYtw/jXF4Rxl8oVptM4rN4BC9F67A1mb94gL4ut9ABYFlAK/afWBhPR2ryTmhYWYN8ViIgEbAfAUkA2I+p7NEkAkYFuVLDMPd909L/YOvqmbrCXU1OL6ePGSUA8nkblw6MUUfC6A23UYLBrM6Ak5vdsdfRGHHGjbqrAaya+yy2r5mje0oSI22ojJIk+RAe1V6FfS2M/m7znVdvpGwsUapc+Co2LH7NPsBkT4YRKIKC0W6viF440e0DQ/0L2bYl48JxXpCntAAKOt7iKxVYWbGvEjHcpQbBVAdpTSNwjsePm3ylKJTSman5PFIv+in3TyJgJwKSALATTdmXJQSMishlDpaIR0XO6/a1s7F/23JRC7u5mlECoJBuuIyEn8fUGiyccT+Cezfo2iqjzjNvbJfNesJ0aLSuSRlsZNRB3/bVB1j9yfO6R5EYaUMVKO2Ao8+/B/6SdtqN86z+r2uCFhsZJQDyTYgYfT9KAsDiAbH4+HCXBxM9foxz+9DF4o22xakYepwaCi9Ha/FankLof+gtwg+9xYbmnNk4CmByuBpLEvwnaU0hIAkAeT5aEwKSAGhNu13gazUqItfUchiyWxfchV2Vn2D3hi9Qc3CbrSr9TkNp5APXTJi4k/PvOfQcDDruCl1DcJ+WffAY9myer6t9n1EXov+47+pqy0aF+OFPhf5x59+DorJOutZhpJwbO5QYacPKFJLRZ98KOr56jGUkV3z4tJ6mzbKNUQKgLrgbC6bfDRIB+TAj78dCfQ/kA7dcjkm1/pPdPpzqOaRVYE3PPpczbzgWKwSwlN70WBi5vkPn7f89NugAMJLhjTyRGPnbueY/sowAaP57WMgrkARAIe9OK5xb267DMGrizXDX1zG2CwKWgqvesw4713+CfVsX5e3DVe96jHzgGin3pXd8K+2MCnStX/APbFzypq4hjeRts0Oj4fO6JmGxkVFny2iahMRIe4M69zsBwyf8QrthfQsjZ1R3pwXU0OiZZIWBJe89KDQq8mFG3o+SAMjtDjG//zxPAJd4AwigsMP89SJTlUzgj9FazIipeh+xpV0PxY0HA+Ugplbs3ZiK30ZCiFnpRD6bcwQkAZBzyFvVgJIAaFXbXfiLZRTAkBN/iq4DJzg6WeoG7N+2FDsrP8HBHavy9iHb2CKNfODm+2M8cw1GBbr0hri7vQGMnjgJbboM0X02DuxYiXCNdh103R3a0FCBgjZdhyJQ0l5Xb0bCrSVGO3VhalRvpCWpyGcDyDABsHMVFr//EOLR/KiLG3k/SgJA10/CciN+TI53+3CJJ4CRbm9elPwtL6KJDnYmE3g8EhKaALkyVki4yV+C09x+S0NuSsRxm1qNXVl0ALhvrL5wqacII90e+KCAa50dU0EBwT1pz6RKE2bLkR/p8uKxQDn+Ea3D89FaMd8KRcEUf7kor/jfWBg/8BbjDM8hTYMv4lH8LVqHdVkqVnBOw11eXOwN4Fi3Fy4oWJOI4a/RWnwZjzaocJEaY2k8ikWJKH7hK0FHxYU5sQg2JmP4mbcEjeXQn+L24S5/GX4fqcHrsTCypQBwLgNcHlGScazLK6pu7E8mhFAknyG2mcY0l/M9AZzt8YuSncST1SX+HQ2DESWZRqLsIm8AF3sCov2ieBTPRWvRz+UWmgRSA8DS8ZcPN4KAJADk0Sg4BBgaPebsW1FU3iUnc0ulC+zdvAA71n5YEOkCRj5wCy3P3cjcucG7NnyG5bOf1Nxro8Jtmh02kwaxSC0WzZgqIli0TGKkjRExNKRTYaISg9Y+FdrfjRIAen+zTq3T6DumEFOBnMImH/0e7/bhcm8RBrnyUcAvdyteXy+ol82RdmoW/+MtwpUWdQCYukACYH4GeUEHgE7qL32lYBnJL+rLHw5zeTDc7cXWRFwICG6vr4ZglgCgACFFH7sqbnwUjyAACE0I2uORGsyMqYfdYjeAS7xF+LG3GHXJJObEVdQkkzjW7QMrI7A6A4mAlNudIgDoODPNZHE8igNIimc+jquCgFgRj+LRSA2+HgWCoLreVyL6vVWtRmUinpUAGOP24i5fmXDcOXdWiejvcuNotxdq8hCuqxJfx1aMcHkx2V+K9ooLC+IRrEnEMcjlFvoXKxNRTOHlUxqpwnnf4S8FCZRliSiWxmMY4HKLtJl1ibgYRxIATv26Wne/kgBo3ftfsKuv6DRIpAJ4/aU5nyPTBRgdsH3tnLyJCRr5wC20/GQjc+fm6o1gMNpvzg+OQwOyROKSmY9g39bFmiNIjLQxIojDT7senfser4knGxghYHR1WICNJAFQgJvSDKZEZ+0iTwDf8RYJh6c12F+itfhrDlNfjnF7cb+/HFbR5Y3yPzPmTZ2G+/1l4ob6oUhIOM00OgYXegLi//4UrcXcekFlswTAEJcHs+MqfhepAYUVabzd5u17LIkGJAMd7nt8ZahMxjFNDYq50VhFgg77aR4/pqpBfFg/pxQBwDEerVfLT92xe6HgBl8J2Ced/M1pt/W8pX/AX47NyTgeVEOoQ/IIAoCVGCb7StFJceFONdggGoLEwXW+YrwZDR8WiUw5830VDx6OhESUAOeSTrS8K8oy1oJxDPz9UOTxMm8RnorUiCgJEhupqIzbfWUi4kASAK3hzZL7NUoCIPeYyxF1IsBccuYz54MESE0xmUwgtH8ztq56T9QApzOQCzPiyBXa7ZbRW2i9BIBR5fZc7FOuxtAbgi4xmqe5JS63D6POvAntuo/QbMsG4dBezH+Lgnf7dbVvjo0kAdAcdy2/cx7l8uJaXzH6t/Bb/0yU9yYTeCwSwrwcpQIw/5+Oam8X3UXzNiuu4lG14S14L5cbU/3lIuT8iUiNcEqbMrMEAB3o1C17ev8XeALCqU85uCmH/UyPH3eq1SLcP926KW48ECjDxsTXTnuKACiBIm7jU4RB6jmmT9zuPzKMPhX+f78aEuQELTMFINV3OJnEvZEggvXkRWMYpcZ6NRbGc5Gaw1EKbJ9aGwmdFBYpAoakSGb/3O0rfSW41BOQBID5Yy+fbAIBSQDI41HQCJR36Ifhp92gWzHdycWQDAju24BNS/+DvZsXIpEW9mX3uM2aAPAWYdRZt6BN56N0wVK1ey0WvzdNk1wxqi2ga/Bm0kgvASAx0iYAjDq7kgA48kciUwCayYvDoWme4PbhKl8xuivWnFKHpud4t3RMp0aCh2+znRyQYe0M0WeovhWjY8xygFvrw/nZV4mi4A5fGeiUMj3g7VgYKxIxEaKejQowSwAwZeIRNXRE/jtz66f5yzAnHsEfIjVoWx+RwFvw29QgDmZoFjBX/iZ/qQipvy0cFGtJOekMzb8vEkQow0lP3fRTayCVBpByxoe7PaKfVIpDJgHANIFrfSUgUcEw/3diYSyMR4WWQiY+/CVc4ysRETE3q9WCVMk0imPe6CvBg5EQ3o+pYHnMRwIVeD1aJ3L+M/tMkRQyAsDKyZfPNoaAJADk2Sh4BHijPOCYy9Bt0AQoBRJmSPXrHWvmYMOSNxANB23H0AgBUGgK5U45WNK51XZuJUbaGDl1Pm1/CeSwQ6OYSAIgh5tTQEMxDP1qX4kQK2vNRkdtaiSEWTmqCvAtTwDX+UosQ858/k/rQ+dTnTGy4BYfneqv9RvoWHNt78XUBjfqZgmAZfWidpkObioCIZWj39nlEhEJjESYG4sgm9ziWLcX1ChICRGmCIAdifgRef5cY+omnSUpU2kAqUgCCgc+Gak5XB0hmwggw/rptB/nPiReSCNBMjseEYQARQC5Lgo2/tpXghM9PuHcH8gSLcBICBI5KaHElHBiSoQwc4NTf5cEgOWjLzvIgoAkAOSxaDYIlLbrhSEn/Qxl7ftBUQqjvBD1AhgRsHn5dPCf7TIjBIDe22G75qbVj1FnQu8Na2t2bvWSPBIj7XKSTp1Prd9FIf/dKCaSACjk3XRmbsyHphgd1c2t5qObmSGzqelsUayNZfl4e80QagrMsRZFW0URTmwZXAgoEGr2ThoF4e5TgxpB8/bMYJTbi2n+ciFyZ8VeiNYKEb1Mo5Pcx+XBaW4fTvL4wPKDNIa8MzQ9dZttlgBgFYBUZYD0sRsjAPSUPdRLAHA8Rjjc5y8XpRBZEjEVqn+7GhTChynLRgDwbzxJJA1O8fhAIiFFllD6j32yPCTPGwmA03VEakgCwMopls/ahYAkAOxCUvaTIwQUlLbriT6jLkLHXkfD5bb6P4n2TDu4byOWzfot6oK7bOlQEgBHwtiands1n7+ALSvf1TxbEiNtjIw6u3oJKs3NKeAGRjGRBEABb6YDU6Nzc5u/FCel3YI6MEyDLplrvzYRw/JETCi7M+87XcU98+OVLivl4ngTy3J2Q1xeEWI9wqGShLwFvlsNNlCAdwoTEh33+sssV1n4JB4R4ecMl2/KeOv9TU8A3/MW4XM+Uy+SZ5YAaOx2nsJ9D/rL8V5cbZACsKWRlIFsc9aKAOAzFYoL91HsMBHH76I1uMpbIkQIKexHAkmLAMgcl+TT6W6/qFSwIxkX/TBdgSkAJ9ZHGvC8aplWCgDFCx/2l0sNAC0g5d9NISAJAFOwyYcKAQG3twgde41Dz2HnoKx937ynB0TC1Vj2weM4uGu1ZXiMEADL5/wOuyo/tTymXR0YdSZInix6935E1VCTU2jNzq3eKA+JkUwBMPM7NvqblQSAGZSb5zOliiJy0Cc47PzTKf0qERO13JfFY6hMxg6r0ptFrkhR0F9x4yJvEY53ewU5YKf9MVor8re/LgJnZ+9f90Vy4+e+EuGUW7EDyQQmqdXYUO+cjnd7caW3BNNZoz7GOIqvrY0QHywTQnZ3qNWoSn6tkn+vGhQl8dKNaSHMl0/dbh9yvBVRho9K9um59qnnUiKAqf5SYfSDMnLzm1qzHgKAu/59bxGYg/90pAY/8xXjc6YlZAj1ZUYAUOCSIoWrEzH8MaNtSo+AJEYqtSD1fLqwYFNzZ+UMEhO0TDIiNecfeYslAWDl0MtnG0VAEgDycLQIBFJkAHUCWEIwX5EBdGKXvP8wqnavsYSrEQKgtVQBkM6ttnMrMdLGyKizKyMAjnyVSQLA0uu92TzMUP+feIvBWvROGG/RF8SjwplcmYiJ0H4njHGCjAj4ia9Y5I/bZZz7M9Gaww61Xf1m64epF7+yQQdgihoUonu0VC78wWQS92eUuWP9+bt8FOhTD+fJp0LpZ8cO/TeWzqOlSvoxdSAbAUAn+ZVoHV6I1h2O4kg9wzMwRQ2JvHoay+vdQ2FAjhGtaRCtkHpmT+JQ2cI9ycRhkqGxKIMUltx36gtsSMZxlMuDSeFqLE00VBnIJABIXBCDbixZqAaxPk34uY/LLcozbk3ED4sPdqx36AOKApIaTFdJGVNorveWgBoGzOlnFQk6YPxtMbLi5WidKC+ZqsTA23+OLcsAOvmrat19SwKgde9/i1y9i3mAHfqKOt+d+h4LOtO5tLrqnVg0YyrqgrtND9ucCQAjcydAessAGnVuWbZx2awngJxkaZrealsflBhpwykJgCMxMoqJJAC0z5mZFrxt7694QOeC/8y67NQGL4OCUsUlwozpKDMUvi6ZbFCX3Mx4Ws9811skCAA7783p4CyOx/BmLIwF8exCb1rzMvt35pbzRpdOph3GfXg8UoOZNur/NDavoS4PHgqUgzfPVuzv0Tr8KXqonHF6fXqeJzr7JAO6Ky6hBbA7mcBv1KBIv6DRGWVtepIDjCJg/jyF7dh2ViwiHGv+t1S+f+p2no4xaRcK46U/Q8V+iimmK+Yz2oG39Zd5i1GdTIBpC5xTf5dbjEtLYU76QU8EAJ/h7+lOXxnGub1ivGxl/bJpAKQccb8CIUy4LZlAG0XBBPehqgzpGgn8d7a/1VcqxmNlhfWJuGjP1ACmVrwTU0HRvxR5UgRFnMmJHv8RmO5MJECdBCkCaOXEy2cbQ0ASAPJstHgEWEWgXbfh6NL/JLTtOgz8d6dt37alWPbBY6aFAY040RsWv47Khf9yekm6+zdai16vo260X73Egu6FNYOGEiM9m6RgxOk3oFOfY/U0FuUpSehV71mnq31zbCQJgPzsGkOeh7o9OMblFY5JL5fnsNAbnZtMVy/133hXytzjvYkE9iMh6qXzNpo36HaFo49yeXF/oMyyw5mOLOudvxGrw/SYevjGN9fIkwS40Vcq8LbDeOPNm9uww0QzQ/Lv8peCyvBWjGflgbSa9jxjxOJST5HQTqDeA0sG8pb/P7HwESRTuaLgYg/D6f3CoV2TiOFf0TCWJKLi5j5d8C/dOf97rE449nSE1STwcVzF36NhcY4zLducGCHwWTyCN9KU9/mcXgKAbVMpB3+O1uJvWcQQsxEAnAvLFZIMG+vyChIkNZfX6+eSOf+uihvf9QZwfL3TTwHLpfWkF0mB1C1/6jm+B870+PFtb0AIMLIKw3+jYWxJxvGA1ACwctzls00gIAkAeTxaHQL+4jZo32OMEBFs02WwI4RAMpnEqrnPYMfaj0zha4QAyPdtXOYCjd5C71w/Fys+fFoTJyOYsDO92gKaAzejBhIjfZs1/LTrRYSQHmPJz8UzpqJq91o9zZtlG0kA5HbbeMPPeuFUFKdAmR1Gx59OzYv1t7tW+qTIGcXZBtsULk9igo7bWzHeMDsT5m9kvcztprPKGvFWjbfjvCWn0+ak8WP9Kl8JLrWoA8Bbd9app8Ci02bEOXd6LrJ/iYBEoCECkgCQJ6KVI6DAX9JWiAl27ncCyjv0t00/oHpvpRC34w2iUTPiyO3ftgxLZj6CRIYoj9Ex7WpPYmXEGTfqLtWoV8OAkRujz5qMik4DdU1VrdmP+dPvBnO4W4tJjPTtdL+x30bf0RfrawxArwij7g4LrKEkAHK3IQw/v8JbhIEuj8Vg7oZzZnQAQ7gfUEOW76JTau92oMIw8iciNQ3KrdnRr9U+vu0tEvtgNaSe82A++ns5SANgmPgtvlKrS8/ZfCUBYHmrZAcSAccQkASAY9DKjpsjAtQPKO/YHz2GnIUOvcbBraOma2PrTCbiwjHft3WxYSiMEACFdtPdc+g5GHTcFbrXrNe5crl9GHXmTWjXfYSuvlvDzW0mEBIjXUcDRs/o+gX/wMYlb+rrvBm2kgSA85vWXXHjSl+xo6X0GIr+F4sRAD1cbjzmLxfh3Vbt43gET0VqGpRas9qnXc8zd52518fZoAdABX3mdTsd28BQdJaFYxi6FWPo+jM5mK8kAKzsknxWIuAsApIAcBZf2XszRoBkQIdeY9F3zKUobdvT1Eq2ffUBVn/yvOFnjRAAau1BLHz7HtRW7zQ8jhMPDD7xp+h+1Bm6ujaaXz3s1OuEloNeWzX3WWxfM0dv8xbRTmKkvY1Go1TM/o61Z1IYLSQB4Ow+MCd4kr8EIyzmb2vN8reRGryVUc5N65nMv//SV4JvWAwzZ5+L41FMi4SwtwBC/hvDgNEYd/pLLUcBrErEhEo8y+w5aRSWu81XBpbvs2LLEzGRtuB0OoYkAKzsknxWIuAsApIAcBZf2XsLQEBRXMKhHTD+MsMRAWaF6IwQAAz9X/zeQziwY0Xe0TbqSLBSwoLpd4Mkhh7rM+pC9B/3XT1NRRu9+gK6O2wGDSVG2pvEKiFjz74dHn+JdmNWqti5CovffwjxaMNa2boetrkRychREycBVIk/sEUQf8G9GxDavwlq7QFEwkHDlS+M/m7zrTti5P1I+PWmGdm8VaI7irbd7i8Fa347bQ9GQnjfQig6tQke9Zdb1iVYkYjhTrUaFP0rZKP42r3+Q8rwVowib7eEq7EsB3n1rMrwPYtlGSlYyPlyn6RJBCQCrRMBSQC0zn2XqzaBQMfex2DoyVcbEg00m4du9AO3UEKUi8u7YOx5d4NCi3ps7+aFWDrrMTBdQo+17zFapAEoLhYL0rZCS4/QnrH1FhIjbQx9gXKMPf9ulFR0024MwOzvWFfnBhvp2V9G1kTC1aJywcalb6LmwNYmR5EEgMFN0NmcInP3+cvRV+f7Sme3WZvVJpN4OBICw+7N2g9EXry1sn+8VZ4SCYkIgOZgrMN+pdd6ZaAnIzVCNd9pO1VELZRZHsaOaBHLk5AdSAQkAnlDQBIAeYNeDtz8EFDQb8wl6DvmEt1TNxrinurYKAFg1JHWvQCDDVlabfhpN9guAJiahlGCIR5TsXjGNBzctdrgSppvc4mR9t6RQBp5+o0ixUePWdHz0NO/kTZ9R1+CfmMv1fUISYBF70xB6MCWJttLAkAXnIYa8b6fSvMsBZYLY/j5TWo1NukkUzPn1FZx4XZfKUZbvA1nfjnz4ZuLkZyZ5i+3HKHxdkzFk5GQbWUYG8OPURqs0GA1ooSpIr+L1EAf9d5cdlPOUyIgEdCLgCQA9CIl2+UUAX6Q+kvaCVX+is6DUNa+L4pKO2L1p89j98Z5OZ1L+mCBkvYYd/5vwHrresxseL5RAoA3lAveuQ91edUBUDB8ws9FNQU9ZgYboyJ3nMempf/Buvl/1zOlnLQpYpTEObeLKAaGbIf2b0ZwX6WoVkBHLabWgAKGZk1ipA85I440e9y8fDrWzvurvs4damWUuNAbASMJAO0No8M1wuUR9boXxKOirF1TdqEngF/49KWYaI+u3YK1yW8MV5suRzfM5cGDgXJL+fAshXd9uKrgQ//T0WTd+1v8peDNuhWrTMRxh1oNVj1w0oqgYJK/VJSQtGLrEjHcoQYLWqPByvrksxIBiUDTCEgCQJ6QvCJAob02XQajtG0vlHcagPIO/UDn19XILcSGxa+jcuG/8jhnBSNOvwG86dZrelXu0/szSgAkk0msmvsMdqz9SO+0bG9Hx3bcuXcK4kaP1VRtx8Lp94hQZSNm1HGrrdqBhe/cq1tnwMhczLTtWHqn3wAAIABJREFUNfx8DBz/gyYf5X5Gw9UCmwPbl6Ny0auGyklKjLR3pm3XYRh91iSQMNFjep1pPX2ZbWP0N7ar8lMsn/OUpiaAJACO3BEqrQ9xeTDe7cMYlxc9XW6ksvgp+vbLcFWjt6dU0P9toBzdFH2pSmbPQ/pzO5Jx/DxcjSqTDijry19tkbAgKfJ0M7r9T+HHnHrm1lsx3qTfqlZjYQ5SH5iq8b8W58vs/8lqdbNJ1bCyN/JZiYBE4EgEJAEgT0VeEWCu+Ljz70FRWSdd8yiEmvd03ujE6bVcEACcC0UAl7z/MBj2ng/T49imz8ussrpRx43O9Np5L2HLinfyAUuDMb2BMow5+1YR0aLXzKR3SIy00TWqA8A0AOpVcD/yZV0HnoIhJ12tO8VGbxUMSQBA3HwPdHlwjNsrROH6uTxoTBpuTzKB29Vq8NY3mzGP/nKLQm1GzxijEqZEggiaEN6zI12BSNwkhPCaR+5/Or6sBjDFXwZrxfWAZ6O1+JeF6C29e860EooXWp0vUzWYsiFNIiARaH0ISAKg9e15Qa3YaLiy3pxWJxdphADIlQYA10vHnwRAPqoB+IraYOy5d6CkTXdd0JsJ/0917PEVY8w5t4toEb1Wc3AbFr4zBZE6fdUG9PZrtF23Qadh8IlX6nbg2L9eJy59LhIjPTujYMhJV4J7otf2bJ6P5bOeQCIP6tkM/x8+4Xp06jNe13SNvCtbKwHQRnHhIk8AI90e4fwzvFqP8faUom9vZ3GeerjceMpfAZZsy6XNiUdwvxqEGd19ihU+ZDFiYXUihtuagfJ/tj1hmcapgTL0sBix8UFMxaORGrAqgJPWXXFjWqAMnLcVey+m4vFIDaIOz9fKHOWzEgGJgDMISALAGVxlrwYQMOJQs1vm4TIfNz9mLAXAyEd4+nqMpgCknt23bSmWffBYzqMA+oy6CP3Gfke3Y1u9txKL3r3fUFh7Oj5GQ9z57IZFr6Fy0Wua4dBOnSujJAnnYUXbQWKkvZN6FPXTe8knydam82CMPnuy7lKkRiKCWiMBUKG48KC/DANcHu2DkqUFFd9JAmQaw8l/bFFJ38yE6Mw9FAmZeRRDXR48HqiAFXeSonJPRGqapStJHYBf+Uow0eM3hV/qoe3JOCaHg+D/d9I431/7SnCGxfluScRF2sJOk2kjTq5R9i0RkAg4i4AkAJzFV/auAwGjH+H5vM01GjZsNs/dLAHAMOWVc5/FznUf60Denial7XpjzDm3gdjoNaskjpkxGY2x5P2HcHDXV3qnaWM7BQOP+T56jfiGoT63r5mNVXOfM0VaSIy0oTYTKXFw5yosmfmIafJKe1ZHtqBWyvDTb0DHXkfrftzIb6w1EgDM8b/RZ15MbXkiJmqpq2kuL0kFKv8PN0kq6N7cLA3/Fq3Dn6O1prqgsOFkX6mpZ1MPPRoJ4Z08pZ9Zmnj9w5d4ArjGogYC7/3vVIP43EIpRr1r+ba3CFdZ1AGgXCGFC+flQLdA77pkO4mARCA3CEgCIDc4y1GaQMCoU82u8nWby7JhLB+mtw69XhGuTHjMEgDsh8ryDHevrdru+LmjAzXqzJvQpssQ3WPZI8pnPHybE2SVhEUzpqIuuFv3fO1oSJJr5Bk3NipumW0M6yUMJUZ69q7nsHMxcPzluqNXqCmxYdGr2LD4DVPEjJ45ZbZhZY2hJ1+t+/wYjRxpjQQA8/sv8hThKp858TeW3fuNGsSKtHQQ5pLf5y87LBZoZq/NPvNYIykJevr7lieA6yw4v3VIYlK4GhRHbK5GkcfnA20sRUFw7f8XrcXLOdABoE7FVH+55bP2p2gt/p6D+TbXcyHnLRFoqQhIAqCl7mwzW5fRNICoGhL57lW71+RspXR2R581GRWdBuoe00z+Nju3QgDw+arda0HxQZIBThlvJQefdCW6DjjF0BBGbiab6tjMDXeusEmfNwUuKfxHBXcjZkc6h8RIG3EzqRmJeBQrP34GJPicNjPnZ9vqmVj96Z91ExStkQDgvp1QL6ZmZg95e/qHSM3hcoBMJJjkK8XpFsOyzcyFz0xRg6AOgFHjR+BNvlKcbWHerEBwPSuWNNNQ8nJFEWkb3/AEjMJ3RPuP4hE8pIYQdjgZorPiwv3+cvRxWUncgDgzj+RgvpaBlR1IBCQCtiIgCQBb4ZSdmUXAaH4rx8ntba6CfmMuQd8xl+heotFbuPSOrRIA7OvgrtVYOvNRkCyx24Tzf+JP0GXAqbpvTjkHe9M3zIXVcx4s6bb0g0cRDu21G5oG/dF5GzVxkm5xxNTD9uWaS4z0bLDRKAD2yZQSkgB7Nn2pZwhTbbz+Uow889fg+1GvCd2Rdx9AaP8mvY+gtRIA/VxuTPGXo5OSKvCnGzLRcEZMxcP1efftFReeDlSgg8m+MkemkFx1MokQq5gkYtiVTAiJQjp8HItVC9oqCsoVFzYl4ng6WoNFJkK5ufLf+MsEGWLWePPPXHLOtbkZzwBL6lFZ3w7Zxr3JBG5Rq8WeOGkknG7wleJcC8QN57e7fr7UA5AmEZAItB4EJAHQeva6oFdqJseVC2Io99KZjyB0YItj61MUF/qOvhh9Rl9syNm1kr9tBwGQcnSXzfot6oK7bMPH7S3C0JN+hk59jzPUpxP6BIHSDhhz9m0oruhqaC5sHK7Zh+WznxDREk5YadueGHnmTbpLXKbPYef6ucK5JGZWTWKkjaBRBzjVIyMB1nzxAratnqX7tl17NodacN9GnvFrlLXvo/cR0W7zsrew9su/GZqP0fXv2vAZls9+0tC87Gxs9P1YuZApGxQAbWjM2b/GWwzmwJuxNYkYpkVC2JyIY4Lbh0n+UlhxI7cm45gfjwqHf0MiDt6sp5f1S/9g4zjdXC6UQgHv/Tcm4qbU53n7fauvTJQ/NGsfxyOCCKltJgQASY/BLg8u8RYJ4sP8yrMjdq8aBCMBnDZWsPi5hdSN1PyYyjI3B/N1Gg/Zv0RAIqAfAUkA6MdKtnQYAdYuHzXxZt0q16np8CZuzRcvYee6j5C0OQSRzu6gYy9H14ETDDn/vHVf9M4UBA3cwqXDa/QDt6mt4Y3gyo/+gH1blxhyCrL1yfr1wyf8wpTDzXBpzsPuEmqd+hyLYadepzs/On1dPC+blv4XG5e8YVvlBBJGXQacIs4N00aMGkkt3uDaSdpIjLR3oU3no0S0htE9oybA7o2fY/Unz9skDKigfY9RGHrKNYaENblC6mssmvGA4ciWQiEA+EHCknSsJM+b1MbM6PuxMQKAwdPftOBE0TmfGgliZSKGq7wlpm9jF8ajmBlXsSAeFWH0ja9c+xwbbdFWcWGKvwxHWRAunB1Xcb8DkWZG16KnPQmPb3mKQNG/YodKNVIDgFoATttIl1eUA7RCOnGOL0Xr8EIO5us0HrJ/iYBEQD8CkgDQj5Vs6TACFNaj0FWX/ieZGim4bwPWfvGSUHm3SgQwIqFj76PR/+jvmbrBNXML5xQBwH7ppOzbuhhrvnhRpE4YNW+gDP3HfRfdBpEIMR4u62y6hvkw9xQOJGwqF76CHevmIm5SEIm4tOs2HAPG/wC8/TdjzuWWS4y090NB39HfQt8xlxoi++w8Q9SJGHTsD0HRSMWgc2Ll7OSTAOiouDDS7cWxLi9GuL3gv29LxnGPGkRlIxEwdhEA3DvefDOX2vhb7dDO09Fj+PQV3mL0NpiPvTURx++iNcLxz5e1U1x4LFCOHhZqys+Jq5hS4ARAG8WF090+nOcJiH2yI9y/sT1jFQBGhjidEsG9u9dfJqIZrNin9fNtLhEcVtYqn5UISAQOISAJAHkSCgqB4opuGHvuHfAXtzU9r0hdlRDn2rXhc5HrndAZ2saP4NL2fdBt4Kno2Ge8yIs1Y3bkuRv9wNU7TxIjB3asxJaV72D/tuVNYuNy+4TgYc+h54gbSZfJEFH78tkbX6WZagTZeqMTtWfzfOxY+5HASevs0OkvKu+MLv1PRPejzoSvqELvVmRtt2PdR1g99znboyQ4mMRIe2vMClum98zzvnfzAmxdPRPVe9ZrniHuS4eeY9Fr+HkobdfHsOOfGtuo8F/6nHNJADDsfpjLg/FuL0a7veiuZHfGpkZC+KCRsnJG34+NRQAQg14uN+7xlYEq8GZscTyKTck4LvAwK1+/rUvE8HikBl/lWTmf5RAf91dYEpObGVPxUCSU08gFvUj3d3lwvsePM91+x278M+dC7YZJajW4x04aSStWb7jQonjhwWRCzLcxws3JNci+JQISgfwgIAmA/OAuR20CAaMlr7TAZIoAb3hD+zcjlhHmxhKEJW17CmffaOhvtnHtqk5g9ANXC4PG/h4NB1FzcCvqQnsONykq7QgSMd5AuWlnJNUZHer1C/6Jzcvftpx+oLVGM4JpWn3y7FArgIJq6VElxIi3tXT4zUREZBs3F/XlJUZaO24fUZIaib8xte5ggzNEMo3pNHz/2PHesXp2nCQAGGbN8PJjXF6wdFlvlwd67itfjNbilWg4q5q60fdjUwRAab0CPB14s0bBPiNh2EwZuE8NYo/NKWtm5l8EBY8Eyg2lAFDqL0V2MF3hL9Fa/M1k5JSZOet5hnTMaR6fSPEgCWCO3tEzUvY2jAAgMeK0UQTw175Sy8M8oIYwK+78fC1PVHYgEZAI2IKAJABsgVF2Yi8C1kJx7Z2L/t6shOBmjmL0A5dOfFFZZ9O39PpXqb9lPuqlmxVO078qZ1padeCMzEpipI1Wc8LIjmofdhMAXigiH56l5aha7zd0N35of+gkP6AGsTOLk2z0/dgUAcBb1HM9AfzKBjE17ZMFcct6h1ot1NcLwai5cIdGGHlVMomNyRh2JBLgPX88CahI4mAyiRWJGNY7fNOtFyeSMMPdHpzm9uN4txcM+8+XvRqrw7ORWoeLAR4SM3zIX245uuGf0To8H3V+vvnaDzmuREAi0BABSQDIE1GQCNgRipvLhfF2uHLhv7BxyZu23HQb/sBd9CoT/U3nL9uNVS5v/jPnzlvuEaf/EhSVbA52YMcKsFKDE+UaG1u/xEj7ZDANacTpvxJpMIVqrGCxbNbjUGsPWJqi3QTA97xFoq66kZD4zAXwVn1yOIiliSPz4w2/HxupApAac4zbi6n+cl2RCVaAZo71nWoQS7KsyUq/Vp6lk/wdTwDD3V5RSYCOPW/4q5MJbEsksCoRFZEK6fVICu3DkRElp3r8Ig2D6SWFYEviUdwbCYLkiZNGUcO7fGUincaKUYfi/khQlJ6UJhGQCLR8BArtPd7yEZcr1I2A2VrzugewqSFzftd+8SK2fTXbFuef0zLzgbtp6ZvoN/bb6DXim5ZD961Aw7D5VXP/iN0b59mGh9H5uD1+DDjmMnQffGZesWhq3kI9fsNnWPXJ86aFB43ikt5eYqSNHsPzh51yLTr0GqfdOMctqDOw4qPf21J5wG4CgDXVKU5mhQAgnCwt916MLmlDM/N+zFYGMNVrN8WNu/ylGOCw88gb1n8UWKh85rGl++xs5rp9PxSG9Y91e3GWx4+xLi+oL1EoVockJoWrscrh6Aj+xn7mLca3TWoWpfCqqdctyLcmRaHsn5yHRKClIyAJgJa+w818fcyv7jX8fOHYmhWhcxIClmxb8eFTtteSN/+Bqwgxsf7j/icveIUObBH1wZmSkH9T0GXASUJVnTfehWQkjdbNexnbvvrAcsUKa+uSGGnhl3oH9R1zieESpVp9m/n7odKVb2LDotdtE4u0mwDoqrjxYKAMdKyt2L+idfhrrA50TtLN/Psx+2yoU3CZpwj/Y9GJamqtTGm4Sw2CgmvSzCPA9JIhLo/I7z/W7UOnAnL6M1f1WCSEt3OgA3CGx49bbdABeCQSwrs5mK/53ZdPSgQkAnYhIAkAu5CU/TiKgJX6805MjB/h29fMwbovX7blBi5zjlY/cNt3H4mhp15nuI64Wazo0G5a+h9sXj4d/OdCMuZzH3X8j02VVnNiHVSGXz7nd6gL7nKie1N9Soy0YStt10uUKeW7KF/mFOFoNwHAW2TmlZ/k9lmCivny96pBbE2mB6Cbi5BqKgKAH0ITPX5MssGJyrZgzv7pSA3+EwtbwqM1P8xqEce5vTjbE0A/kxUbco0f9/upSI3j1REockgdgAqDpUMz8fh3LIzf52C+ud4HOZ5EQCJwJAKSAJCnotkgwJDlrgNOQb9x38nbjS4d/71bFmLtvJfB2vZOmVUCgPPirfeQk69Ch57jHAuDT+Gx5vMXEA7tdQoOW/qlAzfkpJ+hrH0/x/BoaqK1VTuw5vO/YN+2ZXlLjdACUmLUNEKMBmCVEkbYkDTJlcWiddi87L+imoYTBJvdBABxoQ7AT7zFliCi43yrWo2F8YY6AHa8HzMnNsLlxdRAGYwV89O3vH3JBK4PV2GXvP3XB1haqxJFwRluP05w+8TNP//daeNpY+yK1YQChtMz6oP776QRE0YAHGeRcGOUyt1qEAccnq+TWMi+JQISAX0ISAJAH06yVQEhQG0AfoT3Gf0toXyv5OCDgB/gO9d9jE3L3kI4rWSeU7DY94GroE3nQRh03BW23lxS5G/3xi9Queg1R4kQJ/AtadsDfUdfjI69jnY8TYIEyYEdK7Fx8es4uOurPIf760dTYqRNBFAXoO/ob6G0XR/H3kGRuioRVbN19UxHdSKcIABY8u8Bf7nl8mu/jdTg7Vi4wS2qfe/Hr/e5s+LCrf4yDHdAB4Dl4FgWTpo+BKjmP9Ltwaluv8jx597kyrYl43hUrcEJHh8utVAakvONIolbGhGytHs9P/IW4zKLKSwU3qRuwXKHdQvsXrvsTyIgETCOgCQAjGMmnyggBPzFbdCx9zHoNvA00GmxUycgUncQ+7YuwfY1s0WOf3odeKchsP8D9xAR0Hf0JWjTZbApnLj+0P7N2LrqPeza8LmjDonT+LJ/Ekntuo9At0GniYoBdtRjZ78kR6p2rxEpIowWoShiczWJkfbOBUo7ouuAk9FlwMm2EJI8L/u2Lha/s1y9d5wgADooLkzzl4sygFZseiwsypMF03QA7H8/Qtz8f9sbwBUWoxYy18oohsdlbrXmESiCgsFuz+Hbfqrb59J4Rz8vHsFfonVYl4iJ8npPBSosT4EpAAytd9pOdvtwt7/M8jBPylQVyxjKDiQCzQEBSQA0h12Sc9SJgAJfUQXKO/RFmy5DRIgu83VJCjAcnikEmUZnLRoOIh6PILhvA2oObMX+7ctRc2ALeOufL3PiAze1Fjp1ZR36CuKkouMAFJV3EbgxvDllDDNmWTriQCeEmAT3bUQiHskXJI6P6/GXoLxDP1R0HCjIJJ4dt9sHb6DsCMKECv7RcLUQYSNGtdU7UbVrDar2rIVasz+nZJHjwKQNIDFqGm2X24eSiq6CUOJvrLRdb3h9JVnPUOo3xlt+vnsO7lyNAztXQq1hSb/mX4qLHxcMSz49y3vXyJnljSzDqDclGuoAGOlDb1vWj7/dZsHQMJK4OQdq8HrXWIjtjnF7MdHtx8keHyjyl2vjGftjpBafpP3vW1fFhUcCFZajDyiq99tIyPHKCr1cbjzoL0dHi9ESjLYhCdBcKkHk+qzI8SQCLQUBSQC0lJ2U62hRCDhJALQooORiJAISgYJF4BJPANf4SizNj1TIHWoQX+SAfGSO+VR/OUptvH3em0xgklqNzTkgMCwBneOHWbV+jNuLM91+HO32Idc3/lwuyZkPYxG8HgtjfUbYux8KbvaXYIL7yIsDI1CRuLpNrXZc/4ERLJP8pTjFog4AhTdvV6uxR+oAGNlm2VYi0OwQkARAs9syOeHWgIAkAFrDLss1SgRaNgIU1mM5QOZ0WzEq6P83Fnb8VpJpC7/2lYI30nbZskRUCKtVZ5QytKt/O/o5emBnjOjdHi/OWoV4wrnoE56C3i43zvMEcLrbhzYWb6utrP2dmIqXo7XY2YSj+11vEX5qMSWEqQUkAOZnCFlamXtjz37fW4QfW5xvY8KbTsxX9ikRkAjkDwFJAOQPezmyRKBRBCQBIA+HREAi0NwRoIM31V+GgRaF9WbHVTwdqcVBh28lSVRc7A1YdvrS921JPIqb1OqCTuq4/PTB+Nk5w/H5Vztx918/R61qfwA4b6hZr57Cej0t6kJY+V1sT8bxWjSMmXEVNRqkDImg+/3llqsB/DFai1dykFLIKgD3+css0m3AM5FavBrLXwqklf2Vz0oEJAL6EJAEgD6cZCuJQE4RkARATuGWg0kECg4BKnIwFD2cBKjO3VyNN+rnWtQBYDgy0wAyw7SdwMQuMbXU3EgA3KoGC34PJ47phcmXjsP2AzWY/H+fYts+e6oWUNzvNI8PF3oC6OfyWHZOzew5fz8sJfmfmIqF8YjuSJIuiktUsmB+vRWbFVPxaKQGqsO/426KW5Sy7K5Ymy+rVjwWqSn4M2tlT+SzEoHWjoAkAFr7CZDrL0gEJAFQkNsiJyURcAwBOvzdXW6McXkx3u3FaLcXzEN+IxbG7yM1jo3rdMff8ATwS4s6AJwjw+jTRdqcmjejFR7wl6GtTeHpi+NR3KkGUeew82cHHoN7tMWDPzpRlLW8/cVPsWzjPkvdHuXyCA0IJ0or6p3Y7mQCr0fr8CaFbQ3ugQfAr3ylONsigbUjmcDkcDUoNuikMYLlRl8JzrQ4X87z1nAQjJaQJhGQCLRMBCQB0DL3Va6qmSMgCYBmvoFy+hIBHQh0UlwY6fbiWLcXzJdnDnqmUZTrDrUadGSao9EJfNhfjmKLwnoMo34jGjbsxBnFjI7/L3wllsXUUuN+Go/goUgIoQLWAEjHqGNFEe7/4fEY2K0Npv1rAWYs3GQUQqHkf5EnIMoqtrOJSDEyCbqtaxMxzIipmBuP4ICF345dQpasZPFZDoQsL/UU4WpfsRG4jmjLeCOSVp/nYL6WJioflghIBEwjIAkA09DJByUCziEgCQDnsJU9SwTyhQBz4nkbOt7tw2i3B10Vt2ZIdHMX5WIaA/Ooh1nUAaDz9NtIDfZZcOb07DtvfRmubrV6QWqsj+IRPKiGHA//1rO2bG3alvpxw4WjMbRnOzw3YwVmLt6MIp8Ht37nGJw2sgdenrMaz7y9DHr5i/aKCzf4SnCCRTV6M+sJJpPCaX0tFsa6DFV/M/3xGbtKQ74QrcVLOdABGOv2ikoW1pIAgP+L1uLlHMzX7L7I5yQCEgFrCEgCwBp+8mmJgCMISALAEVhlpxKBnCPAG9AfeoswzOUVucRmPsyfjdbiX834Y/znvhJxI2zFqpJJoab+lU2OXVNzoZjaFH+Zlekefpa555PVahRi/Ebb0gCevPoUlBf5EApH0bdzOd78vBKP/3sxovE4rj5vBC6bMBizl27F1Fe+1BQHZNrKdd4S9LWYM28GeOpDvBkL49N41FaxyH4uNx72V6DCYgQLIxFIBDmdCtJRcQnCjfO2YiSuHlJDolSiNImARKDlISAJgJa3p3JFLQABpwiAzqW9cfmY21DsNf5xm0wmUK3uR100hC1Va1C5fxk2HlwJ1aRacImvAleMvRMdirsd3rGgegB/X/owdgY3Wt7F84/6McZ1P/NwPwu2zcT0r/6ctV+v249Lh9+Age1HH/57NK7itRVPYs3eRZbnMr7HOThn0A8P97N232K8uvwJcAxpLRcBhkI/HCi3nAP9Qb2IWHMVA5zo8eMWX6nljZ6iBjEnB2HJdGDv85eDInBWjTfRk9WgrU6p1TnxefqzUy4/Hn6vG7e98Jno8qlrJmBk3/b4fPVO3PnXzxGsjeDssb3xo4lDcPuLn2H9jqpGhz7a7RUlFOmA5sqYq/5pLIJZ8YgQiHSCZKGIIZX1SW5Ysf3JBH6tVmNLwtm8ekawXO8rEaUWrRiFN29Rq7HZ4flamaN8ViIgETCPgCQAzGMnn5QIOIZAIRIA2RabSMbx1d4FmLX+n9hXu8MQHtkIAHawZu9CvLHyadPEQmoSVgkA9rMztAn/WPKwID6smCQArKDXfJ/lHdxNvlLQAbZiFOOa3IxFuQ7dopajwqJzyLDkV6Nhx8PpyxUFV3lLLIu/cc+p3XBTuLrgBNV6dSzDoz89Gff/cx4WV+4V4f7Xnj8Sr3y8FteePwL7gmHc8dJnWL3lgObRPc/jx7W+ErDUn9NGEmxxPIa3Y2GRU++sO31oNfwNn2PxN8x+Ho2E8E7MedL3Ak9AkABW7R41iI9zQLhZnad8XiIgETCOgCQAjGMmn5AIOI5AcyEAUkCQCJi78U3M3fQmYomoLnwaIwAYaTBj7UuYt/U9wEL4oR0EABfyxZZ38f66l8E1mjVJAJhFrvk/Z5eIWHMW5eIt6r3+MoyxeItKRX0K6jktiEji5nybnCje+E6NhLAmB6kLjf1aGOpPdf+3528QIf7M56fI3++uPhVP/ncJPlu1E09dcyreXbAJL81ajZsvGYuLTxiAPVV1+MUzc7Bpd7DRH+Ipbh+Y4pELsT8K+9GBnhePYKfDWhDpC/6Btwj/67UmrMf+ZsdVTFNDjpMW1Bl5MFAuqohYMWoAkHSTJhGQCLQ8BCQB0PL2VK6oBSDQ3AiAFORLdnyEd9e+oOv2vjECgH3ZkQpgFwFgRyqAJABawI/S5BLo9FKUi6G5Vqy5i3Jd6S3G/3iLrEAg8qdZTm1FDpxphrSzBrzVgHaSFVSAt0uUzgyAPo8b118wCht3VeONz9YjkUzC63bhp2cPx/QvN+CM0T1xxqieuObp2aiujeDGb41BPJEU4n9qtHHi8wyPX5Sds+poNrUmhs7Pi0cxM65iRTzmeBWIbHNhWT2msFhzpyHKAN4SrnacvCAZ8xt/GYZaFN6koCLJqxq9CpBmDqd8RiIgEcgLApIAyAvsclCJQNMI5JIAeHfNi5i39V3NLWGevN9dhI4lPTC003iM7HIy+N8ybdWeefjPqmc1SYCmCAD2aTUVwC4CgHOxmgogCQDN49UHMyxaAAAgAElEQVRiGzAnmoJy/S1+jDMUlyJizVWUizfFd9kgrDctEsLMHIRR93S58RtfGXpbFFPjftHpywVpofUjIhFw/xXHIxyJNxD1e/KqUxGOxjDpz5+A0QKPXXky/vTeCsxdsb3RLke5vLjFXwqWsnTC6CxPj6n4bzTsuHCe1vy51vsDZZZTHHJVXo87wpQMO4Q3J6nVQl9BmkRAItCyEJAEQMvaT7maFoJAIRIAmdD63AFMHPB9jO12OpSMj8AZa1/EF1tmNBnCr0UAcDw9/TS25XYSABxj/rb3QbLETCqAJABayA/TxDIYTs58XIaUW7G99aJcm5qpKFePeh0AqyJxf43W4Z/ROsedQpYvZNi3VSeK9+fMpf60QHKpJ47phcmXjsPWfSHc9Ke5Isz/Z+cMx+WnD8aKzfvRtW0x1m4/KIQBI7Hst//USLjXb13cMtvvgSMSq3/HwlgRj6IQXE9G8dzhK7WsYcH1shQgSwI6bdQsoHaBVWMEAEVIpUkEJAItCwFJALSs/ZSraSEINAcCgFArioLxPc7GWQN+0IAECMdq8bfF07C1el2jO6KHAKiNBvHy4mnYEdxgeGftJgCobfDa8ieF6KFRkwSAUcRaVvtv/j971wHmVLV1V3qmhd6bdOldULGBYsEuNlSs2BXLk6qgSFdRfBbE9gRF3/uxYAMs2OnSO0gv0mEyJX3+bx3ImBmSTJJzb2YynP19fChz77nnrHOSuXvtvdc220VvdFkb6XaC7blS0awwYIQtE10l+8OvD/gw2p2DvRKaHLHgxygqnagnNHCiJnvyMCPBbimxzDWWaxzpVvAPU/xrV84QmgD8/h42dR427DqKB3q3wYXt6+HHFTsxZdbqqC3/HteA0Co+Z2dBAeb4XULkkWRXWTJ2ABhqzdRE52Ch34Pn3DnQu6NHc6MZE2wOZEi2L2T70SnePAk1nrK0k2ouCgGFQBABRQCos6AQKIMIpAoBQOiMBhMuanILuta7pAiSa/bNx8x1kyOKAoZvA3gYmdaKRciEzYdWiHZ88bYblCUASD5YjNYiZQ77c3di+ooJyHYdiuvUKAIgLrjK3cWt+DKuRLnQz5KOfpI6AHSchricWBGj2KjMYaLjR/0GuQZwwByfGy94cmSmkvC99P8evbI9bj6vGYwGAxZv3IfH3/4VFTJsGN3vTDSuWQHjZvyJ75ftiOkZZ5gseMaWBQo7amUU9KPGxVyfu0w6mi2MZky0V5A+B8SL7fWYVq93O0BmaQyzZqGTBsKbz3ucOKZ0ALQ67mochUCZQEARAGViG9QkFAJFEUglAoAzT7dk4eZ2A1HH0bhwIcwC+HDZGOxxbgm7veEIgJ+2/A+1HY3RvGqnIvckUgogSwAs2/Mz3L48dKt/WZG5JFIKoAiAU/sTXslgxAhbFqjOLWMU5WINfE6Kvox3M1lFT3VZ15Ht1GYnwVmsbTBhmC0TjKbK2NqADwNd2aWi33D1mY1we88WGPKfeSK132Q0Fqb2p9vMGHJDF9EC8KOf1wvRv2hHi2J/Y+xZYE28FpZXUIDPfC78ny+/TAvNNTOaRRtL2Wh6ELPn3U78onMmDz9j92gkvMmzu07pAGhx5NUYCoEyg4AiAMrMVqiJKAT+QSDVCADOvGX1rriu1SNFovd/bP8KP/71ccwEAGvstx1dg1vaDUaWrVLhfYmUAsgSAH/u/gG/bP0MN7d7CrWyGhbOJZFSgMQJAAMqpVVH6xpnoUmVdqieURc28/F2VNQiOOY6iJ3HNmLd/kXYcmQ12LFAWdlDgOnk91szcK2kDkB2QYGIHpamorwMujUMRoy3OUA9ABmj08g6ar3VyRnlvtmShr6SWQuHCgJ40pWNXTqXLRTH1Go24t/3n4/Ne4/ihU+XFvnxgKvai1KA4R/Ox209WggtALYIjGbnmawYZsuS7ozAZ7C2f4onVxAAZd2ops9MEK0IgE99LrzpydV92T1MNgy1yesAkHBj+0VlCgGFQPlBQBEA5Wcv1UrKEQKpSACkWxy4pf2gIs7y9qPr8cnKF0UkvbiFywAIdiToXOciXNrsdqlSAC0IgG82vCcc7+tbPyZVCpAIAVAprQaubHEvGlRsEdPJJsYLds7CvB1fKyIgJsSSe9HFZhue0qCePFkq+HqgQ7efDiQ7AsjYtoAfz3mcuqdRc44XnWgBJzNf3kshQHZy0Muo8D/gqnaY/ed2rNp2vEQp027Bmw9fgJVbD55EAFzW5TQ81Lst7nttLnYdLLk8gRoO4+xZaKtB9J/EzRveXFEakQp2lsmK5zTIXAmudWPAh8HubJDQ09MaGU1CB6CiZKeGmT4XXvfkomwpM+iJnBpbIVD+EVAEQPnfY7XCFEQgFQkAwIDLmt8BOu9BY+R+2rIx2JezPS4CgO0Fr231sFQpgFYEADUOLmx8s1QpQLwEQKPKbcT6WVoRr5F0oVhhjudovLeWmevL4y8mrdKIKSb3lid1RblusqSJ1GQZoyMyxJ2NP/1emWFiupdlG2PtDuma90+8+XhHJ/X3rHQrWtarjDsubIGNu4/ilZnLClP5n7imA3q2q4cBb/2CzXuPFa65a/OaGHJ9ZwyY8gu273eWiMWZJiuGWDORLikqR5X/ad48sJtDqhgzd9hWTytj9sNQdzaW6nx+uVeDrZkggSFjFN4c7nbicBkTZ5RZk7pXIXCqI1Ae37NO9T1V6y8HCKQmAQC0q3Uurmpxf5Ed+HjFC9h0aFlcBAAvrp5ZT6oUQCsCgHOhMKFMKUA8BEC4dXMOuZ5sUIRwf85OgaXNnIbTKrZExbRqJ2FbkgBjaX5EWEfMHut1DUZkGoyiLppxsKoGIxoaTKhmNGJ/IIB9BQFRK84/TJ3+K+BHfkEBchDQPXKmBz5ZBgOe1kCUa4Xfi5GeHBxL0ZfxjiYLxtgckKuqB1715OIbnwvhG9Vpt4Pscz/Imol2kmJqdPboRPG8a2mM/I+5/UxUdaQJJz/H5cWDvdviWJ4H0+auQ8UMO169/1xUr5CGFz9bhh+W74DFZMLAPp1Eyz8KAnp80WO7LGFhFwvZVpZcN1XwR7idZaK9Xyz7wHP6uDUTzODR0t715uHjJJAgt1vScZtkCQuFNwe7nFiZBOFNLTFWYykEFAKREVAEgDodCoEyiECqEgB1HE1wW4ehsJr+6XkeTOsvDnO0EoDgtTKlAFoSAJyPTClArAQAsw16N78bHWqfXwgX6/y/XPcWth1di4KTUkYNQhfgqpb3n6RT8H+rXglLvCT7uNthQBOjCV1MVrQxmVHPYAJF8YJG1+Of/ws/O7pM/GVFZ29LwAeqhm8N+IUzsbvAnzKieP2VKBeqGIwYZ3OgoaQOAEUAp3hzdSeDSFj1sdhxp2TWwtGCAJ5yZ4tzq6Wd36YunrmpC56etgALNuyFxWTEvZe0xk3nNcfcFTsx6pPFqJBhxchbu6FDo2rIdXlhMBpw2OnCk+/8FlP0v5rBKFLJSdzJGJXkh7uzsSaFBOUYRX/NVgH1JddeHLc/RDtAp+5p9d1NVjxriz+TrPh8X/Pk4osU0GuQOZ/qXoXAqYSAIgBOpd1Wa00ZBFKVAKiR2UAQAKGp6xTTYy19IgRApFKAuVv+i9+3fQlEiaZpTQBEKgVYsfdXfLX+bSHKF8liJQAq2KuiX4enhfAfjZ0Upi8fh13Zm6OeXYe9Cvq2G4jqGfUKr2MXg282vBt1Xnp8IOgiNDSaRfupLkYLmpvM0unTkeZJxJmWSiLgZ78HmwI+3YXhZDC7wGQTqvKyNtGTg29TpH66+Fr50sGI+oWSEdW9BQE8484G9QD0tvNNVjytgROlh35D6wZV8Mq952LRxn1Yt/MwzmlVG4+//Ru6t6yNwdd3Esr/w6bOx8HsfLSoVxm8nv/9+5q9hd0ASsKPrf+YtSFr3/vcGF9K7RATnTs7QLxkd4BEppZ2sCAgygC26Hx+SdpQeJOZLDJGEcBJnpyUydyQWau6VyFwKiCgCIBTYZfVGlMOgVQlAMJF9WUIAG5cuJT4WBxjrQkAziVcKUBBQQCfrvk31u5fKE0AFM+giCaiWPxhzBq44vR7C/+Z5QJTl45Gnjdb9/PPl+OWJjPOMVnR2WRBLYNcpDCRCTOTgOJaS/xezPK5RAlBWTNGvRlJDc2ASGSOX/pcYESu7K0wttVcY7bjIcmaamaFPON2gq0R9bbTT6jAs4xDxj4/IaYmM0a4ey/qUB+D+3SC1WLC8A8X4KeVu8RlbU6rgtH9zhKO/uD3/yiiARDrHLjifhqkkSer7j3WdcV6HTtA3CWZ/RHpWa94cvG1zlF1fjf/y5YJklgyRqJtmDu7TH6vyqxL3asQOFURUATAqbrzat1lGoHyRABsOrQcM1ZPOkmZPpYSgOAmhSsF2H50Hf67ciJcvvDtlPQgADifcKUAR/L3CbHDo64DYc9VrBkADSu1xq3tBxd2PziUtxcfLh8r2v2VZNUy6uKmtk/CG/BgT/YWHMjdhWV7fhJZBHoZ02M7Gy1CKZ093uXcI+1mSZXx7/xufO51YW+BX+Oq68TnSbwY/T5b8mV8wwlRLraXS0VrZTRjgt0BptfL2BueXJAMoXOpp7Fs4QlrBrpK7tvqgA9Pu7OlS1ZY9//crV2x+2AO3vx2FU6r4cDE/uegcqZdpPYPev8PrN91REBSp0omxt15FmpXysC4GX/i+2U74oKKNfCjbQ6R0SNjOwJ+/MudnVJCcmwD+W97BZymcfp/EEeWsbyYhIwItrK8W5LESKbwpsw5U/cqBBQCsSGgCIDYcFJXKQTKBQLhUvQj1egnsuBwTr0WBIDZaBHigq1qnFlkWtFKAfQiAFiN3qPxDeje4Koic4lWChArAUAnvl+HYSCOQVu0aw5+2DwdvjIkwMRk0rYmC64w29HeaEEFychoImctlnsolPeNz42vfC4cKCPOcj9LmoioypgXBRiUwqJcPC9MKWd6tYyx7IPtyY7ovLcWGHCtxQ5qOMgYiamB7myQwJExftxu69ECFdKteOOblUi3mdHmtKoiwv/CXWejLp3+EGefP3/ulm7YfTgHk2YuL+wQEMsc2ELuJZsDDSSdYAo2/tuTqztZE8uaYr3mMrMNj1ozpQUrIz2PWiaDXdlC5FRPYwnHKJujRK2VkuYwxZuH/yVBuLCkeaifKwQUAvIIKAJAHkM1gkIgZRAoDQJg48GlIkXe6y/a8zmeDAACXCW9Fm5tPwSskw9atFIA/QgACI2Dm9sNRB1H48K5RCsFiJUAoLL/DW2eQMNKrYqcKWYALN/7C1bt+wPMNjhZDDA5R9BhMKCXyYbLzHbNRbH0XAHLAT705uFXv6fUNQIY/WdPcVlLdVGuxzVQlWcGxDC3E5slHepY9kIrMTUt9RtIBDx2VQc0r1sJz0ybjwPH8gUZMOSGLji/TR28PWeN6AQg026e2RoUkZMtW/lPirX+Y+r8GHsW2hrlMh+inS2WsbzlycUMncsAahqMGKuBiONckbGQC3YFUKYQUAikNgKKAEjt/VOzVwjEhYDeBEBxETtOTlYDIHSBbDN45en3FqbI82eRSgH0JAD43AYVWwjhPQoVBi1SKUCsBADHaVm9K65r9UiRNYZiQCJl65G1WLN/HrYcXi3aA0YTQ4zrgES5uLbBhP7WdHQ1WVB2kv3jW908v0f0Ymc6cmlZXYMJ4+0O1JAU5WL68CspLMp1qdmGJ63ygojPup34PQk6AE2MZoy2ZYkuBjLGSPjLnvBlS7GMe8/FrTBryXbsPpQjLg/W+ZMUDKb+m4wGPHBZG9EJ4NvF2/DiZ0tjFvwrPocuJwQAZYo1mO8wxZOLz3R2dGPBL9ZrepptolxHbrdLfhoFTF/35GGPjlkAzGAh4dZLWnjTL9oBsvOKMoWAQiC1EVAEQGrvn5q9QiAuBPQmAMKNzxT22Rs/OGme8WYAcIB4SgH0JgDiKQWIhwAIdhvoWu+SiCRAKJhO9xGs2T8fq/7+A/tydmiu+l/ZYEQfsx1XWuyaK2HHdXg1upjZAO978/Cjz10qcSzWvT9ly8D5IcRRIkvbHvALFfGyKHYYy3qaGs140eZAhmT5yNvePKH1oHdUkqnwD1vTpfeNQpVD3E6wPCVeM5uMeLn/OWhQ3YHP5/2Fnu3rYfB//oDb68eLd3c/KfX/yq4NcfkZjQQxcCTHFe/jxPXU9hhpy5JyhBkvnuDJAbsApIKx7SF1DxpJlj3EslZ+C7GMRe+uHtea7XhQUniTcx3kyga1LJQpBBQCqY2AIgBSe//U7BUCcSGgNwHQuHJb3NJ+cJE5RdIYSIQA4MCxlgLoTwDEXgoQDwHANRoMBrSvdR4ubNwXaZbYo6T53hyQcJm/4xt4/Im98IduHqPUA6yZQtlf70hYXAdZ8uK8ggLM9bsxzZuP0hDSu8mShnsk68npPpIAYNeDVDQ6/qxLbiOpA7DI7wXT6tlWTU+jWsGVZcCJqpRpx9g7zkLHxtUw/ecNeGXmcrFsrVP/g1ieabLiGVumdNYP2/+lCgHwqDVD7HWybJnfi5EeJ5wytRolTLa9yYJxNoeUngGzFSZ4chMir5KFpXqOQkAhEBsCigCIDSd1lUKgXCCgNwHQrd5l6NX01kKsWBf/4fJx2Hpk9Un4JUoAcKBYSgGSQQBwLrGUAsRLAATBYnlB0yrt0aXuxahXoSmYHRCLsXvA/616BWwFmIjR2aGyf39LBlj3Xx6NUUm2kJvsyUt6SivTqhlhlCVVGP3+bwqLcjEiycikjNFpGuLOxvokRCXZBWCULUuydwFExJctAROxDLsFE+85B7UqZ6Bylh2f/LJBdALwBwoQmvo/d8VOjPpkccKp/8G58XvgKQ1S4Um2feDVryNJIliGu4fr/Zc1E7F902rzVH4XjXI78YuOpSxVDUZxdlnKEotxTuygstzvwyK/BysDXmTrSFDEMid1jUJAIaAdAooA0A5LNZJCoMwjoCcBYDJacE3LB0UNe9CyXYcwdfloHM77W1MCIFIpwO/bZ2LuX/8TNfHJIgAilQKs2TcfM9dNFur9iRIAoaCRDKDoYNua3dG0SkdkWB1Rz9vfOdvxyYoXkO0+HPe5pFN2hyUdbFtX3m2534s3vLnYkkRdAIpyUQW/vmSKMbMYXnLnonSKGeRPBuush2igAzDanYOfiomMys/u5BHYDo7p8NTDkLEffG4wIh6vlFrjWhUw6d5z8cvq3Xj5i+Xoe35z9L+4FX5etRtj/7cYee7jqdmXn9EQdapkYMrs1VICgBxLqz1ixwY6uWXZWhvNGGlzlArp+ZvfgzFuJ/TK5+GJfcSagcujEG7MhloV8GKh34uVfm/KlheV5TOm5qYQKCsIKAKgrOyEmodCIAkI6EkAhBMAXHdgMT5f81rYFnYyGQCEKlwpAAXypq+YIIQBk0cARC4F+HL9FLA9oBYEQPHjwdKA+hWao12t89C4cpsiYoTBa+ft+Bo/bP44ZpFA1jk/aE1HD8n69CQcZU0fwbrsiZ7cpKjJc+LUFX/MmomLJUW52EaMNbmpKspFh/oFm0MThfn/87p0J0KyDAaRFcP2cDK2NeAXWQvxli082LstzmlVG4++9YtQ/Kd1b1Ubz/Xtij1HcvHaVyvR9/xm+M8P67DsrwMyUyy8l6njEzTIVtkZ8OMJd7buLRsTXXT1E6Qcz2S8Rkm8+O8q+hQ6/pM9ufjS54qbGIp1vvy+YXZDkNZlRH9dwAuW0SwLeLEr4Ie+hTSxzlRdpxBQCOiNgCIA9EZYja8QKEMI6EkAdKh9Pq44/d4iq/1q/RQs2/NzWARkCQAOGq4UYHf2X/h4xQRc0Oh6dKpzYeGzI3UjEA6ZyYY+rQeIdPugRbs+3ILClQKwfd+Hy8eiceV2uKRZv8LbNh1ajhmrJ53UGjHRo8KMiE51eqJHoxuLEAF7sv/CRyvGg9oAJRnbXrH2lSmw5T/ufzIaawM+TPLk4K8kZQJoIcrFCPJwtxPzdUwdLuncyPycZ44tETuZ5FqtMT15vDtH94glSzZ6m+0YICmmRoeRBMDSGPUbmIgz4Kr2OLdVHWzYdQRDPphXBPYmtSpg3J1no361LGzYfQSPTv41YdG/4vvJbIdX7A5QDFTG6Fg+53bijzJ4VlsYzULxv24Czj87ULD8RFbTg9iSJKFY4jqdylnYypEkALu48Dtja8AHJecnc6rVvQqB1EVAEQCpu3dq5gqBuBHQiwDIslVG33ZPgeMHjXXodH7pBIczLQiAaKUAaeZM4RTH4tBrQQBEKwX4O2cbeja+OSoBwLWQRKhboSnqVzwdVdNr4ev172LToWUx7rMB3U+7UpAAQYtWghE6KFP9B1szcZbJGuOz5C/LRwH2BgJYHfBi94nIE+tUbQaDiIA5YEALkxkVYBSlCMkgJehIvurJxbYkkADtTohyybm+EHXVrK9OVbvbko6bLWlS02fMdHCS1MlJVrB8Qzbiy3aUn8Sxb2z3N+6Os4XY37Cp8zFv3d4imFnNJtEScN3Ow4WlAFKgnrg5DQa8ZHegWYy149GeSaV7tq4sS1FmrosaBw0TcP5ZPjTKkwOW9HCMBgmMURwvlrK86cnDYZ1FLbU4G2oMhYBCIHURUARA6u6dmrlCIG4E9CAAKEx3UZNbwLZ1oVZS+rkWBACfV9FeDbd1GIpKaTUKH89SAG/Ag3RLVhIJAMBuzsCNbZ8QjnzQKISY4zkKkiRBC5cBEI6EKAnD4gegeBeGXM8xTF02Ggdyd0U8K3zB729N1131OregAJsCPiEmtTLgE//Nf4tklKqi209Hi10I6HixdVxzo1lXMoBR2dGeHN2Vrkl2sJ5c1rFiBJLRbxIqqWjdTVY8a/vnc5roGlhTz9p6vVFglHiENSshhzF0baz5Zk18PB3V61TJxLg7z0LtShkYMX0hfl+zJ1G44rpvmC0TF2hQFnSgIIAXPTn4M8bMh7gmGefFfPllthPr4vkdGK/RQR/kzgbLOWj9Lem4UZLI4jgc7SNvPqZ583Q/y/GuWV2vEFAIlB8EFAFQfvZSrUQhUCICWhMAbFd3Rt2L0avJrUV61gdT35kFEMm0IgA4PoUHr2v1SJE5FH+u3iUAwefVdTRB3/aDYTenR1x7pBKAc067RpQuBO1I/j5MWzYGR12x1fMWL8NgF4CpS0cjz5sdcS59LWm4zZIu6tK1NvY6Z5s6OjtMsZeNarEjAUmAq8x2QQjoVazAiPoMX35UgkIWKxIbD1szcIWkCj4xHejOTkrWguyaw91fx2DCBLsDbDkpYx978/GxLx9s8ainsX1hP0s6rpPcN+o2UL+BOg5Bo8jfhLu6Y9+RXHy1aCt+XL7rJBX/rHQrnr+1Gzo1qY6356zBtLnrpIX+SsKrj9mO+yXLHoLPYCu5Fzy5OFqKEW7u4TVmO24wpyUkdMozRiLj15ByBgoIsq1lpgbCqV4UYII7NynCliXtvfq5QkAhUD4RUARA+dxXtSqFQFgEtCQAsmyVRJ/61jXOLOJ4M+IdFL+Ltg1aEgDMQrji9P5CEyCSJYsAYNy6eCp+8TlFIgBqZzXCrR2GFiEPlu/9GbM2flCiXoDDVhk3tXsKNUPKMKi/8M2GdxEoCB9nPM9kxSANenyHro/uF0X1PvW58IfPo4swG53nxkYzrrfYcbbJKt2jvPj+MKX8Q29+XCnaiXzlsJ78cQ0cK0aSqbKeikbiabgtC+w3L2M8c6PcOdgT4azLjB16L1+agmJqMmPyc/KM2ylaUQat73nNcVevlthxwInT61YS/7xpz1HMXLAFs//cXpja/0+7v2b4auFW0RHA44snlyC+mbc1WkQLOa26gkz35uO9UmoJ2NJoFsRbopk3pGtYvjHDm1+klIHfSRT27GW2SZeHcHe2B/x4xZMrVPmjmdmShna9BqFijebwefKwbM5YZB/YHN8Gl3B16wseRY2GZ4qrVs19Gfu3LdJ0fDWYQkAhkHwEFAGQfMzVExUCpYaADAFgM6fBZkoTNeptRCu69mH70i/cORvfb/4ootMZXLyWBADHDFcKEAp08giA8KUAoXOJRACQyOjV9FaRVRFq7Grw7Yb3cCCXKb/FI5wG1K/YDJc1uwvVM+sV3uby5WH68nHYlR3+ZZBq12NtDlSTjLyGzpMzm+tz47++/KS11aPj2M+SJvpbx5/IG/mjuK8ggJFuJzboJMjFJ9MZYfSbYngyxuj3u6XkUMnMO3jvrZY00XZSxugmUViPddl6WzujBWPtWdLEEzNNqOEQNEe6FW8+dAG27cvGmP8twcUd6+PqMxujWZ2K4pId+52Y8cdmfL9sJ47munBF10aoVSldk3Z/0TBj9wN2a4i1h3xJ+OcUFOBtbx6+1VHxvvgcahlM6G224RKzDex2kqiRaHvBnROW2KSY4BMJ6gmEm8/mgE+UGRyLViqlCIBEt1LdpxA4pRFQBMApvf1q8acaAuEIAC0xWLRrDn7YPD1s27/iz9GaABAOVZRSgGQSAJxLtFKAaF0AwkXyg9g53Yex/eh65HqOp/RXSquOOo4myLA6isDLLIw5m6Zh0a7vwrYAZOr8M7ZMdJOMugYfSsefqf50QvnSmmzjeigkd6PFDoukMx06d77sv+XJBWuX9TA6IiNsmWhjlCvAWOz3YozHCafO6e96YMAxzzAxwuxA4m7Z8ZlN9ORgts+tu8hcLYMRQ21ZoMMnY0yHf86dA08IqXdJpwZ46tqOGDp1PhZu+FsMf1uP03F3r1bIyfegaoXjgom7D+Vi9CeLsFSjdn8lrUOrGvfgc5hG/x9vHmb53LrqV3CPWGbTw2yD3G5BKOePducgWqO+K812oSuQKKXHsakrsMrvFURqNOefWKoMgJJOrvq5QkAhEA4BRQCoc6EQOIUQ0IsAcPvyMHfL//Dn7h9LjPwH4daDAIhWCpBsAiBaKUBJbQCrZ9TD9W0eQ5X0WnGfTjr/v22fiQfCv/4AACAASURBVF+3fhZxL+gsU31dK6Ny9WRPHg7p5CjHMk86jz3NNrEuCuxpYZSU+9Tr0i1dmb+AWVstW0/OiOpT7mwhrJiKxh7s420O1JNUUZ/pc+F9bx6Ih55G0bgbhHaGXPcCEkvUb2D7t6BRzX/SfcdLmQa89Ss6N62O527pJqL8//f7JlSrkCayAqpXSMMLny7VNfU/FEMKcY7WoPtB6Jg8rV/7XPjUm4+9Gn93sH3hBWYrzjPZwGwn2W8EtuYb584BtRuiGTUAnrZmCeHSWIwYsB0fhRGXBLzY4PfpSojEMid1jUJAIVD+EVAEQPnfY7VChUAhAloTAFTbX7L7e8zb8Q2oOB+P6UEA8PmRSgGSTwBELgUoiQDgOqixwJZ+bWqeHbbUIhzWe51bMWfTVOw4ujFs5J/3UEV/hC0LdLpkLb+gQDhcn/lcskNpdv85JivusqRLO5PBCdFJG+bO1q2kgUrk7EEua+wf/p3PLTtMqdzPk8iI+vmSGSk7An4863GCf+ttJJuGaLBvz7ud+KWYfkPX5jUxpt+Z+GLBFlzUoT5+WrkLr8xcprvYXzTMKMDJLA2WrWhtdKq/8LrAjhaJZtvwZZZOPx1vdpY43WROSN0/3NpYjz/c7SzR+Q/eyxafj1gyBPFQ3JhLxLanywJeLPJ7sTbgRbbOhJXW+6XGUwgoBFIfAUUApP4eqhWcYgjUrVsX11xzDbp164bTTz8dderUQXp60WjugQMHsGXLFnz//feYPn06du063gZOhgCgkBzV/Y+6DmLL4VXYfGiFaC8XSWCupG3RiwDgc8OVApQGAcC5hCsFiIUACOKXbnGgcZU2aFX9TNTIrA+WCBhOOO/MvDiSvx9/HV6JFX//hkN5e1AQ5WWS6fGPWTOEiJms8UWW6fGMupa1uDNJANbisnZZC6Og4VRvni5dAdjVYILNIT1XznGyJzdlW4cxon6vZFYKz+RQd7YoR9Hb6AiPszmkhfH+583HlGL6DTy2o247Uzj/v67ejaEfzE9apD8abtee6AYgTx2GfwoFHFf7ffjR7xYkDuUR2UmExk+yFYbC2nvSENUMJrQwmdHVaEFbk0VTPZPgDNcEfBjrdhbp1hDL2SJBRBKAGQEkNVb4vVjo9wpRv4MaZzvEMh91jUJAIaAQCEVAEQDqPCgEUgABOv0PPvggrrzySjRv3hxmc+xRGI/Hg6VLl2LChAn4/PPPU2C1aop6IUDF/KdtmdJ18nwlZ/0u1bzLql1utotyAC1IAJY2vOnJ1UVpnw7CUGuWqIOXMToWrCcvzfZqMvNvb7IIUUo5FIB/e3JFWrneOQAUzxxozUQHyX2jaCG7AeQXo27YBWDSfefh0z82i/T/smDMGnrImiE6b+hpLOBgKzyWRrAGnoSD2WBAdkFAkI0VYEAdo0mzUp9IayEJMcaTk5CuCV+uiRdr+kuq49cTSzW2QkAhoBAIh4AiANS5UAiUYQTo+I8cORJXX301KlU63hYqUfP5fPj555/xzDPPYMGCBYkOo+5LUQTY+5q1qV0kHRa+nDPqT4dYbydLFup7LOm4SbJOOziHZX4vnvc4dUnXJVFBXQYZo6Mx0JWNtSmqA1DZYMRYW5Zo7yhjLIN4y5uru9NF4cnrLHZRbiJjdA4Huo/hrzBlC09c0wEUBXx08i9Yv+uIzGM0u7eryYph1kzpzAfNJqTTQKzJH+fJwRGdovW1mp6LFt3vh8FgwOHdq7DihxcRiNrK04AW3fujdrMLxIo3LvgAO9fOjlkE0J5ZDfVaXoxqDbrAnllVZJFRL8adexhH9q7BjjXfIufwzrClY7G2ATQazahavyPqtuiFrCoNYbYe/2x4XU4c3bceO1Z/g6P7IpenNWx/HRp17CPuOd5ucDGyqpyGhu2vQaVarcR4zHBz5x7C/m0LsWP1t3DnHdbpBKhhFQLlGwFFAJTv/VWrS2EEBg0ahCeeeALVq1fXdBUsBxgyZAg+/PBDTcdNlcH4pUdnmDrNTMXk/9sNBlSEUfzNFz7+McEgfhaq0J0qaww3T764j7RlSfeoZqT5eXcODuv0YqwlxlUMRpHxIKuyH5yTXnX255mseMaWJb109g1n9DtVjRF19lGXMbZvfNqdLZTU9Tat9i3SuapVOQOTH7oAq7cfwtPT5peqBkAQS34ncp+oXVFe7Q+/RxCcf+v4HWfPqIJOvZ8VzrjXnYNls0bBeXh7REhDr6fT/ues55Gf/XcMBIABp7W7Co06Xl9YOhbuIXSsD+5YgrW/TYbP809rSl4bCwFQoXpTtDrvYaRlRX9fOfr3Oqz++d9w551MaIUSALymYvVmqNOilyBJwhnnyfke2L64vB5FtS6FgG4IKAJAN2jVwAqBxBBg1H/KlCno1asXTKaTRYSCo/IXdn5+Pg4fPiz+hFpmZiZq1qyJtLS0sL889+/fL0iA9957L7FJptBd/JJjuihrdvmHNdfHHXuAr7CMPFYwGEWLKIox5aFApCEzzZ1OxI4CPw4G/GAtKKN0TE3VV2Nce3C53lG2LJAEkDGqqz/hPqabIJ7M3CLdy1aHA6wZmtQHz/N78KzbqXmbOYqFUQWfhIWM0flnCrz+rq/MLCPfyxZqj1ozpAdnSj1btultzYxmkbXA7w8Z+8Lnwmue3LBD3HrB6WhWpyJGfbK4TOgAcJJc98PWDF0EAWVwlL2XnxtqMrC8Sf/PUNGI/qZFH4oIeSQLzRjYv20RVv/8KgoC/hIJgBqNzkLLc+6H0WRBwO/F4T2rcGjXcuHkM6JeveGZqFijeSE5sHv9D1g/j+8F//yWK4kAYFYBnxGM+Pu8+TiwbRGO7F0Lk8WGKnXbo3LtNmIONBIXy+aMRb5zf5HlhhIAJEMyK9UX8zi6bwP2b50Pv9eNSrVbofppXWE6QUB5XNlYNnsMcqKQJ7LnQt2vECiPCCgCoDzuqlpTyiLQsmVLTJ48Gd27dw/ruOfl5WHlypWYOXMmvvzyS6xduzbqWi+99FLcfffdgkzIyioaYWQmwL333otZs2alLF6RJs7ayzYmixCH4t+s15U1toRzFwArA16hVr0x4EuK2rjsvHl/awrN2R1CREvG+GL8kbd4tbLMiPrfy51nmrYWpQAkQMZ7cjR3LtlWbqAtExQvlDG2AaTzm6oiYyToeE7tkueUYoh0qvUWpyR5SFHNsyT3jeQiO03o3b5Q5mwVv5faBywFqKjBd6uW80p0rF0FfrznycNv/uTlfNExbnfhv2AwmkQa/orvX4A/TCcP/rz1+Y+i+mlnCKd/5dyJOLhjqViq2ZKGdr0GCSeeTj0d6+wDm4//zJqODpcMg6NqI/GzlT++JJzy4hZKEgiHetYo5BxhOcBxi0YApGXVQIdLhhZG/pmav+73KSdlEaRXqI22PZ9ARsU6YsxDu1di1Y8Ti6w3lADgNa7cQ1j90yQc27+pyJQ5VvuLnkKao6b49+0rv8TmJR8nuvXqPoXAKYmAIgBOyW1Xiy6LCNBB/+yzz9CzZ8+TnP+DBw/i448/FkJ+QUX/eNbAjgGvvvoqOnfuXDg2Mwh+/PFHXHvttXA6nfEMV+auZfSetcNnmqyiBVQDIxP49TU6WasDPszxubA4CarjMquhcNc1ZrvMEILwYPR7v45psVITjHIzz8PztizRJkzW2LLtdU+u5iUQ7Cl/u2Q9OR3ewe5sUFguFY2t5l6wOaR1AOjEverJ1a1+O4gt45lXW9Jwn+S+5QkdgGysTzH9hhstabjRnAbuWyobCd33vHlJJ3SLO+ihznsonumOmuh42QjY0isi79heLJ01Eu68o+KSaARAZqV66HDp07DaHSKKvuK78WB0vrgFCQaSCHS6N8x7F9kHtxReFo0AaNL5ZjRoe6W4lun91DIoXkIQHIiOe8dLn4YtvdJJRAavCSUAihMdxedcu9n5aNH9PvHPsWkopPIJVXNXCGiPgCIAtMdUjagQSAiBl156CY888ggsln90sCncx0j/gAEDEnL8QydCgmHGjBm46KKLCkkAlhBQZHDcuHEJzbm0b6IQF6Nvvc02sPdyabyGMlWUNaNUxP8r4Ctz5QE1DEY8Z8tCE0lxtYmeHHybon3meU5vsaQJoT3Z6DKjtMTiV41TzEleUaNB9gy/4cnFZymsA0AMZCPq1PAY6naCGRF6G+fKOctaKuo3kHi91pImum3IU2uyCMZ/P1X+p/vy8YvPjdKizEId6C1LZ2Dr8k9PWki9lpegWbfbxb+zTIDlAkGLlQBgzf3SWaOQd2xP3EBFIgBILHTsPQIZFWqHdejDPSh0vaGlDMUJAOehbVg2e7TQRwhnjmpN0OHiISLLIRq5Efdi1Q0KgVMEAUUAnCIbrZZZthHo0aMHpk6dijp1jqfH0Vwul4jaUwxQKyMJMHfuXJEJELRly5bhvPPOS7ksADq0V5nt6GayoFIZSEOlfsBsn0u8UJalVF627BphyxKttBI1Rv+HuJ2FPbkTHac072NZyFMatG3jGr73ufGCJ0dTLYA6BhPG2R2oJXmWqYL/sidXaFWkopGouVMyos51j3Q7NSdpwuHZyGjCaJtDusxols+NlzzhnZ2yvI/8Xrk+xTIBjhUEBJnJciZ2zyhNy6rcQETpLbZMEXWn0xsaQWete7uLnhIq+CwPWD5nnFDUD1qsJQC8ns70rnVzsHfTbyfq72NbeyQCIKtqQ3S8eBjMtgwx3p/fjCjMTIiEKcUC29Nxt6Qh99geLP3mObDsgBaaAbBv63ys/unViFujCIDSPLXq2eUBAUUAlIddVGtIeQTefPNNUY9vNB530/x+Pz766CPcfvtx1l9Lu+mmm/D666+jcuXKYticnBxBMrzxxhtaPkaXsZgbwYjbdZY0tDgh5qfLgyQGZfr1697cpKiQlzRNRuUoqtZbIv2fr4jve/NEhkOqG0XmHrGy/4OcsQxiiDsb2zVUmmc2y5PWDPSQVFdn73TOTU8Fczn0ot9NHYThGmRCvOvNw6del+5dPCgA+KAlHT0l943ZCiTZjqZgiQ0/T1x/X3Ma6hvLbi4Anf0Ffi9mel1YE/BqSuAl+pkoycEPJQjC6QREIwA4p9D6/tA5kkw4smcN6Ggf3Lk0Yto+74lEAFCToE2Px8WwTP9f/v0E+L3Ru5DY0iuj8+XPie4HLGNY+u1zyMv+W4wRSgDs3vAj1v/xTkRYFQGQ6IlT9ykEjiOgCAB1EhQCpYwAo/Lz589Hq1atCmeyatUq9OnTBxs3smeu9vb111+jd+/eYmBqAXzyySfo27ev9g/ScEQ6SH0taaATl1XGa04ZMX/bmwf2ji9No3My0eYQmgiJGjMbHnEdw+4C/XWxE51jrPcxuj7G5kA9CTyCz6JqO4XmtLQbLGm4VzL6ze4VFJQr67oUkXBjRH2czSG6c8gY+7gzS0NvQUR+sq4w24UqvoxRem6wyylERlPVuHf3WjLQqZTKscLhRjR3BHwiG+Qbn7tMEiyhCv/FU/zrt+6NpmfcKpYWrlNASQQAX/NrNumOZl37iSyDcCY6Cjn3YeuyT7FvyzwUFCOhYiEASorYB58bSgAUFy0MJQAilUMEx1EEQKp+S6h5lxUEFAFQVnZCzeOUReCKK67AO++8g+rVj/fP9Xq9mDhxIgYPHqwbJmwBOHz4cNjtx4XhSDi0bdtWt+fJDMwX7HNNNlAkrSxHl4qvcU+BHxPcOUIosLSMughs/0eV+USNgmqj3M4ktMVKdIbx3aeFICKfSFyec2srnknHaazNIVWuwbm9483DJymasUHS6mWbQ/qzzjIcZkKsS8Ln7wyTRZQBJP4pO36G2Xv+U41Jpfg+HfJX8/v6MrMd11vsmohuyszoQEEAP/rcwvknKVtWjWr2nS59BraMygitfQ917otHy4NrKZkAOH6lyZKGavU7geJ5Fao3K2zJVxyTw3tWY9Xcl4tkBCgCoKyeHDUvhUDiCCgCIHHs1J0KAU0QGDhwIJ599lmkpaWJ8Xbv3o1+/fqJWn29jEKAH3zwAWrVqpW0Zya6lj5mO26zpCOjjEf9w62Pqt5vefKwqpSiehS9o0CXjKW6+F/xtdNZe97mkBYto3NBB3ObhmUAFGykI3maZIbCz343XnDngq0rU81qGUwYbMtEK0nRSq57jCcHc5MgXMkMGwpt1pXsMjHX78Y4t7baEqW1/8zguM5sRy+zTbQKlCVHYl0HiZ8lAa9o1bnK702RriUGtOjeH7WbXSDE9Kikf2jXclSscTraXzxY9LwvLpgXLwEQip/RaEZ6xTqofloX1Gh0NtjKzxDy+3XHqq+xafF05geK22IhABIqAcg9jCXfjIAr56B4jsoAiPWUq+sUAvIIKAJAHkM1gkJACgGq8LMG32o93gM8WdH4NWvWoGXLluKZbAP40EMPYdq0aVJr0fJmirYNsGagq2SPbS3nlMhY7PH9fCn0ZueX+yBrJi6UqE0+XBDACLczKVHURLBN5B5GKJ+1ZYmWkTLGV+Pxnhz8oKGDSVX1AdZMXCqxZ1zTvoKAaAdIPYBUMwp6PmPLRFvjP91QEl3DB948/J/XpbvQG0uSSLRdLqG1wTVSU4L7RnKpvBid/4vMNpxrsqKx0QSrxlQAxS63BPxY4vdisYj0+3XXfdBjb6rW74i2PZ4AW/IF69+DivlM0V/90yTs37bwpEfHmgEQbc4WexZOP+tuVD+tq7isuDifliKAFDNs32sgjCZrVBFAVQKgxylTYyoE/kFAEQDqNCgEShmB4gTAjz/+iAsvvFD3Wf3xxx8466yzjv/Cz80VJQevvfaa7s+N5QGZBgOGWDNT3vkPrpW14nRGnAXJi8gylfpZWybaSDhSfLF+3H0MuUmcdyznI5Fr2P6Ptf+M1rLOXrbGnHP4ye/G6AhtqhKZI++5WoN6co5D4obtKVPN6PZTp6GDSZ4AYPnNOLdTd0FEqhUw7f0xSR0Auv1D3dnCmS1vRse/pcmMxgYTWpgs6Gi0IP1E1JnEVyQjJvkFBYI24PUUSdxVEMBavxfLAl5BTpalriuJ7hvr8ztcMgxZVU4TjvGqHyei1XkPi//PO7YXS2eNDKuwH40AqNm4O+o074GMinWxdfln2Ll2dsTppTtqouNlI2BLrygi8ku+pqL/YXF9JAIgdM7MXFg5dyIO7lgaFYLQNoC8lvfwXprKAEj09Kj7FALxI6AIgPgxU3coBDRFoLQIAJYYXHDBBWItHo8H48ePF7oAWhvrz1l9GWtbsmon0qApKFVejGt/z5uP/0tiXTbTyV+1V0AVCTG1pX6viEimYjyS7mNdowmtjBa0N1lwutEMYqJlKvLeAj8GurKxV8OILSPf4+xZ0pHSad58QTqlmtGZHmnLQjfJDA2umyUQFNZLRglOR5NFEBfRnNlY9uK9ctJxI9paiRE/iSR6WxvNyDQY4UeB0CppbDSL3xV7AgHsL/CDVAgd/7yCAjAjaVeBv1wQkuHwCTrHAb8H21d+hfptLhfp/9EU8aMRAKHiguE6CITOIbTbQKwZALw/1KFnGQDLF0LbGIY+I71CbXS89GnY0isJ8eF1v0/G3k2/Fl6iCIBYviHUNQoBbRBQBIA2OKpRFAIJI1BaBEBoCYCWGQBMh21ptIC11l1MFiEExUjpK57cEl/c+AL4jC1L3FvejM7icLczae0B+SJNMbVglC0RPNkrmxoAqWCki2qK6KIZ7YwWUUNex2iSrvWPtnY6mC95cjWtM2dmwvO2LDSXrIGf5/dgnCdHOE6pZk9qUAYRXDM7AXzn018NoY7BhOG2TOHAyhizNlgyVHYl62RWp+6NhkCosj1JAKbJs13f8jnjcHTf+rC3RiMAGM3veOlwpFeoJRzuHau+wpal/4dAMUFECgS27H4vqjfsJp6xe/0PWD/vvRI1AHgt9QM6XDIUaVnHRYzZUnDtr2/CWywzite16fGYyGigHdm7FitJFoSQ4ooAUJ8PhUDyEFAEQPKwVk9SCIRF4LbbbsPrr78OtgOkrV27tkhLQD1gK9554NixY3jwwQcxfTqFf+IzOu3NTGZ0MVrAKFhDoxnF3XemvlMwjaJ4kYxfRo9bM3GZZP1zfLNP7tVzfG5M9uYmpRSA/dSH2bKkIpJTRA11fpmUkuN5qWowCkeZEX5GEtklQusa45JOyH+9+aLlo1bGCDhbyrHdpYwxVXqgO1vUR6eaMZVetp4+uOb/efPxoS9fdyKERNut5jSwlaOMHc8qcYJ/Kzu1EGC0v91FT4F18kHLPrgFy2aPjhhVL0kDoEajs9DynPsLVf/znftxYPtiOA9thcFgEh0BqjXoDGtaBfHI/Oy/sWzOWPC6oEUqAQj+vFqDLuIZZutxwVk69Qe2LRJOvsliQ5W67VG5dpt/5hDmGbxPEQCn1nlXqy1dBBQBULr4q6crBFBckX///v2455578NVXX+mGzqRJk4TDbzYfj1Zt27YNN9xwAxYvXlziMxlpZZSr84kIf1OjGayvLslGuXNAdfJI1s+Shn6SivUlzaG0f55dUIC3vLkgEaC3XW9Jwz2WdKkIOLM2vi5DbckoKNbEaBIR/rYkmwwmqQwHLfaA9dqs29ayTIIk2BPW8D2745nzGHcOqCyfSmaBAf+yZqCnRkTgXwEfRrpzsFtnh5rfgFS8f0py35ivQf0GZnAoO/UQqNfyEjTrdnvhwjct+hA7Vn8TEYiSCADAgPqtLkWjTjeIcoJolnNkJ1b/9Cpyj+4qcllJBAAvrlC9qdAsCGYChHsOsxDY3WD9H2/DnXfkpEsUAXDqnXe14tJDQBEApYe9erJCQCDAyP/8+fMLo/6BQABTpkzBAw88oAtCl156qRi/bt26hePHKjzI1FyqyieSoP+fE4rc4ZJxmTkw1Jop2kVpaS4UCCX0rQG/aAflLAjAbjCIiPaRgoBw2hhBZvsuRpOrGY2iDlVPY1eAYe5s3YWr+lrScJckoVLaLQDZ+rGRwYy2J9L6STxVKGPtIKm4TwKACu5aWQujGRPsDumzqHV2glbrizYOv1vG2hwiq0MLY84R94d6FnobBTep32CT/A75yJuP9zXMKtF73dLjGwyoeUY7NL7yImTWqQmz/bijGvB64TqSjZWTP8ShtZukH5MKA6Q5aqLTpc/AllFZpNEvmzUKzsPbI069ZALg+K229Mqo3/oyEe3nfxtPfL68LidyjuzAzrVzcHDHnygIo2cSCwHAZ7C9ILsZ1G99OTIq1inMCOAzDu9ZhR1rZiH7wF+FpQXFF6UIgFQ4oWqO5QUBRQCUl51U60hpBJh6f9NNNxX24t26dSv69u2LBQsWaLoutv17//330aVLl8JnuVwuUIdg7NixUZ/FyP8r9gqgc5KIrQx4Md6dI1qUhRqFoCj6pUXbL45Lx36R3yuUtNcFvOJ5sVRBc30UimtmNONis01kOehBBdAhGet24hcdI3xcC53/GyXSkenOsic59RuSZXScqNLPdH46gNwLEjNl2bifr3hyMFvDrA6SHM9Ys6Sd4D/9XozyOJNScqLVHpGAG2d3CA0HrexlTy5m+VyaZmmEm1tNgxFDbFnSc1/s9+JZt1OIGJZ3M1osaHtfX9Q+u3ORXvTBdXtz87F4/Bs4snFrakNxguSo3a0jVr37Cbw52pUNpTYwavYKAYVAaSCgCIDSQF09UyFQDAE6+2zBV6lSJfETpsoxKn/ttdfC6XRqgtfFF1+MiRMnokWLFkVetJYsWYIePXrE9Jz+Ek4lo/GDXdlga65Qu92SjtskHNXgWEzx/dHnEWUGOySjsawjZ1YCo+gkBbR2QX/3e/CGJ1dkJehh/GIfasvEBaboKZ/Rns1dGuV2gnPVy+jiUam/pfG4cB8F/GoZTLoQL3qtgeOyzeNrnlzNHsH9Y6tClnHIGNs3PuXOxsYo2hsy4+txL7NxxtsdomODVvaVzwWq6+vdhpOlUNdb7OB3mowdOqHfoGVWicx89Ly3Qa9z0er2PjCYwu93/sHDmD/iZeQfOjllXM95aTl2Zu0aaHNvX1Rq3gjOHXuw4PlJigDQEmA1lkJAIRA3AooAiBsydYNCQB8Efv31V5xzzjmFg/v9fnzyySeiFECGBGCqPyP8JBMqVDgu9BO0o0ePYsiQIZg8eXJMi+phsuFJW0bCKa7jPTn4PiRS2sRoFornbP2XqJFY+NXnwbc+FzYF/JpGzeigXmNJwy3mNNGySitjO6vJnjzd6rM50xG2LHSXbKU21pODHzWMbHOXa5xQ6m9vNIsWfSQAUr3hI0tMHnIdg0fDiC1r4IdI1pPzvFIFPxmaE1p9Npj58aLNodVwYpxdAT9GeJyalmlEmmAPs02UM8na6CRn38jON5H7jRYzug59GJVbNPnnd9Lmbdj8+Rw4d+2FwWRCetXKOLRuEwLe1OyLYMlMR7dnBsDRoI5YY/b23YoASOSwqHsUAgoBTRFQBICmcKrBFAKJI8ASAHYDqFy5cuEgzARYtmwZhg4dijlz5iQ0OGv+mfZfo0aNIvcz9Z8ZAcOGDYt5XKa4Mj2XUbpEbLo3H/xDp53O4KMSat9sb/aNz4X/+lyg4rmexp7kTKlvZExs3eHmxrmTBNBLY1+LVmpvenLxqaQIYJUTSv3tTBa0MZpFir9sjbSeex3P2EzQ5tmb5XOLCLOWxhKUCTaHtOYBRRxf9eTqnv6uxdr5QkIVfWYaaWncJ+pusDRIb2OJ1DibA9SvkLEZ4vtBu6wSmbnodW9x5zj37wNYMHISXIeP6vXIpI+rCICkQ64eqBBQCMSAgCIAYgBJXaIQSBYCo0ePxhNPPAG7vWgLMGYDbNiwAV9//bUgAubOnRvXlHhf7969C+/xeDyYOnUq+vfvH9c4vJj1+mclGFneEPBhqNuJYwUB4UxPtFVIKLLOVF46XHRuklUly5rkR6wZYNaCFnasoEC0aaNKuR42yJqJiySV1BMRkWP9OjGipgPF+yjiJ+sMpInqpwAAIABJREFU6YFPomMyPXtVwIuFfi9W+o9rTOhhxIwZACSfZIzt5Ia4nSIKXtaNpTfMCOqkkQBg6HpZosFSAL1RYDbTv6yZ0mtY4ffiGY9T9/aFpXkm0mtUxVkjn4StwvEWuAdWrMOisa+X5pQ0f7YiADSHVA2oEFAIaICAIgA0AFENoRDQEoEPPvgAt9xyC0ymyNFmlgQ89NBDmDZtWkyPZsu/8ePHIzMzE0eOHBGR/1GjRsV0b/GLZGr2GX97xHVMOL2J1jjP93tERPOATo5XNFDY+nCgNROVJUoWQsfXKz2bjhR7qbMtmYwx/X+CJyeq08T+52zHx7Z8dPqbGk2ad3OQWYPsvWzduDbgFdHjZQEvdgf8SYum32lJxy2SOgBcf6qkk59mNOFlWwVkSUbPw+05z/Ib3jxBPupp/OxdZ7HjbsksBpKc1G/YrBNBqCcGsY6tCIBYkVLXKQQUAgoBbRFQBIC2eKrRFAKaIPDqq6/innvuQVpaeBGw/fv3i59/9dVXMT2PrQZnzZqFY8eO4fnnn5fqLnC2yYrBtsyEW5TReacjxTpfpofHYxSkYyTvoM4v8dHmRGV9rVKU6ZS86MmB1onJ/GInUSGbAbBOZGxkFxFPY/p+vRNK/Uzrp0iijIZDPPufjGtZkrHR78PigBdU0d8a8EGfHI2SV3OOySq0HGTtc58Lr6dAOjmd5pss+jTiJGHIMoAtSciEONdkxXAN9k0vglD2PGl1vyIAtEJSjaMQUAgoBOJDQBEA8eGlrlYIJA2Bu+++G4MGDUKTJk1Oao+0e/du9OvXL+5SAC0mz+g3a5MZrUvEvvW5UcdgBJ3HeIxK61TO1zd+V/KMKhiMeMqaIZ2azSexfpxRPorIaW3MALjcXLSUJN5ncH6PuLKRgwBI/LQPUeqPj7qJ98nJu96LAuEU0tln+7VNAZ/QqCgLRr2E8TaHdCtErmmwOxssOymrVsdgwhh7Fvi3Xjbc7cQ8HbtaBOfd1GjGGFsWKsVJcBZfN0sWJqUAcRPPflVr2wKdnuwPk63k0pZognnsGlC9Q2s0uKg7KjSsD0tWhvg9Sd0c99FsHFq9AVu//QnHtu6MZ3riWnvliqh7fjfUOqM90qpVhjk9rfB3cMDrhTs7B4fXboo6fsvb+6DhpeeX+OyVU6Zj59x54rrihMjWWT9j7QczShwj9Fl+twd/vvQ2DqxcV+S+0LGD1xxcswENLjoXja7oKdZMcx08jL0Ll+OvL7+HJzvnpGfrgrvBgEpNG6LxlReiYtOGsDoyC/H25eXDdeQYdv+xBLt+XlCu9CFK3Fh1gUJARwQUAaAjuGpohYAWCLBO/4477kDbtm1FCj9t7dq1aNWqlRbDJzTG07YsnC9ZmxzPg3/1e4SaeX4ZcWC6mCwYas3SJFVZa6X9IK5srSjbjoxjMWU6w2CENsoH8ey6PteSQNoZ8GOpSOv3gFkOOWXkXBVfMdvKDbRlghFlGSO9NMLtxIIkOL+JzpMim2y7qae95c3DF958zTNuis+Zjj8FTpnBIWM8m8xaYBlKeTEtCIBKzRqh3f23IKN2UWHb4hiRDDi8bjOW//s/woksyeh4tr77RtQ8o/1JpHu4e6ONX9YJgKWT3kPtszqh9tmdT1prgT+AlW99hF2/LiyybD1wz6pfGx0fvQuZdWuWtD2C3NnzxxKsfve/8OW7SrxeXaAQUAhERkARAOp0KARSCIEePXqgZ8+e4hc2OwOUlt1sSZOucY117uxhPqhYGnqs9+p53VPWTFwsWWPP+X12IrNB67my/p9lAMqAvwsCoKgaHf5VAR/YhjFVrI/ZjvutGdLT1eucSU8MQAeTBcOsmbprRzD6/4onV/f9J1l2tQb7dqQgIERTmcFRXkyWAGjQ61y0vO0aGC2xZ5DlHziExRPegnPnnogwZtWrjS4D70NatSpxQ31syw4sHPMavDn/dAIp6wTA4fV/oWrb08MSHTm7/8b85ybBk+0sxEIP3In5GUMeLMw+iBX4fX+uwtJX3gOzMZQpBBQCiSGgCIDEcFN3KQROaQS0jIBHA5J1u8+6nWD3gLJmZ5qsoiOCXLMvCIf0aXc2cjWO8lE9/jlbFvRLqC5rO/LPfOjgE1c6/HT8qdSfqjFUaiywDEC2kwLLHIa4s8EuBmXJHAYDhluz0D7OkqBE1sBsFnZEIKmot/H7gR0NEjVqUXzhdeFDbz7cKXt6o68+Xg2Aau1bouOAu2BOO17axIhw9tad2PzFdzi4ch18LjfMdhuqtm2B02+6okiGQPa2XVg45vUiTm1wdiQT6IhWadm0cMJsSbjl6x+xb/EKuI8dd4Q5doXGDdD4qotQtc0/zjPnsW7a59j67cndeeLpApCsEoDQXcnesRur3/kvjmzaCrPNijrndiWw2P79b4WX6YG70WJGp8fvQfWOrQv38tCajdj82Wwc2bTtuHNvMCCjRlU0urwn6p7XtZD0YYbCmg9mYPt3vyb68VL3KQROeQQUAXDKHwEFwKmOQN26ddG9e3d069YN9erVww8//IA333wzKiyZBgNesDnAWle9jGnL7INNAbOyaEzzHW7LRBtj7JGocOug408dAK2dkjNMFgzRqEyhLOIfOiem8DNdmg4/U/uZ4l+23NzEEaSD/Lg1UzqdnATI2948fObNLzVRw+IoaCVWGQ+6z7ud+CUJpRBsc/q8zYEaMeoAFBef3BLw6d6yMB7c9Lg2HgKANerdnn6k0Kkv8Pux5Zu52PDfr0CHsLjRqW91Rx/U63FWYZR750/zwZp7OrihVqd7F7R74FYYTnTeiUYWiPvY6vSqi9DsxisKxz6wfC0WjX/zpLHLMgFQ4jpP6CHogXulZg3RZdCDsGQcL/uJtDfBfareoRU6PnZ3oXYESzuYdRHw6k/m6XH21ZgKgdJGQBEApb0D6vkKgSQh0Lt3b6Ej0K5dOzRt2hR16tSBw+Eo0mmAkYy3334b9913X4mzYnq5bJu5aA9Zxj7YbmeZEWQLN9cbLGminaGs0TH7rzdfdpgi9zOtmkJkFukcBU2npclgFOljWvQSv1f8YXSbYn7l0bRKJxcv2QE/XvLkYHUSIuAl7QXb5VGnguVEsRr3fZbPjcvNtoTP9XvePHzqdekeVa9gMOB+S0bEThxlWXwy1v2QvS4eAqDZ9b3R5NpLSnTmQ+dUPLJPUbuFo/4NRr1DjY5lrW4dxD9FEtErvlZbRQfOHPEYMmpVFz+KJFhYVgmASHX+xdepF+51z+uGtvffIvZTYD7xHRxYsTbikWLGwBlDHoKjQR0h8nhk41as/3hmWKFC2XOp7lcInAoIKALgVNhltcZTBoEuXbqgU6dO6Ny5M5o3b47atWujRo0aSE9Pj0nUiEB99913uPjii0vE7NoTNa56qMHzRf8pV7aI6pZla2Y0Y5zNAUZpZWyh3yPIDi2j1szOmGh3JNyuUWY9Wt/LU8B2fEKpP+AVbfoYMT1VjNkcD1gyRPtFWfvB5xaCmtr3nYhvZqyRv8+aHpcjP9fnxny/F1dZ7GidYPbRUr9XrJ/lRXoavxd7m+0YcEK/IZr4JLOuqO1SWkbiNz8/H37/8VPBdrGHDx8G281u374dixYtwu+//y7EZ7W0WAmA4k50JEc+3NxqdmmHDo/eCTqQtE0zvsXGGd8WXsq0/mY39Ea1di1Bpz5n9z4sGvOaKCeIagYDug59SJQC0FKNACCG8559Gbl79kVcpp64MzOj7b19xbN5/tZPn4ktX/2g5fFSYykEFAJREFAEgDoeCoEUQyA0Zb9x48Zo1KgRatWqhaysLJjN8in5S5cuFSRCScYX8GdtWboId9HRe87jRJ7GdfElrSnen9Px72/JwCVmm1Scnc7Ik65s7CnQzi1ju0JmADRP0FGKFwstr6eztDvgxzKh1O/F2oC3XCmhx4tVFYMR/SxpwqGUNZIpkzw5mO0rncpynktmzcQroMkzwVaGbJl5g9mO6+PIHAjFjN8pHGdtEshFpv+fYbIiFwVY7vdGFB8sbQIgljNFJ83pdGLTpk34/vvvMW3aNGlCIFYCoHi6eKR0+3DrSKtSCWc+9zjSqlYWP9YydZwR6WrtWohx8w8exvwRLyP/0JEi0yirGQDRWiwGF6An7sXHZhbAxv/7Bltn/RS2pCOWM6quUQgoBGJHQBEAsWOlrlQIJBWBWFL29ZjQxo0bRTRq165dUYdni7Lxdgda6eBgTvHm4X8ap8TrgRW/QHuabXjQkiGdBfCc24nfNKxNJhU03JaFsyRbkemBW7gxKdS30u/FQr8XqwLeMidWlywcIj2HDvMT1kxNRB3ZFeFNTy7+0PC8xYIP0+KZydDDbEO8mUPMkmHLTOo9XCiwyADLCBIxvVpvJjIX3pMKBEDxtfl8PmzYsAHvv/8+XnrppYSWHisBEJouzgdtnfUz1n4wI6ZnMsLf9elHULHJaeL63L37Mf+5V0QaebzGsRyn1QU7GdQ6syPSa1YrzKyjUOC84S8hb9/BlCAADqxYh0VjX48KgZ64U8iRBAqJgFCj+N/Rzduxd+Ey/L1oBVyHj8a7Tep6hYBCIAYEFAEQA0jqEoVAMhFYuHAhmMrP2jgtLZjmydROpnpS8M9oLPoazpTPIUOG4L333ovp0Y9ZM3C5BlHJ0Ic5CwqEKv6aJEToYlpkCRcxOjvMlom2kmKA1ACgFoCWxhrr2zXQKNByTsGxjhYERC06hfuW+33YW+A/hZL640e0qsGIsTYHGmpQBsCnkwSY6MkBU+KTYeeZrHjImoHKMYrihc6JMxzrduLXE4QFSyFG27JQ25BYScQ0b74gGMtKGUkqEgDB/eHvlX379uH111/HpEmTRJZArBYrAdCsz2Vo2ueyWIeNel0kRz30Jkbtq7ZuDva9z6xTU/Sotzkyo7YeLI8EgN64V2nVDJ2euAeWjMg6OixVYHeAbd/9iiMbt6jsAE0+BWoQhQAEfX7qFFKqHVcIpAACc+bMQa9evRKeqdvtFi9he/bswV9//YV169aBaf2s7ee/jxs3Do8++mgR8T8+jNcPGjQIH374YczPpvP/iDVDk6hk8KGs+ycBcKyMp/+HgnS/NR19zLGLmYUDmO3qmJqspTt2gckmyImyYOx2sD7gw+ITSv3bA/5Sr0MvC7jEM4eHrRmiv7xWxpaAkz15+M3v1q0zALtlXGe241KzDUz/T8QW+D0Y5c4pFATliwtb7LHVZSLG75gxbif26qwDEOvcUpkACCUCtmzZgrFjx+Ldd9+NaemxEgAtb++DhpeeH9OYJV3kzc3H4vFvCBG54kaHv+19fUWngXgJ+PJIACQD94qNG6D9Q/2KtGyMtIcsE/h70XKsnfaZEv8r6aCrnysESkBAEQDqiCgEyhgC77zzDu6+++6os2IEPzc3F3///Td27NgBpu0vXrxYiDVFE2qiwn+/fv1gtRZ9cWZd54ABAzBr1qy40KDQHF/EGZ3Uyn70uUWqbyqZbEoy13qkIIB/ubNBx1gra2w0i3aNsiKFicyHFeabA34s8XuEUv9fAT885YhvZneFOkYjTjOYkHXi/LM9Jo313noIWLKcY4QtS1PCjcTMlz4XvvC5NC27oEAmyxb4h+VCiRozgkZ7nOIMhdqdlnTckqAOAM/hEJcTKwJa0m2JrjA1SwAirdbj8WDGjBm4//77S8wGKA0CwJfvwpIXp4ioctDYLaBlv2tR/8LuUR1/pqfn7T+EIxu2YOfP80GF/KAIoCIAop//cLgX3mEwoGKj+mh4eU9Ub98SLA+IZt7cPCx79X2wjEGZQkAhkBgCigBIDDd1l0JANwRGjhwpIvEWi0UoMzNlf/fu3cLJX7ZsGVasWIG5c+fG9XwKBLJW8+qrr4bpRK9jDsD0zZUrV4qXtQULFsQ1Ji9mnTlV8NubLHHfG+kGtumangL1/6Hzr2MwYaw98ZTk4Fha1ybrqdNQfP9IW5C8+NPvEUr9jPaXdRHHaIeWzjzLOyrAKGiLNAOQDgNON5nRwmhBfYMJvIa/RClQx2uCCekfe/PxrsblHJxrlsGAkbYstJEsNwm37l0FfnzizQfbb1KPIVGrbjCKGv9zTVaQBJA1khOveXJP6pDB8QfaMhMmF148IYQoOz8t7i8PGQChOPD3Conohx9+GD///HNEiGIlAFrceg0aXX68SwLb1y1/Yyr2/LFEC+jFGMVb3fHfgqnnh9ZuwuH1f8F15Ci8OUVLtEJFAMsjAaA37mE30GBARo2qqHVWJ9Q6oz0y69QIW3qRf/AIFo55LWoXA80OiBpIIVAOEVAEQDncVLWk1EaAKv8dOnQQL07x1FNGWjXHo/NPYb/QtEa+pLG1E51/mfZOD1ozwJaAWtl4Tw6+95XQgkmrh2k0jmxKcnAajMLS2dHStN6f4Nzo8O4u8ItoN5X6qdlwTMJx1HLNMmOxo8MlZrtw8G0GiFIU0lsOgzHmyDsF9j71uWSmEfHeK0Jay+nxgJ0nui/87vcIEsdbUCDIjdCGnMQjGDtn7k8tgwktTWZ0MlrQwWQRxIkWRsX/x9zHwCyF4saso/E2BxokqIlAzY13vHllIielvBEAwb1idhrLzWbOnBn2OMRKAIS2jONA6z78HFu+/lGLIyZq/LsOexj2yhXFeAV+PzZ+Ogt/zfwuar25OT0NZw4fIEQBaXoQANu/+xWr3/tfiesMTdVnmvyfL72NAyuLRsdjxTr0YXriXuKiTlxgMBmFFkOTay4W2Rah7zDxiEHG+jx1nULgVEFAEQCnyk6rdZ6SCLRs2RKTJ09G9+5FUxtZQjB79mzcfPPN0iRDL7MNj1sz4urnHW0zUpEA4HpkUpKDeDBtfKArW1NxMi11AKjATjX2RQGvUOzXu5d6sj+0zJh4xe5AE8nItZ7RZbaWo+5GovXv8WCaXVAgWthtCvhEeQCbXTLrIb+gQOg3VDYYhPNfy2hMWJE/0nxcKMAItxNsCRrJ2OWCmQDxGNe0s8AvNABkMh3ieWZJ15ZXAoDrjqYtE6tTSrG4zv+6tzA1PJ42gCVhX7/n2Wh9z02FjuXfC5fjz1feZXpc1FttFR04c8RjyKhVXTcCIBalfj68y8D7Ub1jazEPLQkAPXEvaV/C/Zw6EC1uvRYkBWix4pPIs9Q9CoHyjoAiAMr7Dqv1nbIIdOvWTTj/bdu2LcKa0/n/4osvcOedd0o7/wSXitxUJ6+pQdSPr1yj3U78nOT2ZFocEtmUZM6BDvZT7mzhcGll3J+XbI6E1NdD58Do/o35R3QTi9NqvTLjsJRjjD0L/FvG9CQAOC86/4OtmcIZL6/G6DyV+qMVI1ADgMRbNEsF8clYCQDW11Ngb/78+ZptO0vNOnXqBJaJURumadOmqFixImrUqIH09PS4xfDCTYwtZe+9996TNGZiJQCKO9tMz1846t/I3rG7RBzSq1dBt+EDBHnAFP6Dqzdg/fSZYB05rbjQ3cop07Fz7rwSx6XD3fGxu2GyHi9/0yMD4OCq9Vg45vWoZERxbLQkAPTC3Wgxi5IOdlrIrFsLefsOYNGY1+FzRc/8K35ejm7eJs5BSfeVuJnqAoXAKYiAIgBOwU1XSy7/CFx66aWiJRNf5kKNL5BTp05F//79NQOBXPwomwNnaKADwJrxUR6nSClPNWNK8gSbA/UTTEkOrvdlTy6+0TB9nFXYY2wOdJTcH5Izw9zZKbk3sZ6ldkaLELVMl3Csk3GG+ZkbZM1ET7Mt1qWl1HUUAh3nySkxPZ9EyNPFdABSUXwyHgJg/PjxGD58eFL2k+Vj11xzjehKc/bZZwtiIF51/OBEw5EAsRIAHKNN/5vBaH3Q9v25CktfeQ8U5otoBgNa3d4Hp11yXuElxSP8xQmATTO+xcYZ30bF1+rIQtehDxWm/2tFAFizMgRZkVWvtng+69wXjHxFCA9GsuJRcS0JAN1wNxhwxqAHUK19S7EsCgQuHv+m0FqIZo4GddD16UdBnGj7l67G4gmTk/JZUA9RCJQ3BBQBUN52VK3nlEfg1ltvBV8Sa9c+/hIRNAoKvvrqqxg8eLDmGN1tScfNCSpyh05GqHO7nWBLvFQ0KrSfE2dKcvF1zva5wQiylnaXJR19Ndifz3wuvKGxRoGW65Qdq/sJlX2ZuDpTzAe4j4G19Hpac6MZA62ZCdfA6zk3mbGp9s/zfzAGPYkKBgPeslcUWQK/+NwpKz5ZVgmA0H1khsCDDz4oIvkNGzZMiAhYsmQJevToUZh5Fg8BcFKtPks55s7Dmv/MCE8CGAxoeMl5oJCd4YTwbTjnuHgJgHPHHiwY9W94sp1hj7HVkYkOj9xRqP4fvChSBgCj3V2HPozKLZqIS3P37sf8516B+2h22PGZVVCrW4fCn22b/QvWfDAjbBYAsxDYQs+S8U8WjNYEgF641z23K9red0thOn/2tl0i2yES7uzU0PGxu1CjUxuBDTWMVr/zCXb8+IfM1426VyFwyiKgCIBTduvVwssjAhRcGjFiBCpXrlxkeceOHcOYMWMwYcIEXZZ9vsmKp2yZokZY1oa7nZiXgiUAXHcsKckl4fNXwCfKAOhIamVsH/ecLUt6d7YF/BjozsbhGJwzreaezHFus6Th9hJSykuaD+vKH3Ud07SlXqRn8nP3Lwkl/JLWkuyfbw74ROSf5+xUslQgAIL7QSJg9OjRuOOOO0TZQDzG8rOPPvoIt99+u7gtHgKA1zfodS5a3X5doUPPf8v9+4AQBNy7YKlI8aejWKnpaWh8da8ionF0GLfN+ln0kA+t7z9eIvAY0qpWKlwKx2SZwMGV60R6OWvOGZWvd8GZoOMark0dyxLmPftyWFX60G4BnAc7GPw183v4PR5RihDaXaBO9y5o98CthWvk9Yx0b/jvV3Du3AuD0SDm0vS6y1CjcxtBxNDpN5pN4h6tCQC9cLdkpgtipEKj+oW4k0TZNusn7Pp1EVyHj4p/N9ttqNq2BZpee0mRjItjW3aILgDFOzPEcx7VtQqBUxkBRQCcyruv1l6uEKDj/+STT570UrZ//34MGTIE7733nm7rZesvKnKz3lzWJnly8ZWGKfCy84nnfqYkD7FmIkMihZziZ4Nc2UJVXyurZTDiJXsFcJ9kjJTEKLcTv6QoQRNt7fxlOFqDUpZVAS+GupyaCjlGmjfnzC4Pl5vtolNBKhtJP5a/HCmn5FK0vUklAiC4jquuugovvvgimjQ5HtmO1UhG8/fRm2++GTcBAIMBTa66SLTtC0b1Y3kuneh9S1aJ3vHhSgbCEQsljXtk4xYcXLkeTftcJi6N5HjzZ836XFZ4XfFxiyv9F490lzQPps+vn/4FmvbpDVuFLF0IAL1wp8hgx0fvhLVCfEQSyYFFY9+Ac+eekuBRP1cIKAQiIKAIAHU0FALlAIFx48aJdktpaWlFVsO6S/ZijtSGSculM8J8tmT6Ox3Mad48TPXmazm1pI3FlGTqADSWVJF/3ZOLzzUkQfhF/7QtC+dJ7g+B/M7nxgSNSxSStkFRHlTZYMREmwN1JUksklfcP+3om+josOXeE9YMdNVgb0trH6j58aonB3+fgs4/MU9FAoDzjiQ0W9I5WrVqFfr06YNdxw7jrJFPCseVFquqe62uHdDyjj6wV6pQ0qNEfTnr+rfO/jlyWz+DAY2vuBDNrr8sbM/50IeEjle1VXN0erI/TLbjnSgitScMpxkQHDOc0B8zDFrffSNqn905aqkFNQKWvfqeECAM4qhHBkBwrprjDiCrfm10fPQuZNatWeJeksg5smELVk2Zjpw9+0q8Xl2gEFAIREZAEQDqdCgEUhyBt99+G/369RMKzqG2adMmDBgw4CTlZb2Wq0X6NGt5SQB86M0vUQBMr3XIjssMAFlxtrk+N8Zo7GT3NttFu0ZZY202yzQ2apihIDsnLe5n9sZQa6aUACDnQY0EaiUk09iKb7AtE60kiadkzpnPYqL/J958TPXmif8+VS1VCQDuF1vNfvzxx6LbTKzGUgB2qBn4/LMJEQB8DtPyq3dojQYXdYfjtHpgbX5QoNCXl4+cvfux+7dF2P3b4kLF/5LmZ69cEQ0vuwA1z2iPtCoVC7MMOF729t3YdWK8YBYBHfszRwwA6+RpR//aflyVPv/kzz/r9Jtedwlqn9VZRLyDc+W4C56fFDaVneM2uuJCVG/fsvAePjt7xx5R+8618f9DSyn0JAD0wp0ZBpWaNgQFDSs1byQIoWCGR4HfLwiOQ2s2gnoIR7fsKLFFY0n7rH6uEFAIQJSEaldoqhBVCCgEkoYA6y/ff/99XH311TCdEDniw8mSr1y5Evfffz8WLFiQtPmwzpytyWQU1DlZtv6a4j3eoikV7XpLGu61pEvV2+8I+PEvjWvt2dt+nC0LFSXLALgnM30usE0b+8GXF+tvSceNkkKJVKAnORKtd71eeDU0mvCAJUO624Ne8ys+LqP9//Hm4Sef+5R2/olLKhMAnD+7zkyZMgXsGhCrbd++HTfddFNSf0fFOjd1nUJAIaAQKO8IKAKgvO+wWl+5RIAvWnT+e/bsWSRFkM7/77//Lpz/tWvXJnXtdCyZ/t5IMoV6js+NFzSOficTiPYmC56xZoHlAIka08eHuLOxTMNuCBRoHGTLxLkapIrvLwjgFU9OuWkJSNLqRZsDzSQj6CRuHnMf01TAMZ4zVMNgxP3WDOlOFPE8M95rGen/wefGFG8ujpUjAileHEKvT3UCgGvh75yxY8eKVoGxWCAQEKTBAw88EMvl6hqFgEJAIaAQ0BABRQBoCKYaSiGQDASYcknnv0uXLkWcf6ZVzp49GzfffHNhm6VkzCf0GUNtmehhkutNvtTvFc5vqqYEp8GACXYHWkg6k+968/CxxloIl5pteNKaqcmx+M3vwWi3M2m17ppMOsIgZ4guCZmwSOVtAN/6XJhYym0SScTdbklDT5NNOhtHS8yZK7Ih4MPXPhd+8nnAbAllxxGhBovvAAAgAElEQVQoDwQA1/HSSy/hkUcegcUSmySlygJQnwCFgEJAIVA6CCgCoHRwV09VCCSEwPnnn4833ngDLVq0KHI/nf9PPvlERFOczvD9i2N9YO/evUU9Z7t27bB06dK4WgcyhfoeyfR31pg/6crG7oJUpQCAJ6yZuMwsR4T84ffgWbdTUzeppsGIAdZMdDHF9oIe7czkFhTgeY8T7NueysZfgo9YM3Cl2S69DLawY3S7tM0M4FyzDdeb7WDpR+K5KPIrcRYUYHnAi8+8LrBDgrKTESgvBADL0ubOnYvOnTvHtM1erxcTJ07E4MGDY7peXaQQUAgoBBQC2iCgCABtcFSjKAR0R4B1lpMmTULTpk2LPMvj8WDq1Kno379/zHNg9kCnTp3Ei1rz5s1Ru3Zt1KhRA+np6UWyCr788kuw3VOs1slkwTBrFhwS6e90+wdrnP4e6/y1uu4qsx0PWTP+n73rgI6y6KJ3N1vSIZTQCb333gQRUSyAKAo2UIooKKiASBEEESnqD1hoimIBVBQsKIoIogiE3iH0Egihpmc3u5v/vMGNu8mW+cqWJPPO8SBkvil3Jrvfu/PefVBSdO8SI0JSQOH2ahnN5y6dES8ZIqG8YCNYrvt8c0ahJmuqakNY6koZhdoIRFhNMaUFVQ37KI0G3UOMuF1nRAOFESlyzuBpmxU/WLKx1WoGEXvCXCNQVAgAWh19D82ePZs7FYBIZvouEiYQEAgIBAQC/kNAEAD+w1qMJBCQjcATTzyBWbNmMUfd0bKysjB//nyXNyikE9CpUydWqqlmzZqoUaMGKlSoALql0enojtC7SX05i/i3DF5dhc7GkpxMfKVy+Lv31arXop5Wh2nGKFBpOblG7hIJym2zmuV24fI5mtMMYxS7GVZqpFVADt4Cc4aqkQpK58X7PH0BUs78Qyrc/lPlhrfM6UGJAxFy9bV63K0zok2InqU6qEEA5ceZzuwZmxX/WM3YbjXjlM0qQv05DmNRIgBouT/99BMokozHbty4wUrVLl++nKe5T9rccccd6NWrFyMiqlWrhhIlSrCqOkajcxSXxWIBfeempKTgzJkz2LVrF4gkp6iHwmj0jtCnTx907twZ9erVQ6VKldi6818EkLYQrdtkMiExMRFHjx7F5s2bsXr1alCp4cJudLny0EMPsbTKKlWqIDQ0tEBJZVp/dnZ23vppz7/44gvFEZeFHTsx/8KLgCAACu/eiZkXEwRGjhyJKVOmoFSpUk4rppeQmTNngsr91alTh4XsU3QAfYlHR0cX+AKTA9eJEyfYi1xCQgL342MMkeihMPyd8sunmpSlMnBP2AcNDdBgZmgUmmiVhdpTOURSSlfbBujDMEAfrkq3Kbk2UOj7jkKYCkCCjW8Yo0C6DUosPTcXU8xp2BfkGNAqIzUaNNfq0SrEgFraEJTXhMiO2CGH/3KuFfusFsRbzThgs+CGuOmXfJSKGgHw2GOP4f3330dMTIxXLAIlBkhzHDhwIHP6SLjQXpbP64RdNKDv4u3bt7PShuQUB7ORhtDTTz+Nnj17sosB3ssAV2ui1MOTJ0/i+++/ZxcR/iIDiLChqEd613FnFBlJlyaTJ0922YRwePnllxkOZcuWlbX/RAgcOHAAVIqZ/hMmEChMCAgCoDDtlphrsUOAHP/Ro0ezW/v8Rl9wJLak5MXFFaB2tv/69euM6Z8wYQJ27NjBjX0fXSieUxj+fjHXynQArhRiZ+J5QwQeUHizTE71JB8IIpLa/UxjtGzHL/9hOGSzsFSAkzaKCSgcRmJ5Ew2RaK6CHsJhmwVjslNhDsr7f/f7QTEgZTUhCNMAVTQhaByiB1WLsCIXsZoQlhaRDhsSbTZQjAe1J0rrWm4uEmwWHLdZcK0Q/44qPamVy0Tio5HdsODnA/h+2ynZ3RU1AoCA2LJlCzp06MCFidRIM65OXTSi79FRo0bhmWeeYSULffHdee7cOSxYsIA5n8FkpB/0yiuvoGvXruyGW23LzMzEpk2b8MYbb/i8tKMSAoDOwJtvvokBAwawSA81jN6ZiPz44IMPgm7f1Vif6KNoIiAIgKK5r2JVRQQB3hdDOculcD4SDLx48SJj8Y8cOcJE/3777TdFYW0NtTq8boxCjMLwd3J844P8RtUT7qS4T4J7SgLtfSWISOHfJHx3v0KCwnH9f1vN+J+ZSrsVjlzv/v8KVsr53cn/zAfmDKy2ZKvRVdD0Qec2P51DCS2FY3f9A6MgANzj/PbbbzNnm+eGOTk5GUOGDMGPP/7os40bPHgwxo8fz1Lh1Hb880+aHMJTp06xsogff/yxz9bE0zERHXPmzMEDDzzgE8c//xzoVnzNmjUYO3aszyIC5BIARIJQZArd/vviDNC+79mzh12a/PrrrzzbI9oIBAKGgCAAAga9GFgg4B2Bjz76CPTiItcoRC8jIwNJSUmgmwkK5afb/Pj4eBw+fFhutx6foxvEWaHRaKQwx/yznEx8Voh1AKppQ/CmMRpUm12JTTOlYbPKOgA0HyJqqCQgieCpZb9aTFiQkwEKiQ9mo1x4EkJUQs7Y13fEZmFlK4N9zcG8H4V1boIAcL9zFFpN31+xsbFet9dbuLbXDjw0IAd48eLF6N69OxcZoWSs/M/SulatWoVnn31WEakud05UFYhC4MuXLy+3C9nPEQFCEYyUJ6+2ySEABg0axAgZnvOodL50sULEz0svvaS0K/G8QMBnCAgCwGfQio4FAsoRmD59OmPSSZjHnTmG7JNADzn5xELv27cvYOJEI1Uoq0YiYq+Z0grtjSO5/W8Zo0GVEZTYNzlZWOQDHQCa36P6MDytkhaAfY3fWrLxZU4mUoOUBOgUYmDEBynkKzWiOWaY0rHRGvjSf0rXotbzbeuWx7Qn2uLvw5fQs0111m2W2YJXlm7B9mNJIKd5/rAu2HPqCvv59bRsDJm/AReuprN/b1fvlrPi+Az9/eU+zdGyViwyTRY0rV6GtTl+8Sae+2AjUjNvCWVGhxuwYERX1K5Ykv3dsW/6e+92NTCxX+u8pW47moSRi/7M+zvNffagjggz3KKG8v/c7vCXiroVQr1h33k0r1FWpAC4OTwkkteiRQuuo/XVV1+hf//+XG15G1EFG4pEqFWrFu8jqrej72ci20nokELk/WEU5j537lyQeLCndwdfz4WE84gEIh0jNU0qAUDjT506lbsyhRpzpcuXdevW4dFHHw0I+aPGGkQfRRsBQQAU7f0VqyvkCBBrTaX/IiMjmQKvL0L2fQHRvbpQEAmg5IaV8v9JB4D0AAqrPaMPxyP6MEXT32/LwavZaT7JL6ccbxLBq60wWsNxgRQ2vs6SjcU5mcgMMhKAFPDHGiIVpac4rpXK280yp4vbfwdQ7E50lsmS59iT835X86rs72SUN38tLTvPebc77vQzu0NPz5DDbicO6O/9O9fJc8rtz1xLzWZOvN05T0i8mefUE6FQp1JJNm6l0pGMmJj8xfY8IsIxf5/GojHs4+Xv393fiWx486sdQgPAxafcp59+yoT2eExtHQC6dadc7/ziuTxz8UUbisAjR5QE83xp5PxT1AFFPPgizF3q3KlywsqVKzF8+HDVHGEpBAClONLNPwk9+tuI/Fm/fj369u2r2tr9vQYxXtFFQBAARXdvxcqKAAIUvti+fXscOnTIZyH7voCpxr/h72UVhL/T7SpVAqDc8sJqd+iMGGOIAFUFkGuUUz/GlAqqqe4LI9HGEYYI1bumfVtszgwKAofSUnrrQ/G0PoyVwFPDspDLIlT2FmKdCjVwyN+HnQB4d/WePKfY7jzvOpGMr/86zgiA3/acA7Uhs0cN2J1z+jfHZ6idI4lA0QL5nysfE47n7m2cRzrQzx1D9Onvjg5+/nkTWXAmOTVvTjz9u1qrHEx5tV58GSovZ97enqHwc8qHzl9Oz9VzJKJGyvx//fWXt269/pyc/0A5fZ4mR2ukSABfkQDk/H/33Xfo1q1bUDj/dizoNpxIAEpJoEsMpcZLAFDqB2kf0HsUr1HUwqVLl5CefuszhgQTqXwyXcLIIVQECcCLvGjnbwQEAeBvxMV4AoFigABllVP4ewuF4e9f5WRhiQ/C3/21BRU0WswMjUYljbI8+9nmdPxm8U2YebhGg+H6CMWlG11hesJmwdKcTFYiMFCqAFTi7zF9GB7UhzKFe7XMVyUa1ZpfoPpx5czTXMjBJpv97a4Cyvl0+57feae25LBXi41mN/r2FADHkH9HB79mhRIsRcDx5/ZxybH/6NdDTukBjuH9+VMHHLGzpyJ0bFChQP9CA8DzKSOH/sMPP+RSW6dSenRLvHz5ckVHV4nzT87ajRs3WPUbSqXbv38/rl69yuYTERGBVq1aIS4uDvXq1WNOYUiI9M91IgGoCsEvv/yiaJ35H1bq/FOE4fnz51lZO4pWoPQNu9F6qWRg/fr1mYgiOcNSjUiAL7/8kjsixFP/PAQARR4Q2cBTipLakfgx5e272xd7+cR+/fpJriCh5tql4i7aCwTcISAIAHE2BAICgQIIUG3kli1bshee6OhopiIspRQgdfisIRx9dcrC3+l2lQTWcgrpHtEH7DRjFNqHuNdw4FnaD5ZsVmbPV1ZdG4JJhijEqSgIaJ9rRm4ufrJk4xeLCRf8mM5RQqPFnSEGpnNAJf/UNCI0ZpjTkBZkKQ5qrlFuX2oSAHbSQC4BkD+KwL4mRy0AIgLspIRjVEL+9XsjIEQZwIIn5rbbbmMOPc8NLDmgM2bMwLRp0+QePdxzzz1M8I9nPMdB7A4gKcTz5ukrqSNPxALlhqspxLts2TI8/vjjkkgJIjyI7KBniajhvZ0fOnQo6L+mTZtK0higCgHvvvsuJk6cKHuP6UEeAoBnALkVC8aNG4eXX35ZkqDgzZs3WRWKhQsX8kxNtBEI+BwBQQD4HGIxgEAgOBGgl6ROnTqhXbt2jN0nZp9uNegmwbF0k9ybmTt1RrysMPz9xr/h72d9FP7uj515Sh+OJxTqABy1WfCKKdWnOfW9daEYoA8DOc6+sDM2K362ZGOj1QzaV19aTa0OD+tC0UVnZHXr1TSqe08pGecL8ZlUE4/8ffGmACz4+UBeioA/UgBcOej2yIMXl2zGa/3bwK4n4AofV1EKIgXA+0mi9DVylr2ZzWbDggULWIi8HKPvLbq97dixI/fjch1AxwHk1JWnta5YsYKJ9KlhpC1A5AlFKfCYWmUK7777bjZu8+bNucPjKSefSj4qiYBQgwCg0pOvv/46O3NyjN6b6GKEzhtvagD9LjzyyCOqEj9y5i6eEQgQAoIAEOdAIFDEEbjvvvvQpEkTxtbXrl0blSpVYrf6YWF8t/Nyb2Yo7P2t0ChUVBj+/pY5HRtUDn83GLWIjNJxf3F7OyJWay7SUnNgtRQMdL8txIBXjJGgUHS5RrfoY02pSLDlr8wut8eCz1F4fD89kQDh6nXqoifSMthkNWGdxQRyptUwCsSN1YSgbYgeXXQG1NPqVMv1d5wfVTaYa073SVlGNXAIhj54RQAdCQB/iABSekB+DQDHCAN7VICjoJ+j7gBVGqAKA3aSwDFtQIgAuj95vPoG1APdRD/11FOyjjHd3lP4P29YPoXikwNIYd9qGDnDpLxP4fI8RsQ63QjLdUDtY5AjSlEW1avfqrjhzSg0/ocffsCoUaNAGCg1IkBmzZqFp59+muXL89gff/zBcvN5Iw7y96mUADhy5AhLN+GN9nC3Jlo7ETk9evTgOneUCkARAHJJLh5sRRuBAC8CggDgRUq0EwgEMQKOIft169ZFxYoVUa5cOYSHhyt2cuXezNCHy3RjFNoqDH9fY8nG+yqFv5eJNWL87IZo0LwEjEYtKDFdjdx0qihnycnFhGf3YueW604npbRGi1nGaFRTGF4/15zBQul9aXT7/6ohEq0Vajd4myNhTqQGERobrCYct1mQlGuTFOFAApN1tTo0C9GjkVaH6lodpGfkepvpfz8n6oX0DFblZBXa0pT8q5Xf0lUZQMdyfJ7y5qWWAcxfps9bGUB7JQH76vKXEcxfJjB/GcH8/YsygN7PCQne9erVy3tDKqu4YQPuvPNOrraOjfr06cMcK94a72o5gPknSpEOn3zyCej7mOdWeOfOnSycXa4jTONT+cSHH36YazyKeCDCwxcO6JQpUzB69GgWQejNSGiPUj1mzpzpranLnyshAI4fP87IDyURCI6Tkqq9QKWaBwwYELASzbIAFw8VSQQEAVAkt1UsqigiwBuy74u10w0D5RdKtUH6cCbApsSOUPh7dipIdV2pNWpREjOXNEN4hG9cxXnTjuH75QVvVV4zRqGLQiLkV4sJc8y3lIl9aXW0OrxkiFC1NKC3+VIcAJEBV3NtSM614YA1B5nIRSg0oIQEShmgNlW1IWio1aO2NoRFlpCAob/sm5wsfJyTCd/FYPhrJb4dx50GgNJRXeXgK+0zWJ7nvSUvbFUACF+qAz948GAuqDdu3MgcYqlGN9r3338/lxNMInckwrdt2zapw3C1JxKAboUp6s6bKd3P/v3744MPPuAqdUjO//z580H5674yKrtIufE8kQC0D1Qej8QWpZpcAsBXAoxS9pwuVD7//HPZkS5SsRLtBQLuEBAEgDgbAoEgR4DYfQpv5L3dkLIcCknLyMjA5cuXUbp06QIvEpQrSOJ/FN4nR7Co87/h7+TIybX0f8Pf6ZZYqbVoXwpvLWoKvUH9PHdKA/jflKP4edXFAtMkIbrBCkPrT9msGGtKQYofhOcaa/UYb4xErI/0AKTsoxm57PSoVb5PytjU1oRcrMjJwpc5alBQUkcvfO0FASB9zwQBcAsz+o5p2LChJAClOMGU901pAqtXr5Y0htTGJEZIxAdF4nmzPXv2oEuXLrKiAHiJD/oe/+abb0AK9r62L774ggkcarWev2OJkKAoACrXKNXkEAA0HqUqUNqHL0xKFMrZs2dB59ZXJJQv1if6LHoICAKg6O2pWFERQ0CKkrKrpdOXP4XcXb9+HRR+Row7vXTs27ePhaFRZAGFLeavHUzP/f333+yFSY7zT3OhMG0Kf6ebWyX2rjkdP6ugAxAoAqBNiB4TDFGIVHBjTY7oq9lpOGDzT02EDiEGjDREoEwQkABKzo6SZynmhBx/IgAIf3em1etRukEtlG3aAKUb1EZoTAnowkNB/243+n3KSc+AOTUdKafOI3nvISTvOgBLtm/KOypZt5JnBQEgHb2iTABMnz4dY8eO5VKLl0MAUHQaOVPeQu7ptv2dd97BhAkTpG+QjCdorBdeeAF6h88AV91QvXm6lScVfilGJAN9b1Oqnzfzp/gc3YavWbOG6Q15s7/++gudO3f21qzAz6USAPTZu379epBOgy/t008/xZNPPumV/FAa+eHLNYi+iw8CggAoPnstVlqIEeBRUiaxPsolJJXdkydPgvIcd+/ezerbussxdJezSJEB69atY0y+kvxEgnyKMQokhKfEqITcOyqEvweKAIjSaDDbGK04rH6hOQOrfKwDYN8n+nJoF2LAEH24T8oDKjkP/nj2Sq4NpLuw3Wp2OZwmRIvY5o1Q64G7UKJ6FWhk1ASnF9OMi5dxau0fSPxrB2w5/iF3aEHhsaXRbvKLCCsTU2B95zZswYElK1SHuc34ESjbtH6Bfs9v3Ir9i5cDKke3lG1SHy1HD0WI8b/PH6vJjF3vLMGV/UdUX5/cDosyAUC3vOTgGgzevwOkEgAkgLdy5UrExcV5hV7JTbvXzl00qFOnDhPbI00eb7Z27VqWwiDFSDyQUhl8edMuZT6ObSm3n1IBvJEfN27cYHoEROJIMakEgL8iP6ScR7nkhxScRFuBgCcEBAEgzodAoBAgYH9BtIfsJyUl4dy5c+w2n0L04+PjJd/S33777ezWoX595xdyUgmmlypSyVXq/BO0j+vD8LTC8PcTNgtTwVdadz1QBADhMM4Qie46o6LTtslqxnRTmqI+pD5MInuj9BGoojCKQ+q4gWxPJf7ez8nAbmtOgXt/cvzjundGrT53w1jCu+AV7zpMKWk4sfpXnF2/GblWdaojeBq7areOaDTE9c1p1tUb2DZtLjKTr/FOn6udOwLAas7B3veXISl+L1c/vI0EAcCLlO/aSSEATpw4Aapaw5sXTir6kydP9ppzriTcXAkyvE76mTNnWHk4+i7nMRKe+/PPP1n5PW/mb+KD5sPrCMsVGJZKAMghWLzh6u7nvBEplHZJqZVqiRHKna94rvgiIAiA4rv3YuWFCAFSFaYvfQrZV8N69+7NBIGqVq3q1J0vVILpFnm8IRIRCsLfs5GLcdmpOKRQByCQBEBfXSiGGSIUqCEAF2xWjDalqlY+j/csNdTqGIlDZEBRNtIbWG8x4UNzpsuQ/5I149BsxABEVPQedisHJ4oIuH7kBPa+9ymyb6TI6YLrGa1eh9bjnkOZRq5vJ2keRz5fjdM/q/N5Y5+UOwKAfk6RENumv4fs6ze51sDTSBAAPCj5to0UAkCqQjpvhQGpxIJaiJB+D1UnKFWqlMcuKUWPctNnz57NNTRvv0Tmz5s3D2PGjOHqV81GvHtDUYotW7aUNLQUAkBuioWkCTk0fuyxx5hmU0xMwcgqxz5FGoBchMVzaiEgCAC1kBT9CAQKCQJPPPEEE8PJL1BEt/2Utzh16lRVV1Li3/D3mlqdon4/MGdgtcLw90ASAE20ekw2RqKkgpx6K4AJplTssvovVNy+aeU0WkYCdNUZfVpuT9EhUfAwVR9YnpOF3y0mEOHkZBoNava8E3Uevtcpr9/TcBTOb8n8r2wjOd26cL6KGFlXrmHH7EVIO19QUFLBEvMeLVWvJiMAdGHu63bfPHkW26e/B0uWeqUnPREANDm1UwEEAaDGaVHWhxQCQIqjTiH2dLNbq1YtrxOkUnmkE+BvI9J+69atXMKGy5Yt41aGf/vtt1kpO53O83cqhb4PGTIEP/74o7+XzgT+eFI/Ll26hIEDB7IcfV6TQgD4OwJCyp5TighdxggTCAQCAUEABAJ1MaZAIEAIjBw5ElSvN/+NREpKCmbMmMF9AyF1+hQB0E1h+PsfFhNmKNQBCCQBQJUQZodGo4FCIuSTnEwmTBcIM0CDPvpQPKALZQKPRcGu5drwkyUbX+VkgyIACphGg7r97mcEgKc8f7qxv7R1NxL/3oG085dc5vNT+kBUlYqo3LktKrRvwcQC3VnqmQvYPuMDmFPVT/mo278naj3wnyAW3fhT/r3GQbmbwvJ3z/0YybsPqrbN3ggAtVMBBAGg2tbJ7ojXEaQBpGgA0E0rpbCVKOH+d4j6JG0c+m6jeQTCKJ2OR31fyk34r7/+irvuusvrcqjUHk85Qq8dyWjQs2dPVgnBW/UiqdEPNBVeAoA+10gokbcMpYxlunyEd89J26l9+/aqpFqqNXfRT/FBQBAAxWevxUqLOQLk+I8ePZqlEjga3RJQLuXSpUt9htDD+jA8ow9XFP5+zmbFGFMqrufKz48OJAFA4L5kiMB9Ove3rjwbsNVqxmRTmgdNep5elLWpr9Whnz4MHUOIEiicRq4+RVJQVMkuqxnuikzG3dUZDQc+5NL5pxfM1NPnceSL1bh25IQkETsiAyq2b4l6jz/glghI2rEfe+YvhS1HeQlM+y4ZoqPQfsooRFYqn7dxRF6knDqHci0bO21m0va92DX3Y0nr8nQavBEA9KyaqQCCAAj87ybvbbVUAoC3X6p+Q5VsqAxeIIx3nrw6AFIiHwJ5w8w7Tzk6ALwEAJU4fvXVV1lIvj+NdCmo2oTR6FnzJ5ARGv7EQ4wVnAgIAiA490XMSiCgKgL0BUgseGios/NJQoIUFUD5er605iF6vGaIQrQCHQBygcabUrFHQfh7oAmAnrpQPG+IUBRCfznXhpezU0B/BtKosOOdOiMe0YWxMo+FgQigFArSUfjLasbPlmxQ2L8nK9usAVqMGuQyVJ7U5I999SNO/7JJkYNMYfiNh/RHhQ4tC5Qyy7VasW/BFyyqQC2r2LEVmg0fACIg7Ea6A2d+28z+nVIV7EYlCykNIPVcoirD8xAANJBaqQCCAFBl2xR1QrfAvDewUiIAeG9ZL1y4AIoWINX1QBip3JMqfkREhMfhKQqPhHe9KeLz3qwTOblkyRIMGzYsEMtmY27ZsgUdOnTwOj5VKpJSoo+XAJCTXuB1shwNeKNTAkVQcCxBNCkGCAgCoBhsslhi8UWAbvspTJLyH/PnC1KZQHrh2LRpk88BCv9XB6CewvD3j3MyWU12uRZoAqCOVodpxiiUURA+TzfXFAFAkQDBYKRpcK/OCCI3aF3BSgQQYUL5/ess2bjEQZ7QTXm7SS8gqmrFAjCbU9Kwe/4nuHYoQZUt0Or1aPhUX1S5o0MBEkDVXHyNBi1fHIzybZs5zfvUTxtw8offC0QGUKMTa37FsZXq5BDzEgBqpQIIAkCV46moEykEgJQweF7n8vjx43jjjTcUrUHJw9WrV8fYsWMRGRnpsRveUHheQoFE5j7++GOmQRAoI/KhY8eOXoeXsu/UGS8BIIVQ8jpJCQ145xdIkUYJyxFNiygCggAoohsrliUQIOd/xYoV6NGjB0IcapTTzQCVG6ISNPQF6S8bbYjEPQp1ALZYzXhdQfh7oAkA0tCfaYxGU4Vq+iRWtzQn019bxzVOjEaLHjojSwuoq9UFBRFAUSNHbRbstJpBZ4fSSCgKgMcaDOyL6vfcXqApieLtnrcUV/aq+7tDhEPbCSMQXa2y05hq5uJHV62EtpNegCH6P2fEsf/GQx8FlQd0tPTEJGydOk8VLQJeAoDGVyMVQBAAPCfdt21489VpFhs2bMCdd97JNSHKn27QoAFX28LQiBz2OXPmYNKkSR6nK0VToTCsm+Z49OhRtGnThjsXntfBlnKe1MaK93wSSUNCjcIEAv5GQBAA/kZcjCcQ8AMClStXZuI33fWEeEAAACAASURBVLp1c7pRJOd/48aNTHWXQiP9ab11oRhhiIAS6bhLuVaMzk71Grrtbl2BJgBoXsMNEXhQoQ4A5a5PNKW6zVv3577mH4vSPJpq9YwIaB9iAEV/+DMqgDQiDtgsiLeasdOaI6tkIuXHt534PEJLlXRaHv3+HF3+PU79+LtPIC7fphmaPT8QIQbncotq5eLXuL8b6j/Rx2nuGZeSsXXqXJhupiK2RSO0eHGw0/ikP7Bn/idI2rFP8ZpdEQDmtHRoNFroI8ML9K80FUAQAIq3THEHVLq2a9euXP3wqvXzOoBcgwZRIx5nUEpERRAtzeNUpJZ/5N1/KZUV1MaKN0IlkCSF2msW/RUuBAQBULj2S8xWIOAVAboVIee/devWTs6/1WrFunXr8Oijj3Iz7V4Hk9CAwv8p/L2UgvB3yth+zZSG7TLD34OBALhbZ8SLhkg4u3gSgASYU0uCiOdtvPfZ0vpXozVpBFB6QEOtDt11RqYTUAJaRCrQgXA1rzRyyv91+HfbchgmStUR8qvk28e9dvg44t/60KXCvxqYUSpAm/HDUbpBbafusq7ewLZpc5GZfE32MKQ1QLf/JWvGOfVxadsepvZPRk54u9dGITquklMbtQgIVwRA6tlEpnFQr3/PAkKLSjUQBAEg+7io9iDvTSgNyOMAUzvePHjVFuGnjnjWz6t94KcpqzKMrwgAHjxVWYCLTn7//Xd2AePNBAHgDSHxc18hIAgAXyEr+hUIBACB22+/neX8169f32l0yjWjFwfK+U9LU7+sGM9SSS9+ZmgUmmiVuL7A5zlZWCYz/D0YCIA4bQhmGKNRTgERQnhPN6Vjk9XEA31QtCFpuRpaHWI1WlTRhqCFVs+iA/TQoKJWCyM0LDzfTOXoNEAYNMyRT8m1sZz9rNxc9neKILnKbvlzcMRmQaLNqmokhCuVfAJQzVB8TxtS/d47UP/JPnnkHUUdZF25hr3vf4YbCadk76UrZ9jV7b4r8kMtMUB3BED8Wx+g0eD+KN+6SYH10dq3TpvPMJBqggCQipi67W+77TYmakcRad6MQuBnzZoFUlD3Zk8++SQ++OCDAhVtvD0X7D/ncQZ5HctgX6vj/OidZMSIEfj888+5ps0TASDlPHENKrER7z4FslSjxCWJ5kUMAUEAFLENFcspvgj07t0b8+fPR9WqVZ1AyM7OZjcrJB4UaCMFfKohr8R2WHMwyZTKncvtOFYwEADkwL5pjEZrhToA31qyscCcoQTKoHiWogQioIEZuchhUQMaRhLQzX5Srg1puTbm4BOBEKrRIPNfIsBXk6/cuS2aDHvcSSWfxrp68Bh2zFqgakk+V2uIqBCL1mOHIfPKNVzcsguXdx9ATrpyvQfe/H66/W87aSQMUc6q5WqIAbojALa9MQ+3NBCeR1iZmAKwXNy6m6UhIJckMPlNEAD8WPmiJa8aOo2dnp6OUaNGcZWjFQSA95tlX+ynr/oszgRAoIQKfbWXot/Cg4AgAArPXomZCgTcIjBo0CC89dZbiI2NdWpDX6zvvPMOpk6dGhTokQjgKEMkc+bkGt3+kg5AYq708PdgIABo3UP14einD5MLAXvuoM2CcdmpMEGaU6Ro0GLwMOXAV2jX3GmldAt/8KOVOLdhS6FEIDy2NNpNfrGAc00lDA8vW+W0JioD2HrccyjTqK7Tv6shBuiJACCSo1Kn1mj63BOqpQIIAiCwx5W3HjrNUkrJNkEACALgs88+Q6VKzqlKjqe9sEQACAIgsJ9RxXl0QQAU590Xay8SCLzyyiuYMGECSpQo4bSemzdvYsqUKSwqQIlR+GanTp3Qrl07RjB8+eWXWLt2rawuq2lD2O230vD3aaY0bJahAxAsBEDXECPGGCNY2LtcS83NxRhTCk4FsQ6A3LUF6jljyWi0n/Ii6Bbe0Uggj4TySDCvMJqrqAaqZkARDdePniywJFftc6027F/0JS5s3i4bAm8EAOV+NB/5NCq2b1FgDDmpAIIAkL1Vqjz46aefMsFZHpPiCAkCQBAAggDg+a0SbQQC7hEQBIA4HQKBQowAOfijR48ukAuZnJyM8ePHc4VT2pd/3333oUmTJmjatClq167N2PXo6GiEhf13U81bq9gdpBT+/pYxGi0Vhr9/k5OFRTJ0AIKFACACZFZoNCprSCpPvs0xp+NXS+HRAZC/Uv88WbphHbQa8wxIMM/Rrh85ge0z3vd5+L8vVunuRt/TmsJKx6D91JcQVqaU05SUpkF4JQAAhJUtjfaTR7I/85vUVABBAPjiRPH3uWvXLrRoUZDMcdXDb7/9hrvvvpurc0EACAJAEABcvyqikUDALQKCABCHQyBQSBF4//33MXjwYISGOjsr586dw8iRI/H9998XWBlVBmjZsiVatWqFunXromLFiihXrhzCw8OdKga4g8Rms2HBggWK9ASG6cPxsMLw9/22HLyancbyxqVYsBAANOepxihWKk+J/WTJxtxCrANQslY1VLu7C8hJPf3zRkUid0pwtD9b5Y4OaPLMYwW6OvvbZhxc+rUaQ/i9j5g61dF63HDoI/4j8iil4cjnq3H65z/czseVZoCnqAGehfEQANSPWqkAggDg2RXftOERarOPTCK18+bNw5gxY7gmw0sABDoMnGsxEhvxistJiaiQOIWAN+c5W4Hee9594hF+DDjgYgJFEgFBABTJbRWLKsoIREVFMaX//v37Q6dzzqY/cuQIxo0bxyIC2rRpg5o1a6JGjRqoUKEC+7f87eXgxFur2V3f3XRGjDZEgKoCyDVShqcyeKclhr8HEwEwQB+OAQqJkASbBWNNqciQKI4mF3fVntNoUKt3d9R5+L68fG8q+Xbki9U4ve5PyWJvas2rwcC+qH7P7QW62794Oc7/8Y9aw/i1H1eq/jxlBV05zzRx0kE4sGSFrDXwEgBqpQIIAkDWNqny0LRp09h3kcHgneRMSUlhFWqoYgCPSSEA5syZg0mTJvF0Wyja8DqWR48eZe8Agar640sweQmAQO79li1b0KFDB68wCALAK0SigY8QEASAj4AV3QoEfIEAOfErVqxAjx49EBLiHD5Ot3p0k6LXKyuz52reVqsVGRkZSEpKwqZNmzBs2DDZy6ugCWHlACspDH+fbU7HbxLD34OJAKDb/3GGSFYKT66RIv4rplQctZFOfuGxmLo10Hrss7h25DgOffINy7lv9vxAGKMjcWjZt6Ab90CYKwfVajJj17sf4cq+w4GYkqIx3ZU0TNq+F7vmfuyRaKE0iLaTXkDJmnFOc+AhD9xNmpsAUCkVQBAAio6Pood/+uknUFoZjx06dAjt27fndla7d++OZcuWMWLbmwWyFry3ucn5Oa+uQmJiIgYMGIA//nAf5SNn/GB4hocAoHkGcu/pTDdo0MArXHSOn3rqKa/tRAOBgNoICAJAbURFfwIBHyLA+8UnZwqs3nhWFq5fvw56eUhISMCePXuwb98+VV8i6ENnmjEK7RWGv/9gycZ8ieHvwUQAxGi0mG2MRnWtMh0AwoCwKCymCw9D7Qd7oEzjeqDyb/YSd1FVKqLN+OGs/Nzhz1f7nwTQaNB2wgg2L0djBMA7S3Bl/5HCAnHePMu3bspE9SjFwm5Wcw52z/0YybsPel1Pjfu7of4TfZza8aQPqEEAUB9KUwEEAeB1i33SQMr3FJ2nlStXgkoG8pqU/ovaDetHH33EUv+8mdTSet76C6af8+7/Dz/8ACqP7G/jnZ8aKZX+XpsYr+ggIAiAorOXYiXFBAFeZtkdHCaTid20XLx4ESdPngSlDezevRskwuSvcMGn9OF4QmH4O9160+033YLzWjARADTnicZIUEUAJbbeYsIsc7qSLvz2bLlWTdBk2OOgXPIbCaew9/1lTmOXqF4FrcYOYyJ8Bz5aiYtbdvptbvrIcLR7bRSi45xLS5lS0vDP5HeQefmq3+aiykAaDVq+OBjl2zZz6k5KOb/oqpVYFIAhOtKpD7ligFIiANiACqsCCAJAlZMkuZOZM2fi5Zdf5opGS09PZ6kClNYmxXi/Bw8cOMDEbYuK8aZW0Pf8jBkzQO2LmvE62P/88w86duzo9+UTmUXnOX9lpvwTUSqq7PeFiQGLFAKCAChS2ykWUxwQoJC+rl27elyqY8g+iQLSbf6OHTsQHx8PEgcKtN0WYsArxkiEKdABoLx3yn+nPHheCzYCoL8+DEP04bzTd9nujM3K9BBu5toU9eOPh8mxb/7CU4ht0QipZxOdIgDs45MSfwu6tTbosXveUlzZ65/z6isCwJ2woFS8pRIR7pz3E2t+xbGVP/IN74ZEkCsGKJkAUJgKIAgAvm1Ws1WdOnVAN68kMstjx44dQ69evdh3lBTj+R6k/i5dusRKEa5fv15K90HbdtCgQUwwMTLSmZRzNeGiGl7OSwCcOHGCpaFIPVtKN3/y5MmsNLPR6Jncp2jLZ599Ft98843SIcXzAgHJCAgCQDJk4gGBQGARsOcA+itk3xerLU1l8IzRqKYw/J0U8EkJn9eCjQBoFaLHREMUohToAFAlhPHZadhny+GFIaDtKC+99bhnUaJGVZz5ZRMOf/5dgVz0ss0aoMWoQbh2+Dj2zFsKClv3tRU1AqD6vXeg/pN9nKp75GRkYcesD3Ej4TQ3nBU7tkKz4QOgCaEinv+ZHDFAOQQAjSg3FUAQANzbrFpD3htqGpBCoBcvXoznnntO8vi8ufBF7ZZViv4BRfZR1Z+iZrwEQKAcbN6zGSiCoqidB7EeeQgIAkAebuIpgUDAEKBSflWrVvVryL4vFvuaMQpdFOoA/GoxYY6E8PdgIwAiNRqmA1BH61zNQSrei3My8XVOltTH/NJeF2qEoUQUrNkm0C02GZEAlG8fFVcJp9f+gSNfrilAAoTGlIAl28TSBfxhNE8melermtNwNP7Otxfj2iFpN5T2TgIRAeBOwE9O6L47IUE5YoByCQC5qQCCAPDHb85/Y5Do2Zo1a1C7dm2ugS9fvoynn34av/zyC1d7x0a8t6z0jNLKNZIn5+MH9u/fj8aNG3sdJTk5GUOGDMGPP3JG/HjtMTga8BIAgSoFuGvXLrRo0cIrWEVNn8LrgkWDoEJAEABBtR1iMgKB4oPAo/owDFYY/n7KZsVYUwpSOHUAgo0AoN0ea4jE3Tr5OgCkgLDako0PJQoi+vqkkRPaaNAjqNihZV6pP3IaqYQcKeqTg9963HOIqlIBCd+sxYnv1wes/J8dC7dVABSIAAaCAHDl+FLE0MGPVrIyflLNVXlEOWKAsgkAmakAggCQutPK2pPqOoXb569Q467XtWvX4v7775c1aM+ePUGCeLGxsV6fP3PmDB555BGWBudvIz2EUaNGsQo95JDfvHkTx48fZxV1yFGkcn1S50Wiif369fO6lECKzNlTQeiywl5BiNZ84cIFEIFBqYlydYd4CQACSMkZ8wqwiwYPP/wwFi5ciFKlSnl8nM4DpXKMGTNGzjDiGYGAYgQEAaAYQtGBQEAgIAeBNiF6TDBEgW7B5ZoJuXg1Ow0HOMPfg5EAeFAXimcNEXAOsPaMSA5yQeTHTmsONllNOG2zyoXQJ89p9Xq0eHEQyjSqi9O/bERS/D6Ub9MU1e/pCo1Wk6fyH1GxHFqPHYbw2NIBLf9nB6Hpc0+gcpd2TpiQo7t/4Ze48Oc2WVgFggBoPPRRVO3me/GrmyfPYvv097ijNJQQAAS+1FQAQQDIOrKyHqJc5rfeegslS5bkel6u+J+9cyqJu3XrVjRs2NDreNnZ2UwMj+bnT6M5/vnnn2jevLnHYekz5sqVKyxvnEgUbyYlzYIq+XTp0sVvAr/2uY8fPx4UpREaGupxOSRWSBjdfffd3pad93MpBMDZs2fRv39/bNsm7/Obe1L/NlywYAGeeeYZaLWev9EDlZ4gdT2ifdFFQBAARXdvxcoEAi4RoJeSoUOH4p577mG3J3QrQSGYS5Ys8etLAuW9zzFGo5bC8PeF5gys4tQBCEYCoJFWhynGKFBZQHdG8n7nbVbstuUg3mrGEZsF6ZxRD4H4NajcuS0aDemPI1/8V86PQslbjR6KyMrlsWf+J7iy71ZZvf/K/0Viz3ufIil+byCmzMZ0VfaO/v3UTxvYWvxlrhxlXhHAsNIxaD/1JYSV8XwDpcZapJQUpPGUEgBSUwEEAaDGLnvvg0L/V6xYIUltX43wZ3KWKYVAw0EiB8IRHjlyJFPij4iI8AqilCgFKQ5wIMgPesegdwoeBX45UQpS1p+Tk4N3330Xr776qtc9UNpAigBmUdVnUIqheN5/CAgCwH9Yi5EEAj5FoHLlyqAXDlIHHj58uMuxqDQTlVxyFTZJ4Xl0s0AMtr9snCES3RWEv9M8N1nNmG66lVvuzYKRADBCg7dDo1HfgQihsP6kXBv2WXOww2rGAZsF14NM5Z9K9jUfNQinf96Is79tdoK+xYuDWTm9rVPnwnQzleX8k/BfeJlS2D3/E2RcvIy6/Xvh+Lc/IzP5GiMByjSqg9Pr/gxoGkD51k3RnCoQ6J01GagSQfysBX6bmxICgMgXKrWYX7TP2++G3J8nbd+LXXM/5sJGMQEgMRVAEAByd5X/OXL+KeS5U6dOXI449Xzjxg0W+rx06VL+gVy0pHJr77//PmJiYrz24+98cClOME1eaqj6Tz/9xBTueYxKIfbt29dvavhSiA86C88//zyWL1/OsxTWRgoBQO39tX7eyAwR/s+91aKhDxEQBIAPwRVdCwT8hcCkSZPw4osvonTp0nB3k0DO/5QpUxAdHe12WmlpaXjnnXcwdepUv0y9ry4UwwwRCooBAhdsVow2peIah4McjAQAAT3ZGIUOIQb8YzVju9XMHH8iAILZiABoNXYYKNf/wEcrcXHLzrzpkqMXWakctk75H8v/bzXmGeijIrD7fx8xBfq6/XuiZs/u2PvhZ07PBXq9ERVi0X7KizCWdP4dybp6na0l69oNv0xRLgFAxAXpKlDqhb/MnJrO0gBSzyV6HVINAoAG4U0FEASA1y1R1ECO80/h7lT2jCeH3dvkeEPs7f2cPn0aRBr4Ixz89ddfZ2S7txB4mpucdAjeEHvqn8oCE0lDjravjW7Bv/76azRt2pRrqL/++gudO3fmamtvJJUAoCiA9957D6NHj5Y0jpTG7dq1YyRG9erVvT6mRPzSa+eigUCAEwFBAHACJZoJBIIVASo58/jjj0Onu3Vr6arskRR15osXLzLlYDnKzFIxaqLVY7IxEiU9hL9769MCYKIpFbus3kvFBSsB4G2Nwfrz0g3roAXdmBv02D1vKeimnKxO33tRq08PnPl1E2KbN0KI0YCdcxYh5fR59nN7Xvz+xctx/o9/gmZ55EC3nfA8StWv5TQnW46FpS0k7djnl7nKJQAo6qLtpJEwRDmHHKcnJiEj6YriuUdWKo+I8mUL9HNiza84ttK70rhaBABvKoAgABRvudsOKGebQqvr16/PffNPnZEA3gMPPIDDh299Vig13ltXGofIB0o9ePDBB32a7ibFGaR5yUlPIEd71apVXNUAaAwSHyTSgIgAXxpFZJAeBI8QpNz0BKkEAK3X1+81P/zwAxO09JaOoiYB5st9FH0XfQQEAVD091issAgjQLf1L7zwAvR6vdMq85c9cvWSlJCQwF4G6BaF8iirVbtV/syfX1Ch0GB2aDQaKNQBWJqTieUcZfAEAaD+L0PZZg3QYtQg1rGdBCBHse3E5xFaqiSyrlzDjtmLkHb+Yt7gpCpf+bY2iJ/5IW6eOKP+pBT0WP3eO1D/yT4FXuSkhLorGJ49KpcAoMiKWg84i2lJzdP3NPfYFo1A6R0hBufPm9Szidj2xjzkpGd6XLpqBABnKkDZxvXQcvRQRkDZzWoyY5eCqg5K99bV87///ju6devmtWt/h7G7mhClms2ZM4c58Ty32459pKSkMCdUzTQzqY4w3YZ/+eWXrFqBL4y+T7/77ju2n96cQRpfSY66FPKDxiIFfhKo8xW5L1UI8tixY+jVq5fk1AQ5BACtn6oPPProo6qRT/bzQ6TH4MGDuX4fSPxvxIgRoEoOwgQCgURAEACBRF+MLRBQgICrL0HKLaPSQvPnz3fKqfv+++/ZF63d8rPhJAi4ePFi0MsdWWJiIgYMGIA//vhDwQz5Hn3JEIH7dJ6Vgr31tNVqxmRTGih33pMJAsAbktJ+Hl6uDGrcfydi6lRnOf/mlDSW43/tUALi7uqMhgMfgiXbhMOffYvEv2+V4KrZqzuLDjj3+984/Pl3XLnj0malrLW7NICcjEzsmL0QN46dUjYAx9NyCADSWWg/ZRSIfHE0XuecY1rQR4aj3Wuj2F47Gi/JoCYBQON7SwWg9ARBAPDsrPc2FEU2duxY9O7dmyvnPn+PvnS8SeCNFOfDwsK8L+TfkHhywJ577jlVIwHI+f/kk08YOcJzA06TVZKfTuPRd3SrVq241k2NiASgVAB6J1DTnnjiCcyaNQsVK1bk6lYJmSWXAKDLjb///ptFKKgVgUJrJs0DHjLMn5crXJsgGhVrBAQBUKy3Xyy+MCNArDO9wNjLzXjK3yfmu3HjxnnLpfq7+cvuOJavUfLlLBXTnrpQPG+IQIjUBx3aX8614eXsFNCfnkwQAApAzveo/eafHPzUM+cRWioGUVUrwnQjJS/cv0rX9mj41MNON7D0EkR6AfsXLYctx3vahnoz5u/JXRk9SnHY+c4Sn89bDgHg7naeNzyfFx1XUQb0LE+EhNoEgLdUgIRVv6DRoEdEBADv5uZrR44W1TXv2rUratasmZdmJrU7X4fekyO8Zs0aJg7HazQnyj+nPH01NAGIPCcS/a677uJ2/ildj27xZ86cyTvtAu3oHYDKG5YoUYK7DxLeo/SN6dOncz/jqSHNgTQPXIkLu3tu586dbL/ovUWqySUAaBxW1nX/fkYCKNl3OnNz584FER8Gw38RRp7Wcv78eTz11FN+uViRiqloX/wQEARA8dtzseIiggAx//RiRuZJ5Oe2225j0QD2231qT+WTKM/f0ehFj1ICSpW6VT5s2bJl7MvK11ZHq8M0YxTKKNABoJt/igCgSABPJggAdXYzrGxptJ88EukXL2P33KV5deDLNm2AZsOfhM1qRfxbH7Kwf0oDqNajC7uZtmRm4+z6v3Dj+Omgu/l3RIYEDttMGAFDVKQTYLlWKw4t+7ZA1QN1UP2vF8kEgEaDli8ORvm2zZymYsnKxo5ZC3D96EnVpuhOZ4BHDFB1AsBLKgDpHoTGlChSBAB9dm/dulW1/aT0sZYtW7JUMFLTr1q1KsqVK4eSJUvCaDQqHsfucJH4nlq3rq4mlT+KjXfiVAaXnGG6yZVrFP49YcIE1KhRg7sLwmX9+vUFiHjuDhwa0nc16QDxRh3QoxQtuGnTJrz22muyHWF7OghpKvA6wTS20ioQSggAO2xK9p0uT6i8Y/PmzbnSPGhM0jugczZx4kQ5WyyeEQiojoAgAFSHVHQoEPAPAocOHQKFZZJ5CtmnF68PP/ww74bA3e0+5VJSKaJatW4JoKlRp5kHCcomnmmMRtMQ57xinmcd25AGAGkBeDJBAPCjqtXr0eSZx3D14DFc+HOb04P2cnkHP/m6gIifPTIgJz2jQO4//+gBbqnRoOHAvoy4yG/kVDsKHvpiplIJAHdpCzdPnmUK/TRntcxTpQFv0Qa+IABoXe5SAVytuTBrAKi1h/7qx1/Ov309b775JqjaDU84tiMGNE8Kjae0AEqfo//nsaFDh7IovCZNmkhyvqlvNW+D6T1gxYoVbB5SjRxTCound4TVq1dzPa4kHYQuK4iwINJErqlBANDY9vP5wQcfYMmSJV6nc/vtt7NwfyKbpJwxNcker5MUDQQCnAgIAoATKNFMIBBsCDgSAHSz0rBhQ5dTpHw/CjGMiLilDE4lh0aNGuWyBjNvn2pjMdwQgQcV6gBQFQCqBkBVAdyZIAD4d65Ejaq3yvyFGrH3/WW4vOtA3sOVu7RDk2cfx6FPvnF5G24PE087dxE7316MzOSr/AMHSUvKqW836QWW1pDfSA9g7wefIXn3QXVnq9Gg+j23o26/nk631jSIKSUN/0x+B5mXC2LpTrjw+KqfkbDqZ3XnCKBqt45oNKR/gdsvqjawdeo8mFNdh/X6igDwlAqQf/GCAFD9OLjskJyeHTt2MIFZX9785x88f1Ucqaulm/Fz586xOZ88eZJp6tiNbrypvB1VPqDb/shI5wgh3rF8ochPTiml8cXFxfFOw6kd7RfN68SJEzh69CirTHD16q3PGnuUCF0S1KtXDxUqVJBMeFA/aqWCqEUA2AGwr/3IkSOg/yg9ISMjg/2YomMo/aVZs2ay1+0r8UFZGy0eEgj8i4AgAMRREAgUUgQcnfV//vkHHTt2dLmS/ErBpEJL+W9Uizm/BYoAuFtnxIuGSCiJAbiWa8MYUyrO26xud1QQANIOe9mm9dF85NPQaLVOt97RVanc3AustFz8Wx8UuGGm8mstXhrMnNir+49ix5xFoPD5wmb2aAZdWEGRStIvOLv+byR8s1aVG/aYOjXQ8Km+iK5exWVYqTsCgOZGe1GypvOLvzktA9unzweJAKpt4bGl0W7yiwgrE+PsRFht2L/oS1zYvN3lkD4jALykAjhORhAAap+Ggv2RE023yXTLKyfHW+kM5YTEKx2T93nK+6fqPRR6r7bJTYNQex6u+lMzGoSXAKBoA/pPSnqC2lhQ2Uu6cPFV5QW15yv6Kz4ICAKg+Oy1WGkRQ8BR2M9TBMCiRYtAoYr2kkTu0gWodjGFQNpvEHbv3s3Yb39YnDYEM4zRKKdAB4DmOd2Ujk1WkyAAVNw0uxOca7Nhz/xPcGXfEdCNK6UHVL69Hc78sqmAmj+lCDQY+BCOf/sLrh06XigjAOwQUjWDBk/2AaVEuLLsGyk48d0vOL9pu2RxQOoztll9OXP6FwAAIABJREFU1O3fCxEVy3nMJ3VHAJSqVxOtxz2H/CQFpW5Q/r8tx1NMjPyDQuUAK7RrXqADT+P6kgCgifCkAggCQP6e8zxJt8Zvv/22opx6nnG8taGQbqpkE0jnL/8cPQn1elsP78+JBJg3bx5q167N+4jP26kdDcJLABDe3377Lfr37y8pZF8tQCiaYPjw4UxrQZhAINgQEARAsO2ImI9AgBOBX3/9lSkOk1HOIuX6k6pxfiOnvl+/fnn/7I4soFuJF154gYX7kbmqFMA5NcnNtADeNEajtUIdgG8t2VhgvhW658pEBIC0rdGEaFGmYV1U6twGFTu0ZGHou//3EW4knAaFyLedMAJRcZVwadseHPxoJSg0nkTXyCGl0nCuogOkzSA4WruqZpB/ZuRYXj1wFOc3bsX1YyeRk+5aj4JEEYlUqdSxFSuf6I5YcOyfyise+vQbXNy2p4B4oquKBfTCfeTz1Tj9s+/KeLqrOuBJeNDXBABPKoAgAHzzO0XaMps3b1YkKqf2zEjlnnK2SeAw0Eaic6SUT2H6vjYi80nLgMoD2ol/X4/prn+6gad3iWeeeYZbW8HbXKUQACNGjECjRo24S/V5G5vn52oTHjxjijYCAakICAJAKmKivUAgSBBwLANIYYX0cjF79uwCs3OsFkA/3LhxY4FySflflCiEk24RxowZ47fVDtWHo5+er46zu0kdsOXg1ew0mEB1AQqaIAD4t5Mc/NbjngVpAZCgnzYkBLrwMGRfv/mfwn9MCTQfNQh0C00h/jkZWdBHhDHnd/f8T3DtUAL/gEHekiockO4BERw8ZscDubfOokZ3Cz8pL+T0IpkUvxcHP/4KpLKf38JKx6D91JcQVuZW5Q678Sjy86zBUxt9ZDjavTYKVBUgv53bsAUHlqwo8O8+JwA4UgEEAaB0552ft4vI0a0/kdLBZqTYTurrlLcv5XdPrXXQ7zDl048ePdqvN8FEelB5wEGDBiEsTNn3qlwsUlJS8Mknn+Cll16S24XL56QSAJ9//jmmTJnC9sDXZBD9PnzxxRdMjDIQ6S+qAi06K9IICAKgSG+vWFxRRoBK9JGTHh0dzZZJjv4DDzzg9KWTX9mf2uUv77d9+3a0bt3a6eXo8uXLTLzJn3lrXUOMGGOMgBH0sSTPUnJz8Vz2TSTn2lx2IAgAPlxJ6b35yEEoWSsu78afblfp1rrh0w+DnCh7mT+KEoht3ghx3Tuxkn/Jew7h1E8bXDqsfKMHbytDdCQaDe6H8m2a+dSZYKJUx0/j8Gff4eaJM24Bqdy5LZoMexy0B452Ze9hxM9a4PNSi3axx/wTzLp6A9umzUVm8jWnH/mDAKABPaUCCAJA+e8X3eqSiv3PP/8MUlD3p8ifnNmT00cVAqhmO5U69JdROoTd+QyUM2gvWUfihVLKBCrBiC4QSDyRnG5fkEJyCABaT+/evTFnzhxW6UhtMshO9FA5SF+sWcl+iGcFAq4QEASAOBcCgUKKAL3U/Pnnn6wWLRmFYH722Wcs399uVKuWWG97HiS1oS/ASZMm5bXJnyKgRpkeOZBS/v+s0GhU1oRIejwzNxcJNgvibTlYZ8lG6r83rq46CTYCIDrcAPov02TB9TT1SrXxAki32WWa1EPi3zuQa/2PNKF89A6vv4RL23bj4NKvnbqzawKYbqYycb+Mi5d5hysy7UrWqob6T/RBTN0aqr5IUtTA1YMJTFjQk+NPQLorx0f76EmIT81NoBSG1uOGs6gPR3M3B38RAJ5SAQQBIP0EkHNDDiwJmlF52FWrVjGF/8JmpOJPTmmvXr1QtmxZVX93HbGgOvdr1qzB5MmTVQt7V4r1k08+yVL8iAjwlS4CvTuQNtH//vc/Rnz4yuQSADQfOxlE+hAlSvBFc3laB/1unDp1iqV2UBqlMIFAYUFAEACFZafEPAUCLhDIr/BPX0ZUwmjbtm1MzI9K1zjWq3VVAeCVV15h6QMUJhho9eapxih0DDF43GszcnHKZsVOaw52Ws04brO6DfnP31GgCQCNBujapDIGdquP2hVLQudwc2ux2nDuShqWbzqGtTvOwGpzncag1i+CJiQEzZ4fyITcTqxeh4Sv1+Z1TSr+LUcPxbk//sHhZasKDFmj552o91hvpJ1NZEJzJIRXHC2yUnkQFuVbN4E+IlwWBPQ7m5l0hWF9/o9/mI4Cj9krMVBUgqO5u33n6VNqG3ckBPXjSgzQbwSAh1QAQQAU3GU6g5RGRg6cyWRCUlISKwl37NgxxMfHszrxwX7LL/XsElFOUXSUH05OodIbYSqve/DgQVZdhwQIA3Xj7w2HBg0asPD0O++8E5UqVYJOp/P2iMef05khYWHSf/j444/9kuaghACwL4ZwmDhxIu677z5ZREBmZiYoepJSHHxJdijaHPGwQMADAoIAEMdDIFCIEaAXl++++w7dunXjeoEhkcDOnTs7rZi+TOlLLDU1FXPnzmVf4oGyAfpwDMinA0D30udsVuy25SDeasZRmwXpHm75Pc09kARAVLgBbzzRDu3qlYeWmAAPtvvkFYz/9B/cSPdtVADl+dfsdSdO/vC7U+12e2455fRve2NeAUE7e4QAOZ83T57F9jffhyUzK1DHJijGpdJ4JIxXukFtRMdVBuXI58/5t2SbYDOZWflEwu3KvsO4dviE5OoBQbFgMYlijYBWE4JQXQS0Gi3KRFSEISQUJUPLIsoYgx2J65Ga7Zz+Ecxg0XcgRQU0bNgQVatWRbly5ZgYLpHi+YkBIkgoku7KlSu4ePEiC3Vfv3491q79j0AN5rU6zo0iIvr06QMSDaxXrx4jBMLDw9m68xMDjKjMzGREEa07ISEBW7ZsYQJ//iaH1CAAHHEgAWVKD2jRogXKly/P1u+YLkF7TmsnooPWSqkv9N4VrCRPYTl/Yp6BRUAQAIHFX4wuEFCMADHZy5cvR5MmTTySAFQpgJR4/ZnXL3VxnUIMeN0Yheu5Nmy33nL4D9osuOEmp19q/4EiAMjfn/5ke3RvXhW23FycvJSC33afQ3zCZaRlmWHUh6BlrVjc26oa6lWJYQTB+j3nMOnzrXYNOalLldSelOibDn8SqafP4+SPv7Pc8QYD+6Jajy4uy/wRAdDm1eFM9f760RNI/KvwhQNLAihAjQ06Ld579nY0r1mWRYS8sTIeP+9wrwlA02xbtzxmD+qIMIMOmw8mYsKyrTBbrG5XQCkoC0Z0ZREpKzcn4N3Ve/LaqtlXgCAUwypAoFR4ebSs2A06rR7lo6ohXB/FnP4Iwy3dGVeWm2vDF3tn4vSNgwpGFo8KBNwjoDYBILAWCBRHBAQBUBx3Xay5yCFATP7ChQvRvXv3Avl99hw1CvMndVo1TK/XQm/QQKfXQqe79Sf9XasteLNtseTCYraB/szJscFssiEnJxe5bkLcDdCAwvx9YYEiAJrVKIP/De3MHP35P+zDV38luHTsiSjod1sdjOzVFKYcK15ashl7T131BRROfYbHlkGrMc8gslI5HFr2Lc7+ttmpzN+53/9mgnS2nBxQfnWDJx9kgoB08596LtGn86MzpddrYAwLYecrRKeBMVSLkBDPURR03kzZVtisubDZcOvcmW2wWn1ztnwBgv3cRITeKs25I+EyOxNmi2uRy/wEAKWVzP52F9ZsPaWYAFDaly/wUdInO1cGDULDQhhxSucqNFQLLc+5yrIyQibXCpjY55mNnbOiZtVjGuGJZq9Co3EWmXS3zhtZlxF/4TccurwV6eabRQ0OReuh78mwCB20WrDPLjpn7HtTX/BzjALc6LOKPsPoXNFnFv1/dqYVNh+nhilapJ8eFgSAn4AWwxRpBAQBUKS3VyyuuCFA0QBDhgxhqv4UykfhanTjTxECSoxeVqrXjkC9xtFo2KIk6jaKQkxpA4zGEBg4nDEa25JjQ2amFTevmXH+dCaOH07D3u032J9Zme5vKJXMO/+zgSIAyKF/oms9/LHvAsYv2+LxVp9IgLcGdsQdTStjya+HsGSdf27SoqpUROtXhjElfzsJQMRAy5eHILpaZZabfvPEWYSXK4PwsqVxau0fOLp8jZrbw/qi9VeKC2fnrWa9KMTVjEBcrQiUqxjKXpzJUfPm/NsnZSXyyUIv0DakXM/BpcQsnDiSjsN7U5BwMBVJib5NsVAKzst9mqN/5zosYiS2ZDiIX/NGCjne2tP4STcy8cLCTTibnOZyOrwRAEr7UoqF0ufJh61SLRzVakeiZr1Idq6q1YpA2fLSzxU7U+xs/XuuLtC5SsOhPSlIOJSG5EvBfa54sSwTUQn31x2C61lJMFmyQA7+zewrsNosuJJxAVZiQACUCC2D9lXuRb2yrbHjwm/4/eQK2P79Ge9YRbFd6bJGNG5Zgn1n1m8azc6fwaBljj99p3rJBGPfE1YLEZe5yMyw4OTRdBw9kMq+M/fvvIm0lJyiCJvXNQkCwCtEooFAwCsCggDwCpFoIBAoXgjQjVjlauHM6aIX5EpVw1C+chjKljMiqqSevcCoYXSTkZ5qwdVkEy4nZrMXaHq5OXUsHVcum3xyoxYoAuDdIbehU8OKePOrHfh+m/vbWDuufTvWwit9W+Kn+NOYtiJeDbgL9EFh/6Ex0ayknynllnNIJECb8aTqHo5Dn36D8xu3QhcWirjut7Eyf8aS0ci4fJWp1CfF71NcZo5IJHLEKlQJQ0U6Z5VCUb5SGMqWNyIySofwSGUCVe6Ao5u0mzfMSL5kQvLFbHYGL57PQuLZTJxKSGdkQaAtJjIUi57viqqxUZj//T7c1aIqGlQtVSBMP/888xMA9PM/DyRi4mf/uIwckEIAKOnLn3iWKnvrXFWkc1UlDOUq3TpbZcoZERmtQ3iEb84VEZlEcCYnZSP5oglXL9O5ysSFM1k4fTwdqTcDf658tQ+kCdCjzgCWMvDtofdwOHm7r4YKyn6jS+pRo04katWPRJXqEezzrELlMMSUMfwbZaLOtOl7k87Z9StmXLqQxT6/LpzNxLlTmey7s6iQT57QEgSAOmdJ9FK8ERAEQPHef7F6gUAeAhGROrTuVArdepZHy/alEBourRyfWlDSrcbGny/jh5WJ7IVGTSssBEDvdjUwsV9rbNh7HuOX/SMfAo0G5Vs1Zk572rmLef1U7tIODZ/qy5x7ShG5+PcO7F+8goX4l6heBa3GDmM/2z1vKaimvJpGN/jVakbg9nvLoWO3ssxR83YTpub4nvqiG7fTCenY9Mtl/PlrMhLPZgUs5Pb2xpUxfUB7ZJksGP7hRtzZvAqevrMBzlxOxbD3N7oViLQTABpocOLSTTSKKw0K3yciad2uswWWz0MAqNGXr/dQp9cwB6zrveXQ4Y6yjMQMpnNFBCd9rv31WzIuXsh2mwLla5x82X+l6Fp4svkEnLi2D6sPfwirregSHnYcKYKkwx1l0LNfJdSo61yRw5dYu+r78sVs/P37Ffyx9jKLcCpM6U5SsBIEgBS0RFuBgGsEBAEgToZAoBgjQDdine+OZY5YnYZRIBIgWIxeXs4cz8DfG65gw49JuHCGrzyap/kHigCwpwD8vPMMpi7f7rcUgLJN66Ply0NZ+H78Wx8i7fxFlG/TjJX/y7h4GZfi96Jyp9YIrxCLyzsPYM/8TxgJULphHbQY+TS0Br0qJEBYeAg6dS+LLneXQ51GUShdxgCNC72IYDl7NA/KvaVIlCP7UvDnumRs+eMKLDn+yfN2TAOx5/3XrRyDuc90QbhR51EM0E4A0BpmfrMTg7o3RFxsFC5dz8CzH2xkfzoaDwGgRl++2Fu6zb+teyxu606fX9HstjVYnH5366XPNbqlpXQBIpm2bbxaZBy1CEMJDGzxGlv6st1vIMMsvTxoWEQIXpnRAG06lWYh7jkW+b9zoWG3tELWfXcJKz86q1oERpnYW9+b3e4vh+q1IwNGlrs7Y0RkXr9qwv4dN7H+hyTs/PsaS4UqKiYIgKKyk2IdgURAEACBRF+MLRAIEAKUT92lRyzuuK88ajegGsgBmgjnsKQZ8NuaS1i3+hKuJZs4nyrYLFAEAK8IIDl3z93bGA91rKWaCGDcXZ3RcOBDyEy+hp1vL2YCfuTYEyFAzj6lArR4cRArYUd16A99uor9e9lmDdBi1CDYzDnYPf8TXDuUIBn32AqhaNulNO7sWZ7pR+hVSh+RPBGFD2RnWZnDtuGny4jffBXXr5oV9uj58aplo7DohTsQE2lkTjyJ+FFFABKSbF2nnEcxQEcC4JWlWxhhMO2JdkyA0lVlCV4CQGlfagJG4fztu5ZBt/vLM8efbv8Lo1EoN+Vy/7E2CTv+uo6b1317rnyNEVUNGNBsIsw2k2wCoFXHUpi1pJmqBCE5xG9POoJfvv0vCkoOFkRkEln+wBOV0aBpCTld+P0ZOmO7t17H7z8kYdc/15GeZvH7HNQeUBAAaiMq+iuOCAgCoDjuulhzsUWA8vqffqEGOt5ZlltILZjAIs2ANV9ewNefnGX6AVItUAQAESwv9m6Ofp1rsylfScnCD9tPOwn8lS0RhoXP34EqZSJZqcCvNh/H3O/3KC8DqNGgVu/uqPPwfci8ch3aEC1O/riBKf3bjXL+iQQo3aiuU9m/ci0bo97jD2D/wi9wI+E0N9zk7A98vgZatI8ptE6/u8USGUBEwBcLTzPtCl/YY13qYmTvpki+mYVnP/gDF6/durV/oH0NvPpwK5YW4E4MMD8BEJ+QhIn92qBX2+qMVJr8xTZs3H8hb9pSCAAlfamBU6MWJTFgRHU0axNTaJ1+dziQyNtva5KwfPEZph1Q2Iw0ALpUfwi3VXsAF1NP4st9s5CVIz2Fiz6jp77XWPVotEVzTuCrjwumwPDgTJ/f3XtXwGPPVEPVGuE8jwRlm+tXTPjq43NY/eUFJspbWE0QAIV158S8gwkBQQAE026IuQgEfIRAzbqRuL9fJdzZq7zqL1Y+mrLbbuk258yJDHz+4Wn8tT6ZqXHzWqAIAJqfQReCCf1aoUfLOGg1Gmw7moSRi/7Mm7q95nvDuFJYteUEPvzpgMf67bxrZu00GtR//AFUv+8OVvLs4NKvnQgANr/oKLQe9yxK1KjqRAJo9TrYcryTLVTmqmHzkuyctelcGlHRwZNOIgkrzsaUb0s53Wu/TkTiuSzOp7w3oxv795+7neXu59eAqFg6AgtH3IHyMeFuxQDzEwDbjyWhQil6riv7k6oBkKYAkVBkUggAJX15X7nrFhQ10qRlSdzfvxLodjiY0pTkrsnTcyTstuHHy/h5VWIQVqnQIEwfAXL2o4wxiDaWglEXhsrRtVGzdFOUCivHlrbh5ApsOfujLHjoM3rK3EaIKnGr9KVatuTdk1ix+Izk7iivv+9TVVkUE33GFQU7djAVP319ERvXXmbVBQqbCQKgsO2YmG8wIiAIgGDcFTEngYBKCFDIYu/HKuOxYdWYqnpRMiICfvwqEZ/MO4mUG3xiU4EkAOzYVysXzUq7nUpKwdd/HXfakibVy+D8lXS3Am+K9k+jYeH/1e65HennL2Hb9PdgTnUuDUckQNsJIxBVpQKOf7sOx7/7hWtIUrse9GINllIS7OkkXAuS0Cgj3YJVn57Dt8vOqxJea08X0YVomQDk34ecw5bfGtgB3ZpVcSsG6IoAoOUQ8TT50Tagfin65M2v4ll0iVQCQG5fEiDNa0pCfkNeronOd8XKebxQP0P5718tPYc1X5xHZoZ/yqS6Aqx91fvRpvJdzNnXUC1FL3bkSjx+OLKIlQ2UY8FEANzdpwKeHlUDseVD5Swl6J+hlIDF75zA8UOuS4QG6wIEARCsOyPmVZgQEARAYdotMVeBACcC9J7W9Z5yLGQx0MrEnFOW3eziuSwWNktCT1QiyZMFAwEge6EqPKgJ0aLBkw8h7u7OuHbwGHbPXcoEAh0tNKYEavTshhNr1hcgCPJPgcr39Rschx4PVlCtPKQKywxIF1eSTOwc/rDigqK0jZf7NGcEkTu1fyonSSQAOfJvrIzHzzucbzXdEQBEzEx/sj26N6/qlAoghwCQ05eUTalSPRz9B8fhzt7lodd7dzql9F3Y2iZdyMIXC8/g51XK8tflrrtN5R6svJ8ry7GakGq6DvrzfEoCjl3dhdM3DrLKInItGAgAEsd99pXauOO+WxENRdlyzDas/eZioUo9EQRAUT6RYm3+QkAQAP5CWowjEPATAhQ6+eCAKnh0SBwMxuLx8kx52d8vv4BP3zsFU7b73MZAEQAU/l+mRCgL/c9vUWEG1K8Swxw6VxYZpke9yjF5zx4+fx1Lf5Nfmo9E/5oMewwVO7ZC8u6DjAQg0T8ppg3RsHDsYWNqoXqdwJa+kjJvX7clhXcqIbhw9glZYpUxkaFY9HxXUJQIj9krBJgt/515dwQA9UfVAN579naWQnDiUgpGfLgJVpsNC0Z0Re2KJQukFajZF896qERk+9vLYOjoWiASQNgtBEjBff33l7DknRO4eV3a76pSDCtG10S0MQYWmwXXMi/CbDXBbM1mTr8vLNAEAJWSHDezARPHLU52YOdNfDz3JBOlDHYTBECw75CYX2FAQBAAhWGXxBwFApwING5ZEqMm1y3yt/7u4Njx9zXMmXjErYhWoAgAuyMVZlCehpFfO4DzaDg1syv/k8jf5V0HJJEAdDtGYdmUE6sN8lJ+crBR45lrV0xYMPM4q8ctxe5uEYfXH2+LEE5cM7JzCogBenLaaS4kJPjKQy0Z4UQpKB//dohpDkglAKT25Q0HUvZ/ZkwtdOlRrtilkXjDxv5zKh/4wYwE/LX+Cu8jha5dIAmALnfH4oXX6qJUGUOhw02NCZOezheLzjB9HSqDGqwmCIBg3Rkxr8KEgCAACtNuibkKBDwgcO/DFTFoVM1i+/Jih+b44TRMH30QVDowvwWKAGhcrTSr4R4VxidslZ5N9a9d5/3GJyTjtc+3Kv5dcCz/d3HLTuxftNxrJADhN/zV2sWWYJICOkWlUNnKLxacxvUr3su7UXDIWwM74o6mlXH43HUm1Jdpci3QRc76h8O7okSEgZUInPH1jrypeSMASGzyzQEd0KVxJWSZLZjx1U4M6FZPFgEgpS9P2LXtXBrPjquNuJoRUiAulm1JD2DtN4lYvugMt/aJ2kCFaPWICS0LKvtnt2uZl3AjKxm2XGV6BYEgACjy5N6+FTH05VqILOLipd7OAmVvbP41GfPfOIYb17x/bnnrzxc/FwSAL1AVfRY3BAQBUNx2XKy3yCFAKtmDX6qJh56sAnqREQaQLsCMVw7h8N4UJzgCRQDQjW5syfC8m93radlunTt/7h+V/2s+8mlkXb2OQ5+u8kgAPDSgCivtV9xfkKXuz74dNzFv6lFWucKTVS0bhUUv3IHSUaFY8ushpxKR+Z8jx/t/QzujdZ1yBbQCvBEA1FfNCiUw75nO7Eyev5LGogGoQsDKzQl4d/UebjJBSl+u1k5aJZTr//iz1RAeoTw6RureFOb2O7dcx7xpx5B4tiDR6at1kfJ/p7jeaFahC/QhxgLDUNm/308ux95Lf8rWAfA3AUDE2yOD4jD05Zqg1CZhtxA4dSwdb7x8EGdPev7cCgReggAIBOpizKKGgCAAitqOivUUKwRKxxrx3LjiIVYkdWMvnc/CO68dxe5t1/MeDRQBIHXu/mxPwoC5JJ7oRriLztjTI2uwGzJh8hC4lmxiZ3Hbn1fddvBYl7oY2bspMrIteHHxnzhw5prHweztadscxQB5CADq+OFOtfHSA82ctCfkEAC8feVfTLmKoYy4pFQSYfIQSErMxtuTjmD31v8+4+T15P2pcpFx6N9kNEqElvHaePv5dVh/4ktZ0QD+JADI+X/4qap4elRNGEOLh16O181zaEAlKel87dl2Q8pjPm8rCACfQywGKAYICAKgGGyyWGLRRKBkKQMmvt0QLTuUKpoLVGFVlDM77aWDeZEAwUAA0Etn2RLhSM8yB0UUgCeYyUkbNaUu2nXx/tKvwnYV6S6oVCXlb//+Y1KBdYYbdSwPv1FcaRw8ew3PL9jk9Ww4Rgw4igHyEgAkTDl7UEd0qF8hbz5yCQCevhwXXSkuHC+9Xhf0+yhMGQLXr5pZJMBfvyUr68jD05GGkni06VhUiKqOdPNN/H3mexy8vBVda/RF4/Kd8PmeGbiamcgiA26v3heGkFD8cHQx9l3aLHlOviIASJPjm0/P5c2HPoe7966AF6fURWhYiOR5FpcHiLwkEmD7Zs+EpD/xEASAP9EWYxVVBAQBUFR3VqyrSCNQtpwRE99phCatShbpdaqxuNPH0zH/jQTsi7/BHI63FjUFpU2obaQA/78pR92W66I0gGfuaYRHO9dFqCEEttxc7Dl5BdNX7kDitXQ2nXtbVUO/zrWxbMMRbNyvrJyc0vWRCvb42Q1RrZbIy1aKpf15s8nG6m5/99l5py6b1SjDQvojQvVew//tDzpqBjiKAfISANRPLUoFGNYFZUuEsW7lEgA8fdnn3bBZCbw6qwGIBBCmDgJZmVYsnHUcP36VqE6H+XppXvF29Kz3DJLSz+Lr/e/iZvYtEcJuNR9Fx7ie+HLvTJy8vp/9W50yzfFQw5G4kHoCXx94FyZLlqQ5+YoAeHfyUfz09X/49H60Mp4dVwvGUOH8e9sgIi/nTzuGjb9IEzX11q/cnwsCQC5y4jmBwH8ICAJAnAaBQCFDoFRZA157pxGatokpZDMP3HRJC4BuyRq3KokhL9X0yY2PNwLgmR6NMOiuBgVKAR5LvIGRCzfjRno2nuhaDyN7NWXkwG+7zzFywOxGDNCXaNLZGjG+NmrVL16lsHyJqb1vCtn/6N0T+HrpOdCZIZvwSGumzp+SYWbif8cv8pXicqwaYBcDlEIA0Nj9O9fBqN7NmD6FEgLAW1/0cyodOXx8HUEq+eCgkWr7hzOPY82XF2CjlB6VjAT/+jQYjvplW+Obg/Nw9Mp/gpNYaoSGAAAgAElEQVRtKvdAjzoDsOrgPBxO3s5G1FH7hs+jWsn6+HzPm4w0kGK+IgDefzMB331+i3hr37UMxs9qKPRMJGzMzWtmVmFn6yb3aUwSulPUVBAAiuATDwsEGAKCABAHQSBQiBCILqnHlLmN0bydcP6lbtv6H5IQEaljTojB6N8IgHIlw7F45B2oEBOBs8lp+H7bKZSODsWDHWrCqA/B/O/3Yfmfx9CyVixG9WqGOpVLspf4aSvisW6XtBdoqbjkb9+gWQlMmNMQFavcuhUW5hsEls49iS8WnvFN50HYa7O2MXh1ZgPEVggNwtkVjSkRubRg1nGscgh1V7oyEvvr22gUyoRXxGd7piMl+z8HsEFsW/azdQmfIf7CuryhXEUG8M7DVwTAp++dYuXt6PPttXcbiXPIuyEO7Sgd4M0xh7A3PrCaAIIAkLF54hGBQD4EBAEgjoRAoJAgoNNpMHZGA3TvJUSz5G4ZvSBT6LQvzFMEADn27wy5DamZZjz7wR+4eO2WsvKTd9TDiPubYN+pq3hh4SaYLTY2vxd7N2epANuOJrE67270+VRfRutOpfHCpDqoXE2EZ6sOrosOiQRYseRsXiSAP8YMxBgd7iiL5yfWQflKwvn3Nf65NmDB7OP49rPzt8Q9FZqdACgVVg7Ldr/BNADsVrNUEzze7FVsPPUN/jqzOu/fe9QZiDaV73ZKDeCdhq8IgF++vYgtG67i0aFxaNi8BO90FLej74UTh9NwaE8Kjh5IxdXLJqTezAGlbeQ6fLBrtRqWmkZVVkqVMaJW/Ug2zzqNohEZFTwVMmj+s8Yfxq5/fC886Q58QQAoPpaiA4GAiAAQZ0AgUFgQGPLy/9m7Drgqqzf83MlesgTEyRQQUDOzzLShWVm2LWdDc2/cK/fe2yxNs1027V9qqWVONjJERUURQZQ9LvD/vR9dBATud+Geey9w3t+vXwXne885zznc+53nvO/ztsOb77UCvSgYkxXklyA7qwg5WSpk3VMJLzf00lPx5YbGqzSRwdxcBisbBcwtZTA1lwkvNsY2n7piWxsBoA7LpoP+uO1/lXehrud+L7cAIzYeQXpWvvA7tcAbhf8P33AEt+6yL/Xl5WeFacvao42nZV0hYPYcRUPkZhcjP6/sH9pzebkq4WcqVUmVA7QEJiZSmJnLYGEtF/6bXqwpeobyfVkRQHWZPL3/b1wUJ4RtN1ajQ8y0pe2NklSqbl/l5qiQl1OMoqKSSqH0EkigNC3bV/S5RVFE9JlmZSNnklJUn/1An0WU806H3vqaVCJDP9/haO/UFZ+FL8eVjJhyl27WHhgUPBORKSfwc9xu4edWJs3wVuBUmMktsTdsMe7kPih6WduYWBEAVM4uN6cYvh2s6wuJxudVqlLcSs5DfHSWcFCmf27dKPts18Zs7ZXwam8laP34d7RFay8LWNsotHHBpO3VxBxMfTcMt1O0nxOTAXGnHAGOgNYI8AgArSHjD3AE9I9An5ddMPlDX8jkxnH4p0MYlZ76/WAKosPu4c7tQu3yTiWAqakM3v5WeOwpJ3R/xrHBh2TWRgAEtLbHuuE9EJ2UXokAsLFQYtvoXmhmZYrhGw8L6QFk1uZKbB3dEw7WZpV+zmrnubibYf76AJDwnzHZreR8oXTe34dv40JEpnAwq0t+Mx36HZxN4Btog0eecBBygIkQMAajm8Bl02OYqrgbap6t2llg3voAo8v5v3EtDyePpuGfI7cRF5VVdhtbh9tyIi8dmpuAhA1pT1G1DLrBNQbLylRhydQonPqr/urtahHA+LTz+C5mc7mwH5UGJALgYnoYfriwA0qZCZ71GipUBoi+dRIHL2yDqqRIKzhYEQBaDaKOjUnkk0gXEmO8FFcm7KpLIyLz4cfthbKsbbwMS9TSPKm0aV0+j3WJCffFEeAI1A0BTgDUDTf+FEdAbwhQ7uyM5e3h2Nyw4bOU/xd6KgNnjqcjLjoLKdfzQC889TV6ibazV6Kdr6Vw09H5UXu09bKEXGEcZIfY+dVGANhZmmL7mJ5CtEPFm346mG4Y0QPB7Zwwe+9J/BlZdhOsJgBaOFgiZPffOBWn3S2a2DFTO8J+4gIfPPaUozaPMWmbm60Sbs3O/5uBuMhMXLmYjXQil/4Ty9NFp3KFFPaOSrRsZ4Eu3e2FyhCt2ppDKjPcfqObtDljIhEflamLKRqFDyJcpi7yxUPd7Q0+nuwslYDt+ZMZiIvKRNLFHFD5PF0eXuhwZu9kIpAdZfvKToh6MGSEExEds0eF40pCWcpRXU19q08H/tTsazh66UtB9d9CaYPBwbNRXKpC8r2L8HLoCDOFJbIKMnAgYiVSsrTXuGiIBEBBfjGO/HxLqDIQG5lVJzJJm7WxsJKj6xMOePZlFwQ+ZGeQi4GiwhLsWHVRSDXhxhHgCDQ8BDgB0PDWjI+4CSFAt0kfbuqAIAMq/tMXPQnokWAZHfpZGx3QnujjhAHDWxllOHpN89dUBWDkcwEY3MsX6w+GCWrranu/jz/e7+1XqfxbKycr7Bj7pNCkYmSArrEnAmLcHG+8+FYLXbvWyh9hR8QS5cNHnhOngK9VB7U0ppDuXs85CxgYsuoBzXvJ1Og6hQrrCgtd+aFD75RFvqDIJUMahWL/ezQNB3ZeESJI9GkkOPrkC83x0lst0NrTcKU0Kfx86bRoIUqrPuZpH4yX/UbDRG6O3KIsfBq6RNADGNJxjiAQqLb03Jv4JmqD1ur/6ucbGgFAhCUdhCkiTt8mk0nQ91VXDBzZ2iAXBFQecPGUKJz9W/9z1zfWvD+OQGNDgBMAjW1F+XwaDQL0Ev3+5HZ4/Z1WBslbpnDr376/iS93JyElWf+5fiR62KlbM7z2TisEP2xnEAy02UyaCACKAtg86gm42Jlj5Tfn8eu5K4K4n1ofIDTxtiD4p5DJEPJqJ/R7uA2u3s6qFDGgzXjEtH1lsLtQls1QefF37xTi129uCmGz16+w1zmoDRNKr6F827dHtkG3ng5i4NN5G0p1WDQ5GnSj2JDtrRGthXKbhjI67P78dTIOfXMTN/VAWtY2TyI0Ke+cDmkksmkIo9vp5dNjBF2D+pi9uQv6eg+DpdJOqAhA4f1vdpgCV6s2SM5MxNnk35GQHoai4oI6d9NQCADK6SdS/PCPKYIuiSGtmYMS705sh6dfdAF9b+rTKAWQKgPo43JAn/PifXEEGjsCnABo7CvM59dgEaBydQs2dhBEp/RtsRGZ2LftMv45Yviav3ST9tqwlsINrY2dceRtV7cemggAK3Mlhvf2w2uPeQphwdn5RShSFUMikQgh/xSOnJVXBAtTOZTysjVX13Znsf50GCFxtmaOShbua/VJxAcddr/6+Kreb/w1TZb+3nr3d8HAD9roHRvKQ9+xOhFffXJVp2kPmuasy99TKsnkhb4G+Vulv6Fjv6UK+F0I1++NvyYM6XOs72uuGPB+a9g20+/nWLGqFJuXxuPgZ9d1UlFELlWiuLToAaFXTRiI+X1DIADotv+jdZdwIfyemCnppQ19p7w61B1vj2gtCO3q0/Zvu4KP1iXqs0veF0eAI1BPBDgBUE8A+eMcARYIUI7fvHUBQs16fRrl9FO95C8+StLJi6Iux07h2aOme4I0EYzRNBEAlOvf1Ud8CceYq3cwcedxZGTrPvqCiBQS/Qs0QGoJ3chuW56A47/fNsZlLB8THdjo1vbVoS1Bobb6soy0QiFkuyGG1VIOPKUs6UNpvep6XLuciy1L43HqWP1F71iuNR3Oho5pgxffbqFXfYDbKVTDPQoRZ/WbYqMtlsZOAFDO+46VF+sdTaEtLmLb+wRYY8piX0FHR1+WkV6IxZOjBO0WbhwBjkDDQIATAA1jnfgomxgCVO5v2Pi2UCikeps5hWBvXBSPMyeM9wWaXp4HjWqNV4e01BsuYjsSQwB09HBETn4Rrt7Oxr2cB8Nkk9NzkJyeLVQDOJtwC8V1UCbXNF4KdX93Qju88a5+U0sIH7qd3bPpMq5eqp8omaY56ur3hFX3p50wcpqHXnNsSQ9h4aQokHhdQzESwfsgxAP9B7rrdciqolIc/eUW9my+hBtX2WuU6GJy9Lne8zlnDJ/iAQrf1ped+OO2oDOhy5B1KhNoKreAVCKFg4UrlDJT2Jo6ws7MGTeyEhGZ8rdW0zNWAoD0JPZuuoT928tSt4zZ2npbYvhkD3R5XH8pJ/TeMG9spE73ljFjzMfGEWjoCHACoKGvIB9/o0OAVKSX7giCs6v+VP9JyGhpSDSoVrKxG+Wr9xvQQogGoEOHsZgmAsDT1VY42BeqDJsvSgrl8zcE6LV2eUF+CfZtvSyI/OlSeV1fa0+17MfO8oKXP/sa4jQnwmjv5svCPw3Fuj/tiNmr/fX6N0nl+z7ZcAlf77lq9Iey6taRopnGzPLS220tHWI/WpsoRHjVxShdydM+CA+794WDuQuoOkBtRmUDv4neqJUmgDESAPT5RUJ/3+1rOIr3FI1DQpxUNlAfRp9Za+fF4eevkvXRHe+DI8ARqCcCnACoJ4D8cY6ALhGgAy0dNJ5/w02Xbmv1FR16D4umRIFqrjcko0oBY2Z76/UGrTZ8NBEAxoAtlWabu9Yf/h1t9TactFsFWDEzpkGGtFcEybaZEuPneqNHHye9YEdCdjNGhCEhJksv/dWnk+Zuppi/oQO8/Kzq40arZymVhITtjD2kXdOkHJxMMGG+D7r10o/wJInXTX8/TGuyVyEzwYu+H6C908O1TimnMBP5qhyhUkBM6r84m3wYxSVFmmAo/72xEQCkdL995UUc+vaG6DkYS0NzCznGzPJEn5fvV2lgOTb6rCJBwIYS4cUSC+6bI2DsCHACwNhXiI+vSSHQobMtlmwPBH1x68NCT2UIL9GpNxvW4V+NzSM9HTB1sS/ocGZoE0sAkBjgS13bIiO7AD+dvn/DS8J/j/m5wMHajFkKwODRbTB0bFu9QUV1yDctjse/fxpeTFIXk1aaSDFhno/eyttRdYRNS+JBFTmM2d6b1A5vDW+ttyHSAYPSlajEXWMwU3MZpi7yRc++znqZzvf7r2P7ygTQzbZY83F8CK/5j4dEIhUU/88lH8bd/FSk5dxASWmJcOgvKa3/PjUmAoBK4K7/MA6/fN3wDv/qdbV3JILJG48+6Sh2qevVjlK89my6VC8f/GGOAEeAPQKcAGCPMe+BIyAKAQptHz/XB/0G6Of2n9j6BRMiG0zebE0g9nreGRPn+YCEEw1pYgiAp4NbYvqrnUAkwInoG5i067gw5HYuNljzXne4NLtfLzwuOQPTP/5H0ATQhbXzthRSSygKQB+WdDEHy2bEIC7SuNTY6zt3itKhw9pT/cQLOta1z9wcFVbOuoC/DqXW1QXz53wDrbF4a6DeSLiLF7KwbHoMLsXp5u+COUAiOzA1k2H68vZ4/Bn2ESZZ94qwdFqMFsScBM/7vIuOrr2EUn+H4vfq5LBfHTTGQgBQRY7d68ty/hu6ObmYChcL+hAGJC2hyUPPg0QnuXEEOALGiwAnAIx3bfjImhgC9CK9cFOgXkqPkdL43LERoPD/xmC9nnMWSo8ZomSiGj9NBIBPCzts+KAHbC1MoCouwf9Cr2Lpl2eFUlrLhj6Kx/xcUVJaipy8IpgoZUIpQCIJpn/yNwpV4m/qqltPOlyMnOaJF97UD7mUnJSLRVOiG93hX42tUikVlLafeoE9CUAlx2aPijBKcS1zSznGzfbCMy+56OVj5HJCjqBVQiRAYzSKBJixvL0gPMnaTh5Nw/xxkaLU7Cn8/1X/8fBo1gH7wpbhckYUs+EZCwHw4xfJWDc/tkFqS1S3OFT2dcI8b7i4mzFbO8FxKbBrbSIO7EoCkSjcOAIcAeNEgBMAxrkufFRNEIGxs73Rf2AL5jOnUn8bFjbssMbqQOr7qqvwgiPXY+WEiuPQRABM6h+MNx/3QurdXIzfcQyJN8vIFw9XW2we+QTsLE3w5fEErP7uPNo1t8H6ET0EEmDUlqNIuFG/0l0k/Dd3XQDMLWTM9xeVhFo16wJONpKw/5oAo3SAGSv80KM328Ma7StSbiele2MzEv6bucofJibsxTjpRnH5jBgQIdKYzcxChjlr/NG1B1tNgMLCEnw4IRL/HNGcnkNK//18h6O9U1fsD1uKpLuxzJbAGAiA0H8zsGhyFOizrDHZ0/2aCylzrL8jKQpg9ugIXG0AosKNaX35XDgC2iDACQBt0OJtOQKMEGjR2hyrPg4GheqxNCpftGvNRXxO7HwjJOeHjWuLQaPasISwRt+1EQCU3rFhRA885OWMZV+dxfcn7+dIvvRIW0x/rTNy8lWYsOMvRF4pK8O4dEg39AxsgUWfn6mkFaDt5KRSCWau9ANFSbA2ypldPScW/zt4k3VXRuGf8msXbwtkLn4Xdf4uPpwQhbRU4wmrlSskmL++g17E66hsHWmV/PWb8aZC6HJDkqjikm1BaO15PyVIl/7VvohMoXKTJHSnybq06IM+XoNxOPEA/k76UVPzOv/e0ATApfhsoZwdRTE1NqPvofcne4DKDLO2bSsS8OXuq6y74f45AhyBOiLACYA6Ascf4wjoEgG6+acIANb2x48pgqhRTgOqL64NJnb2SiEVQF+K2hXHVhsBYG2uxNbRPdHCwRIhu//GqbiU8kfnDuiC57u0wdXbWRix8QjSs8oEGdURA4u/OIOD/9ZdVCmgky0Wbu4Aa1uFNlBq3ZYIJSqTtWVpQoMs9af1hP974OEeDghZ4gvae6yMQmkpZ5v+fo3FOnVrhgUbKaqErfYGlRf74qOrAnHZGEnLmtaTtAAmL/SBlQ27v9tiVamgA3Pij9sat5Wl0hYDAqeC/n0gYiVSstjkxhuSAKDKG+sXxuH4/xov0WRlLceS7UGg0qYsLeLMXWFvNbYoCpaYcd8cAX0iwAkAfaLN++IIVIMA5dHOXu3HPOSTwvJmjgjH9UZ4s1ERVu8AayzZFsj0QFbdRq4LAWBpqsDWMT3h7WZXSRSQ/E99pSNee8wT9SEA6PafDhHPvsK+DNS/f6VhaUgMSGCsKRndqg0e3RZDxrCNPKHDP92C0z4ztNHt//Rl+okqoVv/lTMvgAQRm5Lp67b2py8p1z1OFGnnZOGO1wImwFxhhXM3DuP6vYTyJbE1dYSdmTNM5GZwtW4LmUQOa5Nm+P3ifpxN/kP00hmSANi7+TL2brmMEiP4GxMNWB0aPvy4vZBmQu8erIwqTFD5V2NMXWI1Z+6XI9CQEOAEQENaLT7WRokAhWZPnM9exX7HqrLQ/6ZgdBgbOLINZDL6iNOPadIAUKcALPz8NH45U3Z75ulqiy2jesLGQokNP4Rj39Gy3FpHGzPh51QVYPbek/gz8nqdJtGqnQVW7g5mrvxPtzyzR4bjQkTjUvwXCzpVVpi92h9UxpOVCcrtITEgosXQ5tneCis+CoaNHbvbaZojlSed9UE4EhuZ4r/Y9aNUgDlrA+DbwVrsI1q3o79dqt2uSVvBXGGNR1o+B1+nLmhmJj6diCoGnL5+SPS4DEUAXAi/hxkjwpF5t/ETmKRfMnK6J14cwFZz6MTvt4UoAGMgLUVvQN6QI9BEEOAEQBNZaD5N40SADqjz1gfgsafY1uiNCbuH+eMjkXbLeHKIWa4IHUwWbQlkHuZYcQ6aCID3+/jj/d5+oPJ+47Ydw92cfEzu3xGvd/dEVl5Ref5/r8AWGNm3A1o5WeHKrUyM2HQUGdllaQHa2mtDWwovekytFNiyPAFff9K08z3pb3jOWn8oGIpQHv89VdACMPQL9aCRbTBsfFum24pC/yld6cfPk5n2Y+zOn3y+uVAZQMqQzPz9hxQsmxZda4qFhdIGQzrOgYP5g9FEWQV3UFhcgMyCO0jNviaUCEzJvoICVR7u5N1CWo74NTQEAUDaJaSFICYVwtj3i9jxUVnYlR8HMy3fSaTlhIHnQNU7uHEEOALGhQAnAIxrPfhomhgCzq6mWL2nI1wZluZRFZUI+cNNLRSvd38XhCxpDwql1YdpIgDoNn/b6LJb/UJVMXILVCBtAKlEgrBLaQIBQD9T5/5TqcC134fhqxP3w2y1mYeltRzLdgShfRDbXE+hTN3oCOTnFmszvEbXlm7ViHTq/GgzZnOjG3GqsZ2clMesD02OSetg+a4gePhaaWpar99TFYkF4yNBVUuaslHljqU7gkBaHqyMBO8mDw0VIi5qMrlUAXcbb6hKCoVDfWlpCfJU2UIZU12aIQiAwz/dwvLp0VCpdDsXXeLCwtfoGV54ZYg7C9flPlfNvoBfvr7BtA/unCPAEdAeAU4AaI8Zf4IjoDMEKPx/5go/prc7Z0/cwdyxxllHXGdAVuOIxI4oLPuh7vYsuyn3rYkAoIZdfZpj8aBHYGV+XzAuK7cQsz49iX9jywTe+nZujcFP+mDHoSgcjbheZ+GzZ150wcQFPjAxZVeiLSdbJeRnH2vEolnabB4hnWeBDywY5dbSWYvyan/7znBVFl540w1jZ3kxLSVGN4dLQmJwygjSHbRZf1ZtScNj7GwvmJqxKeNJn12UBvDnr4YvNalvAiD9dgEWToxCxNn6lVpltfYs/VIqD31HurcxZ9YN7ak1c2OR3UiFh5kBxx1zBBgjwAkAxgBz9xyBmhCgG8NpS9ujZ1/x+ZTaokkqz8TA//a94Q4M2o5Zl+0pJ5sEAVmKHanHK4YAoLZ2libo360d2rs3E0L8vziegNv3dHujS3WeF2wIwCM92dYSp5e7FTMvgMq0GcJMzJuh8/MLkHD6U6ReOa2XIfj3HCf0E3V0wwP90QGN6myz/Js+/FMKVs2ORUG+/jEnMmnx1kDQIY2lEcGxZl4sKDS7sRvtYRMLO2TeTqxxqhZWcsxY4YduDP+e6ZaWUi50hblMqoCp3FyIGKBUALGmbwKAdHF2rkkEVdpoaiaRAkNGt8Xg0ewETDPSCvHhpCiEn85oavDy+XIEjBoBTgAY9fLwwTVmBHw6WGPlR8GglztWFhN+TwijvZ3SNHL/q+JIBxaqpx3c1Y4VxOV+xRIAzAcCwK2VOVZ/EgwnF1Nm3RUVlWDRpCgc/11zCTFmgzCA49oIABrO0y82FxTyWaWeUJj2smkxCDPAC3UbTwus+qQj0wobBXnFmDsuEmeOpxtgdfXbpTYEFkVekFgsK7txNQ9LpkaDvjOqNwnMFBaQSmSCCKCZwhIkDOhs2RJyqRxu1h5QyExgqbSBifz+jXJEynH8cGGHoAsgxvRJANCt9PT3w0AaOU3VgrrYYcn2QGbRJYTrxxsu4dMtl5sqxHzeHAGjRIATAEa5LHxQTQGB199piQ9C2Aq0fbz+Ej7d2rS/eAnn4ZM9mKZZ0H4VSwDQwTCgtQOeDnLHx39cwJ2s+3m3rZ2t0bGdI4pLSvHPhZt1jgzQh3AYqWaHvBeGnCYW2qmJACBdjzV7OsKFoa7H/m1X8NG6mm+MWX1+9n3VFZMX+jIjN2jcYacyMPODcINFlbDCrjq/2hAAFKa9+pOOTCt67FqbiM+2l1UoqWp0uH/Vfzw87YNEQ1RUXIDo1H/xa/wnoP8WY/okAKiixrwxkSAys6kapcot2R7EVDD37N93hCoxhU0goqep7iM+74aHACcAGt6a8RE3EgQoV/iFN9yYzSY7U4Vp74U22dJsamCpFN789QFo5WHBDGuxBADl/i8c2FXQAsgvLMbkXcdx7mKqcKAa1y8IA3p4CaKAZCQUuONQND49ckErHQCKKCHxw+5Ps60ssXVZAr7Sg/K/XGGGwGemwdbZW8BFVZiL0N+WIvP2RVR3gKIDunObR4S2d2/FobgoD6qiPCFkv03QK2jmFiA829L/OaFNfnYazv40DwW5d4T/t3b0QHDvGZAr799i3rp8sjzkXxMBQD4oDYDytlkZ3Y7PHBkOSvHRl1FljenL/UA1xFna2nmx+PGLMtV4Wt+g3tNxJzlCWK+Ka1VxnSvuCfXYaK3bdny1fKiXzn+Ny2HfCOsb0GsCIo+sE/aBes0r/ox8qwrzYO/WAaaWDog8shZObbo+8DNKO3Fq3QUBvSY+0A/9oLb9Rr+n9BXyT1Zxj1WHr1QqwaxVfkzTS47/LxXzJ0SitNrzsATP+7yLjq69hOEVqHKRXXhPONgnZ16EqkRVtmZyM7S2bQ9r02aITPkbRy59gawC8eHf+iIAKOR/2YwY/H6wTHulKRu9h4yf5w3aYywsLbUAk4ecx7XLuSzcc58cAY5AHRDgBEAdQOOPcATqiwDlpFN9dpb1nSk0e2lIdJO4SdO0HiNCPPDGO600NavX7zVFANC5ftYbXdDv4bJ8y9S7uVhw4DTOxN/Cw97NseKdR2GmlAsH/4LCYliYKVBQVIyQ3X/jVJz4l1TfQBss3xkEqgLAyq5czMH8cRG4eon9C13VA7f6UBX+v+WQKcwqaQDQ71y9nig/0KsPgerDlfr/1YdBNblAh38iCKojFNQHPDoE0oFPDAHQo48Tpi5uD1JwZ2E3r+Vh4uDztaq267rfoIfthPx/M3M2c6LxxkdnCSlLN6+X5Yyr1yM/Jx203kTkVF0zakdr5PvYiHJiiNa5pX/f8v9XkzoXTmxHfs4dUQSAvVtg+fPUB6171Z9V3W/q8d6I/1MgG+qy32pbt2dechHSAFgJeyYl5mDS4PPISC+sdhh0uKeDfnFJUa3bSyKRoEuL3njGYyBSspNwIHwlsgvFiezpiwCIPHdXKP3XVErj1rZgDk4mWP9ZJ7i0MNP1x4bgj74bBS0iA4qXMpkYd8oRaMAIcAKgAS8eH3rDRYDy7hZvY/cyTSGNlM/516HUhguSDkfuG2gthM+yUtFWv+TQ7WVNJY9aOlph+9heggjgF8cSsO5gaPnN/szXH8JLj7QVQv7Hb/8LiSn3MLl/R7ze3RM/nb6MDw+IF7h7dYg7Rs3w0iF6D7r64qMk7FydCKrVztKqO+xV7K/igUjLY7wAACAASURBVP1e6sUHBAGrPl/1wEa+KhIKdMCsalVJATEEgL2TCRZu6gDS+WBhJAA4d6x+8+QHftAa70xox2I65T73bLqEvZsvl/9dVD1QU0M6zPs+Nhxhvy0rj9pQH9Dp37EndgoRI3eSI4VDeFUTGwFAfatJB7X/ij9T761r0b9UEqAkMsKzyyCBhHL16lmJkKq636oSWJrApfQSImHaeltqalqn31NVj1kjwxFxRtxhvbZOLJW2GNJxDuzNXQQCICE9VNSY9EUAbF2egK8+vipqTE2hEUWN9XnZhdlUhVKLM6KhKmL7ncFsAtwxR6CRIcAJgEa2oHw6DQOBdye0w1sjWjPLpb1xLU+4yamtrnPDQEo3o6SIi9UfB8M7gM2BjEapKQLgER8XLB/2KK6lZWHk5qPIzC27ZbM2V2Lr6J7wdLXF4bBrmLHnH+HnAa3tsW54D9y4k42Rm44iO7/2Wzc1UnRDSIJhrIzmuWBCJE7oSfyvYoh11VDviofz6m52Kx4MK6YAVDzYVUcAVE07ID/aRABQ+0kf+uD519mtA5Ewu9YkCvuOtVH0CgkbksAhKyP1+dmjInDmxH3xv9oiMqobB0V6JJzaV2tlCLEEAPmvWOmhKvGjHps6hL/ieNSpCkQAUMpJTftNWwKA+qBqAE/3Y7cORMAQEUMlJ+tjxkwA5OUWC+J/FAXArQyBlwe5Y8wsdsQxvYtMHhqK5CT2UWN8TTkCHAHNCHACQDNGvAVHQKcIUAjt0h1BoBJ1rOyfI2mYOyaC+Q0tq/Gz8Dt6hhdeHuzOjHTRRAC82LUtZr3xEP6NTcG47X+VT5EO/ltG9YSNhRIbfgjHvqOxwu9aOFhi17gnkZ6VX4kwqA0bCg1etiMIgV3YVT2g8Oypw0JBJJM+reKhXE0EFOTcKT/s6YIAUB/I6FCnThuoSwQA4dLvTTdMYKjaHheZKYjl1RSurcu1sbSSY8VHwcwiGmisVxNzMOWd0Eoh2dURANVFcVScqyZhPV0RABXTCmoqQVkduVRbCouYNXttWEuMnMZOPDby7F3MHhWOrMyynP66GlUK6Ov9LuzNm2N/2DKk5d4Q5UofEQCUakL6OPcyxJGqogbewBsFPmSLOWsC0MxRyWQmRChR2lhTqxrDBEzulCOgAwQ4AaADELkLjoA2CJCaM6mEU5gwK6OSO1R6h9t9BB590hHTlrUHHWZYWF0JgOe7tMHsNx+qJApI42vlZIUdY59EWmaeaALA298aK3YHg5SdWdmhb29izdwLUOlRgK7iXNREAIV434g/Wk4AiE0BqO1Gln6nDt+uKgpI+eNiNQBovETwUbg2qzKfhQUlmPpOqF5uMWkuRFqyzP8/+Nl1bFwUX4m0rCkCoGK+f9V9XnF/iE0BqKohUF2aR00RAOp8/+r+3lgQAJ0fbYYPN3Vgls5EaQB0UxsflamTjxDSAyiLJhAXUqAPAoCiZ7avLBOA5FaGgLWtQvh+fOSJMlFKFrZ5aTy+2XONhWvukyPAEdASAU4AaAkYb84RqC8Cnbo1Ew4GShNpfV1V+zy9bM0bF6G3EG0mk2DglF5wSByPVRqAJgJALfR3OSUTo7YcRW5B2Q3b3AFdQCTA1dtZGLHxiHDjTzaolw9GP98B4ZfSMHbbnyhUaS5V9dLbLTB2ljckbLaWkL+5Zt4FEAmgD6tOA6DiDW7FCAA6nIsRAdREAFQ8XFYM89Y2BcDB2QRz1vgjoBO7SJ+182Px4+dlivks7Y13W2HEVA9mXRCZsWJGDI78cqtSH9URAOo9QQ3VofXVie9VFIOsjjS6dztBCPFX/87Szr1c9E8MAUD9VxUbpJ/Rs2qtAHe/vrWmAFD72vQKqgO8eQszzFvrz+xzjPok8djff9AsPCqVyOBs2RJeDh3hYtVGyPfPLcrClYwYxN4+g5TsKyjVMpeANQGQebcIiyZHgUrTcauMwNsjWuPdiex0Pg4euI71C+I47BwBjoARIMAJACNYBD6EpoVA75dcELK0PbNQ9MsJ2UJt4+s81+6BjTV2thf6D3RnsuE0EQDOtubYMa4XHK3NsPb7MHx1IgEeLjZYP6IHHG3MyvP/6b/f7+2Pvg+1glwmxYaD4fjsL80vTVKZBCFLfPHMi+yEnEgxe8aIMCTGZjPBsDqn1eVaqw/jdS0DWJsGQNXycTHHtwtCbupKAWJEAGkecrlEEM178z121Se+/fQaNi2OZ7oWCoUUM1f5oUdvJ2b9UFrJzBHhIBX6ilZTOH91Gg3qyg7q52sqA0i/r1jqkdJJLoV+LZQZVJcGFEsAqEmAiuUGqfSken9pigAg0Un1OCs+VxvQRBwTGcPqc4z63r/9Cj5am1jLMCRo1ywAz/u8BxvTmm+ML92JwvcxW0RXAKAOWRMAof9mYP74SGTd4+H/VReYoksWbOzALNKHY8/sI5Q75ghojQAnALSGjD/AEagfAsPGtcWgUWWl4FgY3c5uXBQHEjriVhmBVwa7Y/RMNkJHmggAGsnwPv5455n2wqBy8oogk0lhbiKHqrgEc/b9K5AA6tz/ZlamiEvOwLhtx5CRXRYVUJvZ2SuFMG0vPytNTev8+9iITIS8G4rsrPrlB9d5AHV4kA5zORnJ1SrC18GdVo889UJzIaxWJmNTX/vPX2/hw4lRWo1J28ZOLqZYtjMIrT0stH1UdPvwM3cxY3gYL1kqEjESl5y4wIcZiXzo2xtYMfNCDaORINi1B/p4DoFCVpbGllVwB0l3Y5FTmAm5VI6Wtr5wMHeBRCLFzazLRlUG8McvkkHVWrg9iACVAVyztyOo2gQLI92YRZOiEBupm/QSFmPkPjkCTQUBTgA0lZXm8zQKBCgfeNICH/Ts68xsPBsWxuH7/deZ+W/IjkkHgPJnSdVc1yaGAFDKZVg8+BF093eF9L9BlJSW4njUDczaexKFqmKhKsCyod2Qei8P6w+GISO7QNRQKf+fDmo2dgpR7evS6M9DqVg4MbLeCuF16VvTM9WVjKua263Jh65/T+UnV+wKZqYDQCrmRMgU5GtOD6nr3AIo/39bIKiSBiv77fubWD49hpX7Ruc36GE7LN0eCBNTGZO5UXg8RfoUV6Pz4WTpjrcDp8PKxA7Rt07ij8QDuJef9sA4HC3c8Ir/ODhZuONE0kEcSfxSlA4A6wiAbSsS8OVuXv6vuo1jai7Dqo+D0T7Qhsm+It0YIl9+/UacICSTQXCnHAGOgIAAJwD4RuAI6BGB1p4WmLHcD57t2dzSFhWVYM7oCJw+dr+Ulh6nZ/RdefhaCS84pAegaxNDAAgfuhKgi1dz9O3cGkq5FIfOJeFEzA0Ul4gTyapp3A/3sMeizYGQyRmwG/91auziWRVDu2nIVcsG6nrNNflzcTcTBD9Z3ailpxZg1qhwxEdlaRpKnX9Pof9z1wUwIc3Ug9qzqaz0HDdxCLRqZ4HVezqimQMbxfYUSskYGY4rCZVTMmh0T7YbgEdbvYCIlOP4KXYXVCU1h9KTLsDbQdOFyIBPQxeLSgVgSQCQHMHcsRH4+4/b4oBuYq0oUmn2an/06MMu3YcuJ+iSghtHgCNgWAQ4AWBY/HnvTQyBbr0chJdppZKNShsJHE0eel6vOdoNaQkpTH7xtkD4BFjrfNhiCQCdd/yfwz4vuwoaACyNR5doh66FpVw4qLFKy6Cbf0r3+eVrdjdq/Qe2wNjZ3tpNXMvWK2dd4LeCWmBGUT7r9nUCEQEsLDenGOvmx+KPHysLAVLI/yt+Y9Harj0+DV2C5MzalfRJJLCf73D4OD4kqj3NhSUBcDe9EFPfDeXfj7VsGioxSaUmWdnp4+nCJUVRIbuoJVZj5345Ao0JAU4ANKbV5HMxegReHdoSo6azq+F860Y+xr11FrdTxIWNGz1gOh6gXCHFhHne6Puqq449A4YmAN4a0RrvMVRwJsDo9uzE7/z2TOzmoWoMS7cHoUt3e7GPaNWupKQU3+69hq3LE5ilZZCQ4cAPWms1Lm0a060s5f/TwYCbOARIYHLVJx2FUpMsjD7LPt+ZhI/WVRYCJALgVf/xsDNzwp7zC5FTeE9j9895v4NObk9hf9gyJN6J0NieJQFw5kQ6lobE4O6dQo3jaKoNXh7kjjGz2OjkEKYXL2RhyrBQ0GUFN44AR8BwCHACwHDY856bIALj53njxQEtmM2cf7lqhvb5N9wwYa43SDVfl6aJACCxv16B7ghs4wA7yzLxrOqspaMVbCzuh/aejk/FnE9PwtJUgRXvPIoObRyQlJqFkZuPIjO37EWW0gqmLPLFs6/onthQj5HmR3Xnw05l6BK2Ru9rxgo/PN2vObN5/nPkNhZMiGJyoyaVSjBrlR9TzZKCghJMGXoe0aGaD5PMQGxgjunvff6GDuj+tCOzkR/5+RaWTouupAOgJgAczF2xN3RRtbn/FQekjgBo79QV+8OWCkKBmowlAXBgZxI+2XiJyd+Kpnk1lN8/0tNBqARAJBMLS72ZjwkDzyMlOY+Fe+6TI8AREIkAJwBEAsWbcQTqiwB9oS7cEoiHH2dzG0jjoxuOeWMjuZp2LYvVPsgGK3YF6VzUTBMBUFHdX5u99G9sCsZt/0sQB9w6uic8XW2RcONuJQLAwckEM1f6gcTBWFlOtgoTBp7j4bNaAvz+ZA8MeJ9dKcD46CyBmGFR1oy0C+as9WcmCkZQZqQXYuKg87h66cF8cy2hblLNWZY0JSBJYHL68DDk5VSuJtPHawgecnsaP8TuQPjNY7VirtYAKFDliSIMyBkrAoAiTZZMjcbhnyqnNTSpTSNism29LQWdonY+liJaa9+Evkfo750uK7hxBDgChkOAEwCGw5733MQQMDGVYu2nnZjkn6uhJHXdlbMvAPXTk2vUK+PY3BRr9gTDrZW5TuepiQCwszTFqncfQwuHynm7OfkqJKVm1igCGHPtDnb/L0YQDOzu7wZ7K1OkZ+XjeFQyClVleZRUAYAIAPc2up1TRYAovWTUa2eEAxs38Qg8+Xxz4RadlSUn5WLSkPNM0n78O9li5go/NHdjUxaMMElKzMG4t84xITBYYW4MfqkU4KQPfZgN5VJ8NqYOC33g753y/98KnIa8omx8G72xxlv9ilUAQm/8iZ/jPkJJqebStKwIgNxsFULeC0NMGI80qW3TNHNUYspCX3R9woHJ3iKh4tkjI4TLCm4cAY6A4RDgBIDhsOc9NzEELK3l2PR5Z7Rsy0a4ieDkatqaNxWVM1u1Oxg+HXQrBKiJANA8srq36PmsM2au8mNWb55GRjdo25Yn4PvPrsPKRg5La91XUqg7Asb3ZE6mCipVCcbP9cYTz7Ir+0n5zJMGn8eVi7q/Qe/d3wUhS9ozrQCgKirFlmXx+OWrG7CyVTArmWh8O6RuI8q+VyTUb6Jyst16sUsBIB2ZiYPP4cbVyqHaFNbfx2swOrs9LRzoE9LDEJP6L+iWn8zW1BF+zo+ghbUHJBIpUrKT8Hn4SmQW3BE1YVYEQNqtAox/+xxuXueh57UtBKX9TJzvjededxO1Xto2It0SisSgFBNuHAGOgOEQ4ASA4bDnPTcxBChMe8OBzsxu0yi0buuyBKaK4I1hyRQKKZbvCtJ5uLyuCQD1jb+ZUo4j4deQW6CqEf7Bo9tg6Ni2elkequUsZIeySRHVyxz00glF4UjAlJSheRQWlAgpABSyrWsbPsUDb77HLn2h4nj5vhK5eqUAiUvSQY2lUSWAyUPOIy4q84FuTOXm6Of7AXwcO9c6hJtZl/FN9EbcyRUfds+KAKBImVGvn+WRJiI2zbsT2uFtVsKfpcC6D+Pww4HrIkbCm3AEOAKsEOAEACtkuV+OQBUEWrQ2x7pPO4FC7FhYWmoBNi6Mx/HfU1m4bzQ+Sfxv8VbdazHomgBQ5/xTyP97Gw7jelp2jWugz4Nao9kIjWQixapSzBgRhrN/i7th1Wba4+Z446W32YmWajMW3la/CGgiliQSCTztg9DV/Tm4WbcDCQSS5RRm4uq9OJxPPozLGdGiwv4rzowVAUA55xQBkJerOQ1Bv0gbX29vvNsKI6Z6MBvYxxsu4dMtl5n55445AhwBzQhwAkAzRrwFR0AnCFAt8JW7g2FlwyZ0+vqVXCybHsNzHDWsFiloz1njr/OwbDEEQDMrU1A1gOrMwdoUXm73RfxMFDK83t1TUP/f/2dcueI/VQA4m3CrXDOA5jN+ng/6vckmZFMnm587YYYAhdSS8Offh3VbnpFumEOW+uKZF12YjZ07Nl4EKCJjJiNiqbZZsyIAIs7cRch7oULEDLfaEXjhDTdMXMBOX+K7fdexcVEcXwaOAEfAgAhwAsCA4POumxYCwV3tsGhLIMzMZUwmHhuRianvhiInq+ZQcSYdN0CnLBS0xRAAG0b0QFef+peEOxaVjJl7TqJQVSyUa5q3PgCPPskuH7gBLnHTGXIpBOLvfwdv6nTOShOp8HnV+dFmOvXLnTUMBIhYWjgpCn8d0m9EGSsC4OTRNMwdG1GprGHDWAn9j/KZl1wwbSk77Y9jv6Vi+cyYBypM6H+mvEeOQNNFgBMATXft+cz1jADVbJ612h9KpZRJzxFn7wr1tOnmhlvtCLAozSaGAJjUPxhvPu4lannyC4shl0mEXN/M3EKUlpbCwlQBpVwm3P4v/Pw0fjlzBfygJgrORt1o1ZwLgoieLo2IymU7gxDQyVaXbrmvBoIAiX4uDYnGHz9qzt+ndAAzuaUg+tfMzBlmCkuYK6zhbNkScqkcbtYegljg0Utfapw9KwLgjx9SsHR6NEp5AIDGNaB3lXnrAkDpcizs9PF0bFocD4pa5MYR4AgYBgFOABgGd95rE0Tg2VdchbJNMkZfqpwAEL+pDEUAUF4//UNGh3r6pyaj0H6KGPB0tS3XAKBSgptHPQEPFxt8fiwea74L5QSA+GVvtC05AdBol9ZgE6uJAJBJFejtOQht7PyglJnAykRchAgRAF9HrUdRcUGtc2JFAHy//zo2LORh52I2FK3Bsh2BkCvYXFacO3lHqCiTGFuzro2YcfI2HAGOQN0R4ARA3bHjT3IEtELguddchbw6VurNJ36/LYQ4ctOMQL8BLTBhnrfmhlq0EBMBoIU7oSkRAH6t7DFhx1+IvFJWN3nqKx3x2mOe+P7kJSz58gyovOTqTzrCs72Vtu55+0aCwL6tl7F7/SWdzsa2mRLrPu2Ilu3YlS3V6YC5M50j8NHaROzffqWSXyIA+rcfhfZOD4vqr7hEhX+u/oTT138TBAKB2iPUWBEA+7Zdwe51iaLG3NQbdezaDMt2siMArl3OxYIJkbgUxwmApr7X+PwNhwAnAAyHPe+5iSHQf5A7xsz0YlZTm0KA6SaQm2YEuj/jhAUbAjQ31KIFCwJgyJO+wuvyr2ev4Pa9svrVagJAHQFAVSU27O8M15ZmWoyWN21MCLD423d2NcXGA53h4Fym7s6t6SHw3b5r2Lgo/oGJBzR/FNYm9ridcx10wBf+XVqMwuL88ht+SgtwNG+B53zeRXPLVvgmegPi00I1gsiKANi5JhEHdlQmMzQOpok2YE0AZGeqMHHwOR4B0ET3F5+2cSDACQDjWAc+ikaOAIVzfxDiideGtWQ205pe1ph12IAdP9HHCXPXGT8BUB3EpAHgYGOK7LwiIYWAEwANeCPqaOg/fZGMNfNideStzA0nAHQKZ4N09s3ea9i85EECQJvJ2Jo6YlDwTIEc+Cx8JbIKai9XyQkAbdBl05Y1AUA6RVOHnUf4mbtsJsC9cgQ4AhoR4ASARoh4A45A/RGwsVOAarWTDgAr+3rPVWxZmsDKfaPy2/NZZ8xZ66/TOYmJAHjU1wUBrR3g4WpTY982FiZo6WhZ/vs7WQWYtOs4bt7JwfA+/nizhxdkVKJt9984FZfCCQCdrmLDdPbj58lYO58TAA1z9Yx31Lr5TpGgr/dQdHJ9EgciVuJienitE2ZFAOxYdRGf70oyXrCNaGSsCQCa6uxR4fjnSJoRzZoPhSPQtBDgBEDTWm8+WwMh4NjcBO9N8sDT/epfAq6mKejmZc1AAOm5W0MRAHUpA3gnK79cBFBdRSCvUMUJAD3vGWPujhMAxrw6DXdsuvpO6dKiD/p4Dcah+L04ff2QQQiAbSsS8OXuqw13MfQ4cn0QAEuowsQPmitM6HHavCuOQJNCgBMATWq5+WQNhYCTi6lQAaBLd3tmQ9DVyxqzARqR48d7O2H+ev2nANABvnfHymkgquJSXL2dhZz8omoRolD/DT+Gg4iAgNb28HVvBlVxCY5H3xB0AXgKgBFtLAMNhRMABgK+kXerm++UsgiAzm5PG5QAWDHzAg59q9tSmY11+fVBACydFo3fD3ICoLHuIT4v40eAEwDGv0Z8hI0AASIA5qzxh19wzaHf9Z2mbl7W6juKhvF81yccsHhroE4FGcWkALBAhxMALFBtWD45AdCw1quhjLb+3ykSeNh3wMt+Y2EiM8VXUesRe/tMrdNnlQIwZ3QE/j58u6FAb9Bx6oMA4BEABl1i3jlHAJwA4JuAI6AHBDgBoAeQtejCt4O1UDrP1FymxVO1N+UEgM6g5I60RIATAFoCxpuLQkATAWAiN4NcqoSZ3ALNzJtDLlXAxaqt8G8nS3c4WbjDQmkt9JWcmYgD4SuQW5SldwKgtBSY+k4ozp+sXYBQFChNoJE+CIBFk6Nw5OdbTQBNPkWOgHEiwAkA41wXPqpGhgARAFMW+aLzo82YzUzTyxqzjhug4zZellj9STCo1rmurC4EAFWHcLQxh4eLDVo4WCI9Kx+RV9Jx+14u6KVVjPEIADEoNe42nABo3OtrqNnV9J1iY+qAwcGzYWfmJGpoqdnX8G30JqTmXNPYnlUEwNyxETjxO48A0LgAAFgTAPTdNvODMJz6K13McHgbjgBHgAECnABgACp3yRGoigARAO9PaocnX+AigMawO1q2tcCqj4N1WuNcGwLA3ESO4c/648WH28LCVPEAJPmFxTgScQ3rD4YhI7ugVsg4AWAMO8qwY+AEgGHxb6y910QAWChtMKTjHDiY369qU1JajHv5aSgpLcHNrMvIKcxERt4t3Mi6hBuZl0C/F2OsCICtyxPw1cdcBFDUGnRthmU7AyFXSMU017pNXm4xJg05j7jITK2f5Q9wBDgCukGAEwC6wZF74QjUigDdNL8/uR0vA2gk+6TDQ7ZYuTsYCh2+4IglAFo5WWH1e93R0tFKIxpU+o9KACbevFdjW04AaISx0TfgBECjX2KDTLAmAoBC/C2VtigqKYSqpBAFqjydjY8VAcDLAIpfItYRAFmZKkwZeh4JMbWng4gfMW/JEeAIaIsAJwC0RYy35wjUAQGZXIKRIZ54ebB7HZ4W98h3+65h46J4cY2beKvuzzhhwQb9VwFQymVYP+JxdPJwQqGqGL+eTcI3/1zEpZuZwv/LpBK4O1jhlUfboV/XtjBTynHuYirGbz8m/L464wRAE9/MAH75+gZWzb6gUyCcXU2x8UBnnUbJ6HSA3BlzBL7bdx0bF8Ux76diB6wIgJ1rEnFgxxW9zqWhdsaaAEi7VYAZI8KQGJvdUCHi4+YINHgEOAHQ4JeQT6ChIPDq0JYYOc1Tp8rzFef+v+9vYtn0mIYCh0HH+UQfJ8xdp38C4DE/Vywd0k0o4zdr70n8c+FmjTh083XB4sGPQC6TYsaef3AiuvoSVpwAMOhWMorOj/8vFfPGRep0LJwA0CmcDdLZ7z+kYGlItIaxSwQtAKXMFLeyk8rb0v/7O3eDo0UL5KtyEJlyAnfyNIu+cQLA8FuFNQFAof8rZl3A5XhOABh+tfkImioCnABoqivP5613BJ57zRWTFvhAIqU/O90blTiaOyZCtHic7kfQcDz2fNYZc9b663TAYlIAJvUPxpuPe+H7k5ew5Mvay2HR4OYO6ILnu7TBvqOx2PBDeLXj1RcBcO1yLm6n5EPKaP/qdDGaiDNLazlKS4CVsy/g4gXdhtPqiwC4kpCDO2kFfF8Z0Z61slEgP68Yq+ZcQNLFnBpHppCZ4GmPt9DJ9UmE3vwTP8V+BKBUSA94vcMktLD2KH+2QJWLb6M3IyE9tNaZsiIAeAqA+A322FOOmL8hgNnf5Jnj6diwKB7JSbniB8VbcgQ4AjpFgBMAOoWTO+MI1IxA31ddMXGBD2QyNgRAxNm7Ql6dSiVSPr4JL5ahCIANI3qgq09zLP7iDA7+e0njCrzYtS1mvfEQDoddE6IAqjN9EAD7tl3B7nWJGsfLGzQeBPRBAOxcfREHdt6/NW486DX+mUglMjzVbgC6tuwrTDbxTgS+idqAfFUuHm31Ap5sN0AQ/ou9fQYSiRQ+Dp2FKgCfha9EVkHN5fhYEQDbViTgy91cBFDMzuz3phsmzPcR07RObf76LRWbF8cjLbV2gds6OecPcQQ4AqIQ4ASAKJh4I45A/RF4vLcTZq30g0LJRlmXCIA5o8JBAjvcakeA1mL+ev2nAFD4/5NB7ljx9Tl8/fdFjcv06qMeCHm1E346fRkfHjhdbXsLKznW7u0ID1/NooIaO6yhwff7r2PDQv3mAtd1rA3xuZZSGZaaWOPTolwcUhXABBJMVloIU1ldmIMC6J/Us7FTYP3+zmjZ1pwZpJ/vTMKO1Zr/DpgNgDuuMwJUAWBQ8CyYys3xQ+wORN/6V7j9p6iAV/3Hw9M+CP9c/Ql/XDwg9PGUxwB0a/k8Dl7YhvCbx2rslxUBQId/IgG4aUbgxQEtMH6et+aGdWzx05fJWDM3to5P88c4AhwBXSDACQBdoMh9cAREIEAvNgs3d4CZuUxEa+2bxEZkYklINK5f4WF1mtCjcoxExujSxKQAvN/HH+/39hNy/0N2/12jsB+Nq6JgIIX/UxpAdWZiIsXyj4LRobOtLqdTydex31KxaHIUjy5hhLAhCAD68u8gU6ClRIYfVfkPzMzcQobVezrC29+a0ayB/x28A4kG0wAAIABJREFUiRUzLqCkpGaCw9myFQYFz4S5onaCi0LMM/JSceH2aYTdPFbrLTNNqF2zDng7aLowt4vp4fgmeoMoNfuK4zkUvxenrx8qx6fi4VdVUiTciMelnROF33Pe76CT21NIy72BPecXIqew5sofohwybuRpH4wBgVMReuNP/Bz3UXmZPxtTBwwOni3oAhwIX1ke8t/Gzh8Dg6bjTPLvOBS/p8bRsSIAfvue9loMT5ETsS9ef6clPgjxFNGybk32b7uCj3hEWd3A409xBHSEACcAdAQkd8MR0ISAd4A1VuwKAuVXsrBbN/IFJfBz/9QcXsmi34boc+DI1nhnfDudDl0MAeDhaovNI5+AjYUSP566jLXfhyK34MGIDWoX8kondGhjj3s5hRi99U9cvHG32vEqTaRYsi0Q9OLMymhPzR4VjoL8ElZdNGm/VQkAfYBhI5FgkYk1wouLsKvoQdKQiMoVHwXDL9iG2XD+OXIb88dF1kosiSUAKg6SQs9PXv0Fx658i6Li6sOMKxIA9OxvCXtx6tpvwi12bSaWACAfZSHvK5CZn64Rw4ZGAHRp0Qd9vAajKgnSytYHbwfNQGFxPj4NXVIuDKjG7ULqKfwct1vvBMCfv97CosnRtZJNGhepiTQgraLn33BjNtt1C+Lww4HrzPxzxxwBjoBmBDgBoBkj3oIjoBME3FqZYf2+zqCcbRZGt2hEABz6tmZleRb9NkSf70/2wID3W+l06GIIAOrwtcc8MfGlIEHdn6oBHIm4jtl7T5aPxd7KFNvH9kJLRyvh92u/D8NXJ2oOXZUrJJi3LgCPPumo0/lUdEb1micNPo+cbJ5ewgJkYyQATEylWLg5EJ0fZUcsRZ2/i6nvhNZKLFU8cNNN/dnk3x9YAqlECmrX2s4P7jaeoPx0svi08/guZnO1N/tVCYCsggwciFiJlKzaS8VpQwDQGE5dO4TfL+4vvyGvaf80NAIg0OVxvOj7wQMEgPrnRH7sPb8YuUWZwpTdrD2ESA6qBmAIAuDUsXQhRY5r5NT+CSaRAvPWBoDS5FhYaSmweGoUjvykuSIEi/65T44AR6AMAU4A8J3AEdATApRTu+XLh+Dibsasx11rEvEZr3WsEV9DEgASCfBGdy980DcA5iZyobzfpF3Hy8dMvyexwLbNbbDuYBj+CLtaa9gqqfJPXeKL3i+5aJx3XRukJOdj1GtncPdOYV1dGPVz1hIJXpGboZ/cFGYSCU4WF+LLojyMUlqU35B3kCowzcQSqwuz8bLcFJ1lSvylKsD6ohwUlQLdZUq8oDCBt1QOJSRIKS3BH6oCfKvKQya99f5ndhIp3lSY4RmZCUwkwN/FhfhDVYhxSguNGgDtpHIMVJjhYZkCUkgQVlyEj4tyEV+iKr+37iM3wSCFORYVZOEhmQLPy01hLZFWauv+n+aAM73t/2eT8jMRUVJU/v9yuQSzVvmjRx82BwHq6GpiDka/eRY5WTUTSxUP3OeS/6j18Eg+HS3c8Ir/ODhZuAtz+ffqL/gj8cADB/CqBAC1rY0wUAOjLQFAEQiUXhCfVrv6fUMjANQh/eduHMYvcZ+UR06Q+B+JABKW30RvFCIwiJB52uNtPOzeB0cvfYXjV76r8fOAVQoAkU1ThoWisIBHMdX2YezY3BQTF3ijaw8HJp/ZRJQvGB+JE3/cZuKfO+UIcATEIcAJAHE48VYcgXojYG4px4b9ndDW27Levmpy8M3ea9i8JJ6Z/8biOGRpe/Tpr9sDs9gIADWGlOP/mJ+LkALwb2xKJWgtTRXIKSgSna/6wTRPvD6sJbPlyUgrxLi3zzXKsk22EilmKS3RSirD96p8JJYU43GZUjjQKyUSfF2UJ4TIEwGwyMQKGSjBX6pC4dBNB/1jxQUYoDAT/vlZVYCzxUWgJB96vofcBL+o8rGlMAd0xG0mkWK2iSVaSKrva11hdo0igMEyBeYqrZCJEnxVlI+7pSV4Vm6C9lIFPizMQmhx2eGdCIBRCgtkohRJJSr8qioAzfE1hSnkkGBGQSbSSksQJFVguNIcCf+1oXnfo5qCFYyUwEkRnJVR2tK4t84J5SVrMm0JAPLTzLw53g6cBjszZ0GV/rOwZbieWVlssCIBQPn6cqkCpaUl+DV+T7VRBtoSAMUlKlBkAing38y6LOTDZxdWn8ZDvhsaAUC5/gODZkApMy2PnDBTWOKNgMloaetdftA3V1ijv98oQXOB1mJf6BLcyKq5AgorAuBSXDbGvXUWuTnFrLZzo/Dr2d4KUxb7wpORqCyVlwx5NxRR541b46JRLCafBEegFgQ4AcC3B0dATwhQSO2KXcEIYCjWdvSXW1g8hec51rakUpkECzd1wCM9dXvDoQ0BQLf8LRysENjGAbHX7iAx5V6lw75SLkWhSvxN1WvDWmLkNHaiTbnZKoS8F4aYsMb30ka3/sMU5pUO0fTFSAf6dxTm+LwCAbDG1Fo4oK8vzEHRf3fujhIpQpSWCCspwmdFeeU38QpIMF5pIRALswsyca+0VIgwqNoXBasPVJhjkMIMq2ogAJQSCId/hUSChQVZSP/voG4GiRA5QH3M+e/nRABMUVriQFEePinKhfq44yeVC5UGthTlCHPQpAFAf0ODRrXBsHFtmX1C3ssowpRh55EYm61TAoCctXd6GK/4jRUO4JQ2UPGWmn5fkQA4kvgFHmrxDKxM7ECpAPvDlyE1+1q1YxIbAXDpThTu5d9GsGtPwU9NkQjqThoaAUABpI+17odebd8ACTDG3j4LBws3uFm3AxEq+8OWIuluLEzk5nizwxS0tPHCsSvf4fiV72tNh2BFANy4locxb1AU0/0oF2YbuwE77vqEA2au8IOltZzJLCiKbPzb53DtMhcrZgIwd8oREIkAJwBEAsWbcQTqiwCF1M5ZG4DuT7PL1Y44cxfTh4eBWHZu1SNAqvlLdwQh6GE7nUIklgBws7fEsmHd4O12v//LKZkI+fgEklKzhDFN6h+M3h1bYc/hC/jiWDyKa1FJp/bdejlg9mp/mJqxqTBBc/twQiSO/964wjbNJRJMV1oiv7T0gXJ7rhIZlpha4YSqsDwCgAgA9SFdzOZ5T2GOQJlCIAAKSoEpJmXRP6sKspFfQWyu9X8h+XtqKAPoKZVhlakNdhTm4Nsqiv0UmbDC1BrzCrJwqrhQiAAgAmBqQWZ5VAD12VwixRITaxwvLhTSBsQQAD37OmP6svbMSpcWFZZg9qgInDlRs0heXSIAaL508/x20DS4WLXB7ZxkfBq6uNINfEUCYH/YMiFa4FmvIQJhEH3rpFCujg6yVU0sAZCQHiYICxIJQWOgUHgSBEy6e6HardPwCADAhNJmfEfA17FLpTlV1j2QwM+5K+7kpuCmoK9Qu8giKwIg/XYBJg46z6vkaPjgenmQO8bM8hLz8VanNnTwJz0ZWg9uHAGOgOEQ4ASA4bDnPTdBBMbO9kb/gS2YzfzqpRxMHHweFLLNrXoESIth1Scd0U7HqRhiCICKpf2qji72WgbGbPsTmbmFWDqkG54MckdJaSn+jEjG3H0na40IoLSSWav80MaTXXrJ9pUX8cVHSY1qW9V2CK76OzpoEwFQ9WCtBoSoFwrxd5PK0EoiA4XsB0oVuF5aLBAAZDWp7qv7+lmVX20KwONyJaYpLbG1MAeXSyuTe04SKYho2F2UJ6QbqAmAqjn9VecjhgCgyiWzV/nBrZU5s3Vf/2EcDn5WsyJ4XQkAuqF+3udddHTtVa5In1whDaAqAXA9MwH924+Gl0NHIRWAattXV69eGwLg66j1aGPXHq/4jQOVCEzOTMSB8BXILSoj+ipaQyQAaPyU3+9hHwh/527CdC6knhZK/1VHnojZRKwIACLFZ44IR9jpDDHDaLJtKJKMIspYWei/GZj5QRivKMMKYO6XIyASAU4AiASKN+MI6AKBN95thXfGt2V2o5aRXijk1CYn8fC6mtbLvY05Vn/SEQ7OJrpY0nIfYgiATh5OWP1ed1CI/7f/JArq/oFtHTHxxSCYKuVY+Plp/HLmClo7W2P0cx3Q3d8VRaoSzNjzjyAWWJPZNlNixor2eOgxe53OqaKzQ9/dxKZFcY0qh7YuBEDVgzV9ifaUm+ADhblAAJBdKynGuZIiuEtkoCiD+hIAPeVK4Va/NlOnKuiSALB3MsGcNf7owDBtiQ7/21ZcREF+9VFLdScAAHWpOsKNDuMxqafKIaxKACTeiRBu6t8Omg5zhRXu5adhX9hSpOdWrqqiLQFAWgBULq+z29NC3yeSDuJI4pcP3IQ3VAJA1x84rAgAGufKWRfw6zc1f47qei4NzZ9EKhEIP4r8YWGkhfrL1zewek71UTAs+uQ+OQIcgeoR4AQA3xkcAT0iQPl1kz/0Ab1YszBSOJ4zuvaQWhb9NiSflPs/d10AKBVAlyaGAHixa1vMeuMhnIm/hYk7j5Xf6o98LgDDnmqPw2HXhMM+GekETO7fEa9398RPpy/jwwOnax3u1MW+ePYVV11OqZKvixey8OHEqEYVQltbCoA6ZP6f4sopAFUJAF+pXAit/1WVjy9U+cgsLSkPcq6YApBfCkxWWsBUIsGywmzkVqgMULUMoAkkQluy1YU5UKcAkICfWuyvpoXWJQFAe5BSS1gdCGgOF8IzsXBSJKjSRHVWHwKAdABe9R8vuK1ar746AoCiBh52743enoOFZygC4MfYnZVy1rUlACj039rUHm8FhgiVCWoSJeQEQNnqsyQAvtt3DTtWEdkkXl+F2QeqETo2NZdh1e5gtA+yYTI6isKgSLLaIn6YdMydcgQ4Ag8gwAkAvik4AnpEwNnNFPPXBYBCa1kZVQGgagDcHkSASuYN/KA1hjIQNtOGAPj8WDzWfHe/LNgjPi5YPuxRXLx5F2O2/ilUBiALaG2PdcN74MadbIzcdBTZ+TULWA0d2xaDR7dhtuz08jZ/fCROH6s5X5tZ5wwd1yQCSAfpyUrLB0QAqxIANeXckzjgLBMrWEOCmQWZQllA6otIAVLtp2oBZPQl/KLcFGOUFjWKAFqS+J+JFZJKirGhMAdqqUF6trfcBMMVFlhemF1JA0BTCoCV4NMaMcVF2FmUW2Nm9gchnnj9HXYhwTnZKswZFVFjaHZ9CICKh3xxBEBZXjuF7FNYO6UCUCm7ipEDdSEAaJ29HToJ5Qmp2gDpAHwRsQb5qpzync0JAPYEACnPL5gQifRUnn9e3Ueqk4sp1u/vBGdXUyafuLdTCgT8G6OYLBPAuFOOAEMEOAHAEFzumiNQHQJ0o9brOTYhdtTfz1/dwNr5sSgprl1sqSmuDonkLdzcAZ26NdP59MUQAE8EtMCiwY/g4L+JWPnN+fIxtHCwxK5xTwoH/BEbjyA9q+w2tKafVzf43v1dMG1pe53Pq6LDXWsS8dkOEvJqPFZTGUAS77OABJSXry4DSBoAVQ/Wbf8T8KOyfAdV+UgtLUF7qRzPyk2F57NQKpTeu1pSDLVqf1eZEl+p8h4oOSimDCBpCnynykdOaSk6yxR4Tm4ilCVUEwNiIwDUUQYUfUAVA+JKVAJJUdVefKsFxs/1ZrrgtZGW+iYAhL87aw+8FTQdpnJzZOTdwqehS3A3v0wAs64EAOXKv+DzPgJdHhf8HLn0BU5c+aE8FYATAOwJACKbpg4LRWxkmSYHt8oIkDDu4q2BMDNnIyZLB38qAchLMfKdxxEwPAKcADD8GvARNDEEhoxpiyFj2N3UxkdlYtGU6EYVqq2rLdLczRTr9nUC3XTo2sQQAK72Ftg2uhfuZOVj1Jaj5Tf9lqYKbB3TE67NLDFhx1+IvFJ2y97KyQo7xj6J0tJSvLfhMK6n1VwujfL/F28LBFWbYGW/H0zBsunRlUoWsupLn37tJFK8qTDDMzITmEiAv4sL8U1RvlBi73xxUa0EAKFNJfaGKszhL1OAEgAoTP9LVT4oyWSRiRXmF2ThzH83/qaQ4CWFKV6Wm8JaIkVYcRG+VeVhkMJcIBuoRF/VFIAClAqRAh5SuTDOjlIF6Ab/UkkxflPl42dVQXlVAbEEAOHrL5VjvNISbaQybKmmwgC1oaol89cHgPKDWdlPXyRjzbzYat3XhwCgw/aLvh8IfsVGAJQN4n6JO/o/KiNIz5eUFteZACA/tqaOGBQ8U6g4QEKAVH3gZtZloUdOAJQhzzIFgPwvnBQFKpfLrTIClO7z1vDWeHdiO2bQ/PFjCpZMjWbmnzvmCHAExCPACQDxWPGWHAGdIEC3/xQFwMqIXV8+IwbH/5fKqosG6ze4q51QAlCp1G3+PwEihgCgdjNffwjPd2mNtd+HCSKAaps7oAv6PtQaiz4/I+T8kz0V5I75b3dFUmomRm4+KlQIqMm8/a2xcncws/rN1G/U+buY/n5Yk7jBqZqX32A3fT0HTgKAy3YGMSsxScM7d/KOoNBOZQGrWn0IgK7uffGM50DB5YHwlYI6vdqq1wC43zsJAQ4IDCmva/9N1AbEpZ2rFwFA3omU6OczXCg3eDE9HN9Eb0CBKo8TAP9Bz5oA2L3+EvZtLft85XYfAStrOeZt6ICOXXVbHrcixp9svIS9mzn2fN9xBIwBAU4AGMMq8DE0KQQo/3/Vx8GwsJQzmze94NCLDrfKCDz3mismL/RlAotYAsDRxgxbRvWEk60Zdv0WjS+OJaBQVYzeHVth/tsP49ezV4RqAH4t7YX/b+lohX8u3BREAyvoxj0wB2sbhXBQ8+nATl8iO0sliEyGN6JSWu8ozNFcKsXGwhxk/QcwfTHSTTrdjofkZyKimnrwTDaRETpt5qjEio+C0daLXYnJu3eKhNJgsREPhmbXlQCgkPt+vsPRoXl35BVl49PQxUjJvl/GUhMBQEvRytZXEO+jEn707OfhK2GmsBJu8YkgqBpVQO1IdNDTPggJ6WFC5QESAaxopAFAUQl+zo8IGgO/JXyK09f/h+e8h6GT21NIy72BPecXIqfwnhHuBvZDYk0AHP31FhZPjkZJCU+Rq7iaXv7WWE3vJVbs3ksWTowC4c+NI8ARMDwCnAAw/BrwETQxBGztlYLSLtVuZ2Wn/krDnDGRUBVxteOKGI+Z5YWXB7kzgV0MAUBhlt18XPB+H3+0bylOh0BVXCJUADh07v7hpboJUIj2+Dle6DegBZP5qZ1+visJO9ckorSRvEB3kCqwwMQKMSVF+PW/UPpgqQL9FaY4+l9uPYXg19dIgJJSOWojcerbB4vnZXIJpiz0BWlMsLQ9my5jz6YHScu6EgA2pg4YGDQD9uYuuJGZiP3hywUiQG1iCABKBejV7nU81upF4bFT1w4hMuUE3gqaVmcCgPzQmGhsNMasggwciFiJTq696kQA0L4qoU1V/y3KcnlF+2ZNAFyOzxZIzBvX8kSPqSk07POyC0KWsNOQybpXhMlDQnExNqspwMnnyBEwegQ4AWD0S8QH2NgQoINayBJf9H6J3Qt16s18TBpyHjeu8pcc9f6xaabAip3B8PSzYrKlxBAA1uZKbB3dE56utqLGQJEB+47EYfuhSFEHxz79XTBlsS/oUMDKki7mYNr7YaA91hiMkAqSKfCG3AwdZHIoUZZb/40qD0dUhSiq58mKSjM+/7orrGwUyMstxp20QlxJyMblhBxcu5SDpMQco0+pIFKJhACJwGJlCdFZmD48DBnpldNc6koABLs+gRd8hgvD/TvpRxxOPFBp6OIIAMBSaYsBgVPhYtVGuM0/kfQDHnbvUy8CgAbS2e1pPOs1REgFoNQC8u3v3E10BMBLb7XAMy+5wMpGjtzsYqTfLhD21OWEbFy7nIuriTnCfmtoxpoAoGomK2ZewJ/8JrrS1hg13ROvDmVX7SP8zF3MHhkOEmLkxhHgCBgeAU4AGH4N+AiaIAJ0UJsw3wdKHdeiV0NJFQDWL4zDj58nN0F0q5/y472dBOLF3IJNiKNYAmDzqCcglUiQnJ6N2OsZyM57sLRffHIG0jLzBbFAdUlAMQvZqp0FVn8SjGaOJmKa16mNqqhUKAf4z5EyVXRuNSPg4GyC1Z90hHsb8wca5WarkH67EHfvFAqH3uSkPOEQl59bDLoty7qnQkF+MQoKSlBYUAJKv6BnKE9e31EEnu2tBH0Ja1sFs+Wm2uyzR4Xj3D93KvVRFwKgotge3bBT+D+F1lc0sQQAPUMlAV/znyCkAhSXqCCVSIWDe11SANRjIF8v+40RygNSKkBJaQlkUrkoAsDV3Qyr93SstlwbHbDSbxXgbkZR2b66kiuQTnTwzbxbhKzMsn1Fe0rYV5kq5OYYZl9Vt5lYEwDU509fJmP9gjhBt4UbBN2YVR93hBcjcpwwpugeyv/X92cXX1+OAEegegQ4AcB3BkfAAAi4tjQT8mrpRY6VUZ72zA/CG+QtEAtMpi72Bd3GsjIxBADdoCrlMhQUsbmZo3DthZs6oOsTDqymKfj94qMk7FydyPNoNaDcs68zZq3yq3dEBh3601ILcCkuWyhhRv9OuZ6P5Ku5wiGOtZmYSrFkWxBIRJOlURrA3s2XKh0StCUAHC3c8Ir/ODhZlKX6/JawF6eu/VZebk89fm0IANITeKrdAHRt2bfS9OtDAJAjJ0t3vB04HVYm93EVowFAn2P0eVYfo4NYUVEJ0lIKkBiXjTjaV/G0r/KQfDWvWkHG+vQn9ll9EADXr+QKUUw3eRqAsCz0OTVjhR+zCjJ5OcUC3iQiy40jwBEwDgQ4AWAc68BH0cQQkMkkmLc+AI895chs5nTjM/WdUESHNk0xqYrA0s0lCS96+LIJ/6e+xBAA2i62uYkcw5/1h625CTb8GC5EBGiy0TO88MoQNjoH6r4p1HjR5ChQPi236hGwsVNgztoAnatq08GtWFVK6emICb2Hrz65ir8Ps4/GIPFMEtFkafFRWVg8JQrXruSWd1ORACDVfCrJV9VIWM/Nuh3a2PnD2bKlcDtPFn7zGA4l7BFU9quaNgQAPWtt0gxvBk5Fc8tW5a7qSwDQInZp8Qx6ew4qH7MmAoBEGakso39HcWlEYteLRPFKiJeUABFnMvDF7qs4c7ysHKk+TR8EAP39UDnAY7xSDhRKKaYtbQ+qTsTKKL1n0tDzyMni4f+sMOZ+OQLaIsAJAG0R4+05AjpC4M33WmH4FA8deavezadbL+NjXg0Anbo1w+KtgcxSLgh9FgSAWjPA3soU7204jOtpmg/cpC0xbRk7MSf1Ttu1JhGf7bjCdP82ZOfdejlg/oYOzG7V1NhQTfOl02KYC36+SDoA87yZLgmRG5uXxOPbT6+V91ORABDbeUlpMU5cOYgTSQehqqGCg7YEAPVN4foUXUCEA1n9CQDARG6GV/zGCWkGZJoIAF1FlWjC8tdvb2D1nFhQOpk+TR8EAM3nh8+TsWVJPAqrKT2pz/kaui8ixZduD4S9E7u0se/3X8eGhXGGnirvnyPAEaiAACcA+HbgCBgIgfZBNkJNeqq/y8pIDGrKsFDcTtF8c8xqDIb2S2H3UxaxDf/XhgBQVwJ4vksbtHC0hJNN9WkgCrkMlqbV51xTWcCQ3X8L5QOrmrOrqVAOkPQAWFp8dBZC3g0V8oq5VUaA1nj8PB/0e9ONKTQqVSnWzI3FoW8r57ez6NS9tbmwr1wYpi3RuCPP3cWMEeGC3gGZWAIgpzATqTnXEH3rJGJSTyFflVMrDHUhACgVoI/XYEHAj0wXBAD5IYHBt4OmC8KCtREAUpkEUxexr8hAaSUrZsbgyM//Z+86oKOq1u5O75UQ0oEAIQVCaIqCqKAgdrHzVCzYQOE9UJEqKIioYMGKHXsvv4oNVARBQSABkkASIIQWAoGQ3v+1T5wwTKbcuZmaOd9ab733yKn7nHvnnn2+b3+2T9lmKwKAITVPPLQDmzcct8bj4jRtXvmfOEyeYz1ij+FL8/+7XWrGOM2OkAN1FQQkAeAqKy3n6XAIMN8uRenOuTDSamPj7c3yJfn45M19VuvD0RtO6x+C2Uv66BXMsuTYlXoAXDSwK+beeAY8PVrclNVYY1Mznvt6Kz5as6tNdYaX3DmtJ6673XqKzuyUt7XPzMvFtx9LoUndReg3OAwznkxFZLSvmuVVXIexzCT4bJGRwcvLHRNn9MIV46ybZpLP0ZMzsvHzN4cV4+AqBQcP6yS8e8IjvK06ZWpMMHxMNyODVTv9t3FbEQDs7vN3ivDiorbvUFvM0xH64PuJ7v/W1PYgocdwsZLDtY4wZTkGiYBE4F8EJAEgt4JEwI4IXHBZlBDfsWZ6LYqGzbw7U6iNu6Ld81Avqx+GiatSAmDphHMwLC1GqPtn7TkqbvHrG5qwY19pmxt9Lw93XHdOL/h6e2LmO3+i+MSp2GjWN6QJMGhoOOYvS4efv4dVl5yiYbPuzUTxAdf1MNEFmCkYZy9Jw3ljrBdTq+lz5ecH8dSsHKuusXbjZ4/ojLnP9oG3t3rySslgKUg3e1IWjh2RhwYNXp5ebnh0mfUFPtnfl+8WYdlC+xyMbUkAUMNk2q1bXPa3cezN8bhnei+rhilR/f/dl/ZKwVglLz5ZRiJgQwQkAWBDsGVXEgFdBMjAM51TbIL1sgE0NzXjmfk7XfKmNq6rP554PcOq2RY0a6qUAHj+7nMxJDkKn67Nw1Ofbzb5ULB8UmyoYg0ANhjayRtPvp5hVdFDzcClFsDpS5g+KFS4yvv6WZd8Ya90/2dKM1tZ5ygfkQ4wIdG64SWcD7UAPl9xSgvAVnN01H4Gn9MJC15MF6Jt1jR69ix6aAd++T/7eGDYkgAgji8tysNn77iehxyFcRe/noHefYKttp2YXnL6hK1SiNhqCMuGJQLqEZAEgHrsZE2JgEUQ+N+8ZFxm5VhhZgKg6rEtXIUtAoqFGhl/XyLG39fdQq0Zb0YpAbBo/NkYmREv3PeXfrnF5NhuH5WKntGhePOnHcg/pDyjw8SHe+Hq8VREN9lFuwrs212JOZOyQL3d5v+/AAAgAElEQVQJVzd6XFAob9QV0VaH4tD+asydlCVSuNnKuJf+y/fV9dbVNuB8CnIrMPe+LHCerm7M0/7AYykYPtp64WIajPkcz56Yabfn2dYEgNDJuXUzSopdy9vk0uti8b95veHmbr0fiE3rSsVvQ22NddLeuvp7Qc5fItAeBCQB0B70ZF2JgAUQoEI9Y9SZNsxa1twEvPeqa2UE6JVKdeMMMG2WLUwpAUBlf8b/K0np155xU935kWf7ILarf3uaUVT3hy8OCT0ACj65svHgTwLA2qEXxJi6Hq8tzW9JCWhDS+0XIsIArK1vwCl9/cF+vLBwlwivcWUjQcz0nt4+1r39J8YrXtwj/sO0gPYwWxMAmjm/vWy3PaZrlz4TkwIx55k+VhWKbahvxrPzc/H9Z9YXKLULiLJTiYCTIyAJACdfQDl850eAMcNzn+lj9dud0pJaocZLUZ6ObnST/e8jvTHmauvmLdfGUSkBYAnsvT09EBHiixMVtUJLwJBNnZ+MS21wW0uxyScezrab27AlMG1vGxRme/zVDCSlBbW3KZP1a6ob8fBdW5G10fbPMr0AZixOwwWXR5kcZ3sL1Nc3Cc+ltT+XtLcpp63PrB7MFtOtp/XDLipONuDBO7aAGgz2MnsQAIcP1OCxqduQk2m/edsKb1tlxcnbUS72kswSY6uVlf1IBMxDQBIA5uElS0sErILAuaMjBSNPMsCalvn3ccybsg1lxzt26jYKsD38RKpNbsw066WUAGD6v0sGd0NC5yB4euhfb093dwT4ecH9X//96roGkfbvr52HccWQRMy6frDoduHHG/H1BsM3V8Mu6IxHnusLZgawth3YV41Z92SCIQGuaPfNTMLYW+JtMnWSeA/fuRXVVfZxrR15WRRmWlm8VAPk3rxKITTpiqEAfPxJ4l1ynfVDLoj3xrXHMHtill09eexBAHDuq749jCdn5ICkU0e2i6+JwX8fSQZFJa1pbzxTgPdf3WvNLmTbEgGJQDsQkARAO8CTVSUClkKA7v8U16LbtrXt3Zf24K3nO667Y/ekQCx4KR3RcdYTVtS3RkoJgKlX9ccNw5PMWma1BABTTTIMos+AELP6U1t43aoSPP7QDlRX2udgqnbc7a03dGRnkc3DP8D6wn8c67IFu/Dle/YTyAsN9xYCYgyzsYUxHz3z0jM/vSvZ+Rd3EalifXxts6+YUYKZJexp9iIAOOfnH9uJr97fb8/pW7XvhER/LHwlw6qiw5wAMw49cOsWMEuMNImARMAxEZAEgGOuixyVCyLwn3u64fYpPawu2sbb/6dn54CHtY5mIeFeQiyLBzJbm1IC4KzkaFw9tEeb4eUfLENphf50eg2NTfhjx0GUlFXD38cT4UEt+eWpI2AsBIBlGALAcAhre5eIATUD776yB+++uAcNNo5Nt/V6a/qjxsKMxalIzbANyZKfU45HJm/DoSL7iuNdMz4eE2eYR2SpXSPGo7/53G589HohGG7iCkaXf5JKtiJZcjLLxL46amcxPHsSAAwFePS/28DUuR3NqPo/eU5vjLjE+ulJv/v0IJ6dl+vy2h0dbQ/J+XQsBCQB0LHWU87GiRHoHOWLx15Mt0kM8eH91ZhzX5ZQ2u5IdvuURIy7u5ttDrs6wCklAGyNd4sXQD/0GRBqk64pBEhBrQ9fK7RJf/bsxMPTDXT9v/zGOKsTd5p5vrw4D5+9vQ9M12ZPo9fSk6/3Ry8baB5wnlQSf21JAb54136eD7bC25saJvN646KxttEw4V567tGd+OZD+99+25MA4Ppmkwi5fxuOHek4WQFI/k6ek4TLbrD+e4q4MWRn145yWz0ush+JgERABQKSAFABmqwiEbAWAmNvjsd9s2xzq8Ybn2fn70RetvP/UDOV0ZXj4jBhag+bKLDrW39HJQA41tFXRWP6olRrbds27VZWNODNZ3fjqw+KwAwUHdEYn81UWrxVIxFgC6O+wvQ7t6L4gH5PEVuMQbuPK26ME1kPbGUUFHt9aQG+/fSA8DbpiObu4YaxN8Xjnuk9bUZk0qtkxl2ZOFZi/0OvvQkA7qnfVhaL7BOlR+ucfot5erqB3xV3Tutpk/cUCTpiJ00iIBFwbAQkAeDY6yNH52IIUEl8wcv9kNw32CYzL8yvFDmfKeDmzCZyGs9PttktrKUIAA93N6QmhOOCjATEdjql8n28oha/bC3CprxiNFogHRdj0x99MR0DhoTbbJlJiNANlO6gHdFGXtoF/52XjIBAT5tN792XHSuVZ3CIFxa+0g9p/W0T/kCgKdL25MwcrPq/wzbD3ZYdMXPJ/bOT4Otnm7h/EimvPVOAD5c7hmCbIxAAXG/qTiydm4MqJ9czuf6OroIYt4UQ7JFDNZgzKatDXCrY8pmXfUkE7IGAJADsgbrsUyJgBIGRl0Zh+qIUeHpZP+czh0FXvadmZqNgp3OGA4wZG4O7H+oJxjja08z1ABjQozPm3ngmYrQO/rrjZ8z/go82Yn3uoXZP7YxzOmH+sr42ExTjgPnx/NHre/HR6/vQ0EHUtXnzzzhaWx/+mZqNGTyKDzrG7b9mQ54zKhKzl6TBy0bvK/bLdHXvvbIHn79T1GHijOmmTU8dmx7+AWRtOiFSLTqKy7ujEAAMi/jpq0N48fFdqCg3nGq13S9mKzVAryQe/m+6p5vNyKQ3ny3AB8sLQc0OaRIBiYBjIyAJAMdeHzk6F0TA28cds55KAz+sbWXbt5Thufm5TqcJwIPYlLm9ERRi38M/18kcAuDslGgsvOUsBPi2jJtCfkdOVGFfSTm6hPkjtlMgAv/9W2VNPWatWI8/c9pHAtC1+H/zknHJtbaJK9bsXeLCmPUVL+6xW9o6Sz5HF14RJdz+bXnzT10FhuvYW6FdH448+D+4MAUXXB5lSZhNtkVPgI9eKxSpxjpCdgB6MU2a2cumBB11FehN8ev3xSbxtlUBRyEANPNltg0KUFY6EQnAw79w+5/aw3YXCdtPYtbELIchkmy1X2U/EgFnRUASAM66cnLcHRqBlH4hmLMkDVE2TGVXcrgWT8/JwcY/jjk8tryFvfHObrh5YjebfjAbA0YpAdA5xA8vTTwfXSODUHS0Ags/+htbdpe0EXVL7x6BR8adifiIQOQdPIF7X/wVJ6vaF5NKZfFZT/dBj+RAm68xc4w/PTsXJYcd6wZbKRC8ob353m4Yd083m952c3y//3gET87IdlgChelL6QWQkHgqjEUpru0tx2wmzzyS67Tx2jys3TY5UdzW2sJNWxvvn78+jCVzcxyKQHE0AoB4/bXmGJ6Zl4sjDuZ9o+/Z8fFxxz3Te+Gy62NB0tcWVlXRAKaQ5HtKmkRAIuAcCEgCwDnWSY7SBRHgB+HdD/a06cyZv5c3al++t99h020xB/m4u7riinFx8PK2TZiEkkVQSgBceVYiHr52EI6WVWPK8jUoOFRmsPke0SF47q7h6BTsh3nv/4UfN7dfWf/ia2Iw9dFkmwmMaU9ub34lXluSjw2/H3UqccDwzt647rauuObWeJvjxrSdc+/LwrZ/TijZhnYrc9VN8cJ93R5GEbvlT+fjnz9L7Z4dwZz5d47yEUQm32UkNW1pjqrW7ogEANeForkUt8vJctwUgTEJfrj1vkSMvCzKpvvphy8OCgLA3plJbPn8yL4kAs6OgCQAnH0F5fg7LAJ+FG5blo6BZ9tOuE0D5s/fHBYfO+Vl9Q6Fb/ekQJHTvu9A26S0M2fySgmAB68egGuH9cJbv2Tj5e+2mexi6lX9ccPwJHy0ZheWfrnFZHlTBZhibPoTqTj/Yuvng9Y3Fn4krvr2MF5ZnOcUt7Yp/YIx7bEUJCbZ3muC+H361j4w9Z+jm5+/B2Y9nYazR3S2y1AZd/zDF4cEEcBsAY5u/QaHYuqjKYjv7m/zofIZfI+Cks/vtnnfpjp0VAKA4+bvIX8X+fvoaNbvjDAR4pWQaNv9dPhAjUj7t2eXc2oIOdo6yvFIBGyFgCQAbIW07EcioAKBpLQgzF7aB3FdbfujzqEyQ8DHbxbi1++PiBzc9jTG+PPm+oYJXcH8445oSgmA5+8+F0OSo7Dw4434eoPpD/ArhiRi1vWDsXbHQUx9/Q+LTD06zg/zX+iLnslBFmlPTSNUjP76g/345sMDYNpAR7O4bv64+pZ4kYvdx9c+niZbNhzH07NzcGi/c2Tp4GH2sRf72fwQor13Dh+oxhfv7sd3nx5AtQMquHftEYBrb0sQmgkk4+xh9MB5Zm4uSortn/ZPd/6OTACIsTYDv/1QjA9fK3QItfvIaF9cdVMcrvxPvM3fU9Te4Pvplw6akcMez6bsUyJgKwQkAWArpGU/EgGVCNA9dOKMXjaPO+ZwGxuaxY/7x28Ugu7btja6xVIP4ZZJ3UEVe0c2pQTAovFnY2RGPJ787B98ti7f5JRuOj8Zky/vh0/X5uGpzzebLK+0wHljuohQgMAg26Wx0zc2HnI/er0QmzeUiv1mb/MP9MR5F0UKsokkgL2MSvdU/d+8vtReQ1DVL5XsKZJIjwB7GjUnuK+yNp5wiEwBgcGeGHlJFK67PQHR8X52g4ZhXkzVtmOL4dAjuw0OgMMTAP+Cc7S4FkzL+cs3h+2izcEsQYOHhePmid1tljZYd1/8+OUh4fovVf/t+cTIviUC6hCQBIA63GQtiYDNEGA+aH5QXzQ22mZ96nZUV9ck4ms/5gf1JuvHIjMTwvDRkRh7UzyS04PtNm9zOlZKAGgO9P/kH8GUV9egrsGwd0WwvzdennQ+esWE4vlvMvHer7nmDMloWYraMUXU+PsTbRovamhQh4qqserbYvz41SEcKKyy2DyVNkTBzUuvi8GoK6IR0cVHaTWrlKuuasSyBTuFS7uzmee/onY33tXNIYa+f2+VIDF/+vowDtvBk4LeW5feEIsLLotCeIS3XTFhOrtn5+WKHPeOas5CAGjwows8vU2+/fgAqNdhbSORdOHl0bhiXKxdRDc189v693Esfjjb4dKSWgP/BS/1w9kjIkTTf64+itkTM63RjRBvvO62BNF2XnY57h77t1X6kY1KBIiAJADkPpAIOAECnSJ98NgL6XY/DDMGctO6UlB5O3fbSZQcqgXTcVnC6A7Lm7FBQ8Nx9sjO6NM/xKFE/kzNUSkB0DMmFC/eex5CArzx2dp8PPPVFjTqyZvs7+OJ+TcNwTlpMTh2sgaTXv4Ne4stK0BF1/YHFqRg5KW2TeFmDEu6u/+95hj+/uMYKO5WVloPElCWNgpIRkT6ILF3IDLODMOQczsh1g6hNvrm9c1HB0RaTmcV1fIP8BQ6E+dcaB89AH2YHiisxl9rjoosJwU7K8RhjekVLW0kL7mveqQEof+ZYTjz3E5gyI0jmDPoSTgbAcB15XPKdxV/F/n7SNKJv5WWen7ppRWfGCB+G886PwIMDSSBay9jxqA5kzKxa0e5vYZg034lAWBTuGVnNkJAEgA2Alp2IxFoLwLJfYPxyHN90SXGt71NWaR+Q30ztm0+IeK4+dHDVEDmGl38wyK8cdb5nTH6ymik9Q9xiNtoc+fB8koJAJadckUGbjw3Ce5ubigpq8ZfOw8jd/9x0a2Huxv6dovAmUldEOTvjabmZrz4bRbeXW2523/t+TGrAlO48cPb0ayhvgm528ux7pcS/PX7UfAQ1x7CiR/NjJnloWzEJV2QmhFi89RrpjDet7tSiGpxrs5sJC0febYv+gwIcbhpkFDKzTyJtatKBNl0cF8VGtoRfsJ0a1ExvhhyfgRGXNxFELX2PKDpA7wgtwIz78l0+DSczkgA6OLNAzLJAHpa8CZXjYaOmzsQ3y0Al14fg+GjIsV7yxGM3kmLZ2RjjQul/JMEgCPsPDkGSyMgCQBLIyrbkwhYEYEh50Vg1lNpCLBz3Lb2FJsam3HieD2OH60T6tsUdKuqbEBtdZM4rGluQegazFtX/icg0BN0ZaRLbGgnb7vHoVtiycwhALw9PTD7hsEYNSBBkACGrKGxCe/+motXvt9msdskfX3xhnLGk6noM8DxsitoxktBt+OldeLmlh/UjJHnfuMtrr7DGw9gvI3l7VlwqJcQyAoM9hJ7js+PrdOuKdljFN58bNp27N7ZMRS14xP9MWNxmt1ilJVgznfViWP1KDteh9qaJpSfbBC3txQ44zOtax4eLe+xoGBPUJyU+4r/TSKT7zVH3Fc8hC6Yth1Fe2wfWqNkDbTLdAQCQDMfvpv4viotqRW/kZr3leadxd9Gvv09vU79NvJ9pdlPfFcxBNBRrLmpGcsW7sJX7+93lCHZZBySALAJzLITGyMgCQAbAy67kwi0F4ErbozDpFlJ4IFamnkIVJY3YPmSfOHynj7IsoddcwgAjpoHhbOTo/Gf83sjNaET6PKvsZNVdaBGwGs/7kD+QetrLrBfxsDPWdoHKU6iuWDeyjt+aeoePDkzB9v+sc162woRpiWbs7QveiTbJ42irebpqP1QvPXJGdkiZMsZrCMRAM6AtzljZOaDN58rcAixVnPG3d6ykgBoL4KyviMiIAkAR1wVOSaJgAkEqCR91wM9Hc7N1JEXjrct7760Bx8u34v7ZvfGJdfGWHS45hIAFu3cQo0l9AjAQwtThGu8NNshUHq0Do8/uMPpFP+VItQzJQgPLkhBrzT7pZ1UOtaOVI6pNhdM24Htm52HVJIEgGPuwC/f24+XF+8CQ/9czSQB4Gor7hrzlQSAa6yznGUHQ8DLyx1jb4nHhKk9HC6G2VGh/v7Tg3j/1b0ipzrJE6Z5s6R1BAKAeJAEmL4oVXoCWHJzGGmL6cSenZ8r1KU7svVMDsJDi1JAMkCa9RHge+7Z+TuF6KEzmbUJAIasMUa/S6xjxNQ7w9rQ5Z83/wy7ckWTBIArrnrHn7MkADr+GssZdmAEeIi943+SBDC1xLt3VWDGXVvFhx/ttsmJIn+yJU0pAUCRv8hQf6QmhKNTkOGPUKb+Cws8lY4uu6gUb/6UbckhG2yL4QD0BKA6vjTrIXD8WJ1wz/5rjXMd0tQiEtfNX2QHSJMeJmohVFSPpNLjD+3A1r9ahEWdyaxNAGxeXwq6st8/O8muafScZU14+H95cV6bjBndegZg0fIMIUrM0Lr5/90mhEtvurcbzjovAiFhXnBzdxNaGvREIeYrPz/YOu1RV0bj6lvi0bVHgNBqob4A9RJ+//EIlj+dD4oNGjPWu+bWBJw5vJPQEWJIJL38qisbUFhQha8/3I+fvjKdRtXP3wPX3d5VpOkkKcR2+Ft+7Egtvv3koPAYnL8sXXEaQKYLvO62ruiZEgi/gBZNEGrUnDhWh7W/lGDFS3vE/9ZnMg2gszwVHWOckgDoGOsoZ+GiCFDojLnL7324F3x8HUcsyJGWg+rXzz268zQ32An/64Fxd1s2T7lSAiAuIhCvTx6JcCOHf334bcg9jMmv/m4zaPkBN2lmklDLdzRFc5uBYMWOmCrs6dk5yNrkPO7ZloAjvLM37p/dWyibO6JgniXmaM829uyqwFOzc5Cb5Rwx/7pYWZsA+PHLQ3hx0S4MPDsc196aIMOdDGxWHqbfen43Pli+F/Sa0DVdAuDjNwox9uZ4cRjXZ/x9/ObD/Xh9aQEeWpSKYRd0Nui9SN2KRQ/tEBkUdI0inHdO64krxsUJAU5DpknNyNCqwoJKvcW4B6Y+mmwwTSfb4HNE8UZmjqHRU2v2xMw27VFI98HHU9BvUKggPgwZSY5Xn8rDD1+0JSckAWDPN6fr9S0JANdbcznjDogAP6Ynz+kNflxLO4VASXEtFj+c3Sa2mh8QN95pnxCALqH+WD55BKLDAk5bqoqaetQ3tNx6eLq7I8DPS2QIoCDgx3/kIbvwGNblmL7RsOT682bm9ik9MPbmOHh6Gf7YsmSfrtAWD/28VdvpJMJsll4T3rrxGbzs+lh4SDFTi8H7z5+leGVxHgqcOIuEtQmAT9/aJ549pm7snRaEWU/3QUyCn8XWoCM0xIwrrzyZh28/OWAw+4w2AcDDPUkCZsfgzT3fazzE80Y9fWBoa9aiqspGFO2uRFKfYLDhwt1V2LH5hKiXPjhMeBOQFOTBe/V3h7HwgR2nwcnD/8yn0jB8dGQreaDdH7O9MJVwZJRP6yGcoTDzJm9rQyb0Sg3CvOf7th7+OQemYM3eUibG03dgKKJifVu9GPhbaIgAIOmx6JV+6N03WJTh+OndRQ8ckgfEin/je4/GbCMMqeBe1DZJAHSEp8d55iAJAOdZKzlSiYBRBCjc9t9HessY239RKj5YgyVzcrBpXWkb3OxJACjdxkwVeP3wXpgwOg3FJ6ow9bU/sP+ofdLDnXNhZ9w3qzc6R50KSVA6D1nuFAJNTc34/rODePWpfOE268rGD/0Rl0Rh4oxeCDNwa+jK+Jgz98aGZnzz0X68tqQANdXGXafNadceZW1FAGjm1r1XIKY80tviWWHsgZ0l+iR59PyjO01mI9EmADT90tuO6Sa1b9zPuTAS0x5LFqlYNcZ33zsv7sFnb586APNwzwP52SM6CxKAv98M2yORoLHrbksQIY88oPOQTcLrmUdyha6PtjE08pZJ3VtTKDKzytRbNrem9WRfT7yWIbxAaEz9+fITu9rcyt8+JRHX3tb1NE8DfR4Ajy5Lx9ALWsbNw/3nK/bhred2n5ZGlB4CDz+Rij4DQ0U5hgE8OnX7aWE6kgCwxA6WbShFQBIASpGS5SQCToBAZLQvpsztjSHnRbi0e+2homrh5mlIWM0ZCADNdrt5RDImXZqOVVuLMPvd9QZvZKy9PfsMCMH4+xJbP5qs3V9Ha7+yokFkoeCtDz9epbUgQJ0J7qt+gy2bltNV8OXh5a3nCuyem93NjYeypnbDbmsCgAOmNsXEh3uJ301XNZKTG/8oxUtP7ELRniqTMOgSAHRtf2zqdr2ZTLRF9Ogp8NUH+/HCwl1t+jhvTBc8sCAF/gEerboCGgKfBMLSdwYgsXdLOlF6Gcy4J9NgPP1N93QTJAA913gof+HxXfjukwOi7rkXRYqsJP6Bnmiob8KKF/fgvVf26p0zL1UuvS5WeIzQdAkA7bY0YQ7LFrSdG+vSU2DJ2/1B0on26/fFAjONSQLA5LaTBSyIgCQALAimbEoi4AgIMEPALfd1Fy7urhi7LVJfTd2O7VvKDC6HMxEAXSODsPz+kaipb8Bdz68W3gD2MrpBXntbAm6+t7sQbpKmDAHeiPGDlzdW0toi4OvnId5XN97VTYhwSVOGAG9cly3YaXMdCTd3D/gHRyMsOgXhMX0RHpuOyuNFyPzladRVG37vKpmVPQgAjovvs//NS8boq6KVDLNDleEB+e1lu/Hp2/v0xvvrm6wuAUBxxQdu26IXF+2D7YnSOjwyeRu26dE+SUwKxOOv9gMvMurrmoQY4OcrikSbF42NFpcb1DrSPdDr61SXMNi49himT9gqinKdL70+VlySFOZXYspN/whXfX3GUIGFL/dDRJcW7zddAoAhCRQQpFEE8aE7trTxSNBu9z93d8P4+xPFe07Xy0ESAB3qsXL4yUgCwOGXSA5QImA+AvxhY0zdzfd2Az+oXMXWrSrBG88UnOY2qG/uzkQAhAX64tX7zkenYD/8d/nv2LbX/orxVHG/6d7uOGN4J5f2NDH1XNEdm/mzv3yvCFRml2YcgX5nhIE3dxrXXImXfgToTfL5O0VC6fz4Uf2K4pbEzt3DEwGhcQiLSkV4bB8ER/SAl29LvLO2kQA4uu+fdnVtLwKAg/b2dscl18UKN3PeQnd0o8PG338cw1vLdmPXdvNEI3UJgC/eLdJ7q08MtQ+2+wur8OBtW8ThV9e029QlAJi69/o7uorfG7r88zBPIVVjdt+sJCFMSNPu9/kPBqLPgBaPoz9+PoJH7t9mtJ2n3+rf+h2lSwC8/Nlg9KamgRGBQO3Gxf5+ri+Cgj1RW9MoBIo1goCSAOjoT5xjzU8SAI61HnI0EgGLIhAa7o3rbk8QP4Id+caWrnfff3pQCOvQFdGUORMBwHSAL008X3hzOAoBQHwDgjzBmEyqMWvHd5rC3lX+vnP7SeHyv/7Xo9Ll34xF515iDC/dbgODPc2o6RpFd2wpE/uKBzdrGW/4gzp1Q3h0H4TF8MDfHZ7ep4uW6uu74J+PsTfzq3YNy54EgGbgQ0d2xp3TenToNIG88WZqvs/e2QdqSJhrugTAJ2/tEwKU+kzpwdYYAaAdRsB3673XbDQ5ZKYZJHFAzQCm9ZtzX5YgzJ56qz/iuvqL+sbGrelAm0jQJgB0MaDon7Zmgb4BcizU1OF7jukB31m2G++/2hJ+oBQnkxOXBSQCChCQBIACkGQRiYCzI5CUFiTctilU09Gs5HANXnkyX8TTKTVnIQDCAn3w6E1DcGbvKOwrKcfdy1bjWHnbmxOl87ZGOZJMo66MEim1OkVKkcC9eZV458XdWPtzyWkiUNbAviO3GR7hjTFXx4hc4YZSi3Xk+evOjSnR3nlhNzb8dgyM17aWxaWMQo+B18PTu+WAZI4V716PnLWvoLFBvVeCIxAAnHNQiBfG3dUVV49P6FBhKfX1TfjmwwP46PVCcShWa8YO67ptKj3YKiUADKXi0+1XmwCg8OD8/24TnliLlmeIjAP0MnhtacFpYoT68NAevzECQA2W2gSEUpzU9CPrSAR0EZAEgNwTEgEXQYCCN+eOjhQf1BohHWeeOj9k1v1Sgjef223SFVB3nvYmAG4flYrU+LahGR7ubugaGYwAX958uiHIzwueHi2x9h+t2YWlX+qPsXSEdezROxBjrokRAkudOrsWEUBRv6I9lULhf/V3xdLd34IbkuTlxdfEgKlOXY0IaG5qFjeK3316EL/9UIzSEvUHa6VL0jX9cvQcdKPS4qeVq6k4is0/LED1SeVkrG5HjkIAcFz0uhpxaRfh6dQzJUgVJo5SiXHzm9YeEzfeO7aWKY71NzT+jkAA6N7AG4qIfdkAACAASURBVJqrJAAcZRfLcVgSAUkAWBJN2ZZEwAkQoPgMD2q33p/otOm3KCT04uN5WPXtYVWIW4MAoLrx0kdyxSHQlD1/97kYktwiHGTKmpqbsSH3MOa8twHlVdY/AJgaj6m/0237ynFxQiyQt2gd3YoP1OC9V/Zg5ReH2v1R3dGxas/86DJL8pLhTAw/6eh2cF81Vry0Bz9/cwgWENdXDBcF/TJGTQdV/c23Zmz96Ukc298itqbGHIkA0IyfwnM3T+yGq/4TDz9n0wZoBrZtPoHlT+WLg7+lzJ4EgJoQAIoDz7w7E9TPMDcEQAkBoNSbwBj+0gPAUrtTtqMEAUkAKEFJlpEIdEAEeDij2NaFl0cJgRsfXzUffLYDhm6vWRtPiNuwP1eXoLpKfb5rpgciAWJpe/6xnYrScT1281k4IylSdF9WWSfc+3WNB/8dhaVYl30QBYfLnC6OnB/N6YNDcd5FkRg8rFOrirKlMbdHe3Qj3fDbUfz+4xEwJtvZc6/bA0O1ffr5e4BigdxXg4Z1AkMFOopRGG39b0ex5scjyN5ahrra9qfVMxcb34BOGHDxHPgFdTG3qiifv/EDFG77P1V1WckRCQDNZOg2ziwBDE3h/3ZkIzG55qcjgiTPz6mweNiIrQkANSKA0x5NFqKONEMigErCCeYv64tzLmz5vdYu7+Hhhlc+PwM9klvS+jHN4JK5uaq3hSQAVEMnK6pAQBIAKkCTVSQCHQkB/ogNu7AzLrk2Fsl9gx1OeIsHf37A/PTVIfz41SGRH7i91rtvMMbf110oATNtYkOD+g9tNzc38FDCeMqZ92QiP6ftYb6943Xm+rxIpEoyw0/OOj8CUXF+Qm3b2ayhvhkH9lWJg/+qb4vlOtt5AemenZoRjOGjI3Hm8AhExfoKsS9nM94c7i+sFqTmqv87bFJEzBbz63fBA4hIGKiqq8MFa5GzdjmaGk2LserrwJEJAM14eeCjSOU5oyIdioCiS/vBfVVCf2TVd8XYs6tC1RoqqWRrAuC8MV3wwIIUkZ1BTRpA7TSF907vhWtuTRAZBUyl7ouO88OTb/RHbFe/NgQA/0E7DeDunRWYOn6zwZSCLM8QuWmPpsDdww1l9GRctEuQCjRJACjZebKMpRCQBIClkJTtSAQ6AAI8yKb1D8H5F3cRhzUKvNnDeOjnjymF/X774QgOFVVbZRj8AOAPMQ/x6q0ZTY2w+A2L+vE4dk26cpNo4ocQPVCY89lR7cC+amxadwwbfj2KnKyTRj/sHHUOrjKukDAvpGaEiH01YEi4w3qcUC+C6cuYl5xk0s5tJ1F+sv2kpiXXuXvGWCQOuFZVk1UnD2PLD4+jpqJEVX1nIAA0E2M4XdqAUFx0VTSYOcAeWSuYAYfq8798cxiZG4+L9HrcY9Y2WxMA/N1Y+s6AVv0iPjcz7snEiWP6w+KYTpSefp4k+OubhFYQhQ9p3GNzlvYB3xnE75sP92PZgl16IdNuhwV0PQYuuTYGk2YmwdfPQ7TFzApvPlugty1etjzxWkZrmlN6ks26NxMU+JQEgLV3rGxfFwFJAMg9IRGQCLRBwNPLDd17BaLPgBD06B2E6Hg/hHf2FrcdAYGe4tBsKeOPJm/1jx+rQ8nhWvFjmJNZhtyskzjaDpViS41PtmMdBMi5JCQGCDKA+ysqzleQASSdmCM5MNhLpK5sFzdjYuj8UGYu5urKRpwsq2/Zg4dqxS1a4e4qFOSWg7HY3KNKbIKXP27warkpoq1uqMWSukrUQll9JX20p0yImxsW+ATjtboqZDUpu6GNd/fAyeYmlDU3I8HdAw95B+LJugrsI+tlZVMzXnqcdOsRiN59g8DbO/6nM/dVmBcCQzwRFOwlPAVssa+qKhtRfqIepWJf1YCE0r7dlcKjiXvMFgc1NUsUEd8f/S58UAiRmmvNzU3Y+uMTKD1oPLe6oXadiQDQzIG/l71Sg9B3YCh6JAchobs/ImN8xV7j3yxlvPnme6q0hO+oauzJq8SOLSfEfiovU/Y8W2ostiYAOG6KMd7xvx7i+eWzs/2fE3ji4Wwc2n/6BQFv98dP6t6qFZKTeRIz7t56GoE76+k0jLgkSrwHiOunbxUKkkDbdNvh33QJAN1DPdv6fMU+vPXc7tN+N3i5MmVub4y8LAqsQ82grz7YjxcWniIepAeApXanbEcJApIAUIKSLCMRkAiIQ3/XHgHoPyQM6YNChSpyZJQvPDx5g64cIHHoqm5EyZFacdDfvP64uMEoKa4FVa+luTYCbu5ugmhKTg9GWkaIIKK69gwQN7ru7oA7N5sZ+00bTXqWUFCt7EQ9CvMrkfXPCeRsLROHsiOHa1WL+PFgvMgnGL821OL1+qrWLkkI9PPwwuzak+IAbW8z90Cd7u6FO7397TZ+c8drDF+GDHSK9EZKeojwFOjWKwA8xIR3/ndfuavcVGjx/mniviqtEy78WZtOiHdb0Z4qQWpaM22fNfaUb2BnDLx4LnwDI1Q1v+uvFSjasVJVXWckAPRNlERm34EhGDi0k3iPMUSFmXjM+a1kppvysgaxj3KzyrBpXSkogFfhAB4j9iAAeHCmyz3Dfvi/adQCojcAnzt6CdCDMTLKB/wdoZEcmDd5W+stu2atmFFk0Sv9wHBAGr89Dh+owbZ/Toj0gPTs6Jro39qOpp4+zQCSP/Oe7yvIRtFWMwSZzO+akyfq0TnKR+wB7Swm+jwYJAGg6pUhK6lEQBIAKoGT1SQCrowAf3yphhwS5i1uOBjTzY8bukQaMgqlkR2nO15VVSOqKhpQVdHodB/Hrrzutp47P5Z528PbE96muXu0hGx4eroL0Uq6XZoyCqnV1DSCl/C8yefHHT1OKisaUVfb2O5bWB+4YZp3AI40N512+Oe4jP3N1Lit8XdzD9QdiQDQxpNeAtT+8A+gp4lnC7Hk4Sb+zcfHHT4K9lVtbZPwHtHeVxXlfKc1CPE+B+B71G8hNzdkXPgQOsVlqGrjYN5vyF33OppVeIl0FAJAAxzfYXx/8feR2Sv4G+nt4wFfP3eRZlDX+H7i/uF/qqtbvJOqqxxvT9mDACBW/PZgFp8rxsUZFS7mgZ5ZD5bMyUVhQaXefcwD+4OPp6DfoNA2B31NBYYYbN9ShmEXdBb/ZEg0kJcj0x5LFgd9Dfmgr1OO6+8/SrF4Znab8AVJAKh63chKKhGQBIBK4GQ1iYBEQCIgEZAImOsWr/EW6PJvmrWP6qtbiQNNW5/WV+Mu7wBoykytOSlc9ulRQNP2MtDt31j7ugSAvvY0//Z3Yz2W+rbcjtE4hhNoahMCoB32UNzchBm1J1vDAy7y9MEAdy/kNDVgkneAaIf/W9sjgiSDdj8s83RdBX5oqIW5hIXcjZZDoMfA69Ct31WqGqw8vh9bf3oCNZXHzK7f0QgAswFwkgr2IgA08PDAff0dXXHmuZ1EulkSKyTdqisbULCzAl9/sB+rvytWhOaoK6NFilG2ybAzHtJJ5m3ecBxvP79bpE1m+IExAkDTEdu64sY4JCT6C8FCkgGa9nbtKMeX7xW1iv7pDk4SAIqWSxayEAKSALAQkLIZiYBEQCIgEXA9BMy5JdccdjUHes0BN7OxXhzqNYf3HY31rdoBPERf4ukrDs1d3Twx3SdQ7yGbWgO93T3FYdpQ++YQAByP7ty0yYbipibh+UDT6BxwrDd7+beOj///Ae/A1gO9rkeEPvJEu42y5iazNQtcbwdaZ8aduw5G+sipqhrnzf+WHx/H8UPZZteXBIDZkMkKEgGJgETAbAQkAWA2ZLKCREAiIBGQCDgWAm7oFNsXodGpKNj0kU2HxkPypZ4+isT+9N24ax+yQ9zchZbA4tqKVpE+fYfuzU314oZcc6DW/H9T7RMYbRFAYx4ApggAtqUrCKg7Hm3yQqOBoPEKMCSOqD1fSQDYdCuf1pl/cBQGXDwXPv5hqgaxc/1b2J/zk9l17UEA/PLLLxg5cqTZYzW3Qm1tLerq6lBVVYUDBw4gNzcXa9euxXvvvYfycsukj3399ddxxx136B3a8ePH8cADD+DNN980d+hml9+xYwdSU1Pb1OO8b7nlFqxevdpkmyNGjMCKFSsQGxvbpmxzczN+/vlnjB492mQ77S3w6KOPYvr06fD2bpsV6Y033sCECRPa24WsLxGwOQKSALA55LJDZ0Ogc3oKBk67Ex4+hlPiZS3/AEWr/3S2qcnxSgScHoGAsDj0GnwTwmPTcWTvBmz/9XmbzkmpB4Du4VgzSN7K8yD96r/igbqHat1bcu0DdBd399ZDuOZGXkMG6Gtf90DdHgIgFO56BQI5vjg3D+HRoO+wr+/fNJ4JKe6eYtiaUAJJANh0K5/WmZubOzJGz0B4TB9VgziwcxV2/vkmmBXAHOvIBIAhHEgKZGZmYtmyZXj33XfNgatNWWMEAAuzn+uuuw67dulPe9euzrUqW5sAYFc1NTVYvHgx5s2bZ6lh621HEgBWhVc2bicEJAFgJ+Blt86DgCQALL9WgTFd0OvaS7Dzw69RdcT8OFHLj0i26IwIRCQMQPrIaeBhRRwc96y3OQFgSgNA4yHwQl0V7vP2h+4BXbs+52CKANAun+ru2XrYNkQwGLtRtwYBoN2mKQKABAY9Hqh1oIn7lx4AjvMk9hw8Dl37XqZqQOXH9iLz5ydRW3XcrPquSABoAGpoaMBvv/2GOXPmYMOGDWbhpilsigBobGzEO++8Y9BLQFWneirZggBgt0VFRbj11lsVeRSonZskANQiJ+s5MgKSAHDk1ZFjcwgEJAFguWXw9PNF0rWXoOuFw1BfVYM/5y5BVfFRy3UgW3IpBCK7nYG+I/7XOmd7EADsXN9Bmv+uG/NuykWfIQCmCABNm3ubG3GWhzdeq6tqDRcw1T7HZCwEQHe8xjQA9JEV+kIAKAKo7e6vTQqc7+ktRAK1/84+NToH0gPAvo9zl+5D0Of8KaoG0dRYjy0/LMSJ4p1m1XdlAkADVGFhIe69916sXGl+KkVTBAD7sEUogK0IAFuEAkgCwKxHWBZ2EgQkAeAkCyWHaT8EJAFgAezd3BAzpD9SbrkavmEhosHasnJJAFgAWlduwlEIAI14368Ntacp9PNA3s/Dq1X1XokIoCkCgOutaceQor5SEUBd0T5Nu5rMBPoyDGjGp1QE0BQBoBE4pEaABkfOkdkEbE0AuLl7wD8kGmFRqcL1nf99YNev2Jv5JRrqqlzuUQsIjRU6AN5a2SDMAYGpABkKYI5JAqAFrf379+Ouu+4ymwRQQgCwfWuHAtiKAOBcrB0KIAkAc55gWdZZEJAEgLOslByn3RCQBED7oPcODkTfO29El0HpcGNS5H9NEgDtw1XWBhyFAOBaaG6/R3j6tC7N6obaNuKAStIAPllX0ZpKT1+IgW72AO29YE4aQNbTTuPHg7/GGMOvPSe66Gc3NahKA2jIA6AWzaf1z9h/CiDe6e2P7xpqsL6xzqpZANw9vBAQGoew6JYDf3BED3j5Bp32aDGG/eCu37Bn6+eorSx1qcfOzd0TAy6aidCoFFXzpgjgzvVvA2hWXN/RCIDq6mrQNb+95unpCT8/P7OaWbduHcaMGWOWQKBSAsDaoQC2JAAIqjVDASQBYNa2lYWdBAFJADjJQslh2g8BSQCow97Nwx3dLzoPva65GHT91zVJAKjDVdY6hYAjEQByXRwfAQ9PHwSGJyAsOk0c+IM6dYent7+igR/Z+zd2rn8TddVlisp3lEJJZ96C+LQxqqZTVpKPrJ+fQl3NScX1HY0AsKTKe1xcnFCtv/zyy3HuueciJKTFG86QURxwyZIlmDlzpmL8lBIAbNCaoQC2JgCsGQogCQDF208WdCIEJAHgRIslh2ofBCQBoA73lJuuQuKlhlMrSQJAHa6yliQA5B5QjoCHpzcS+l6GTrH9EBgWDw+vtmSk0taY1z73zzdQVXZQaRWnLxfVYxjSzp2kah6NDbXYsnIBSAQotY5MAGhjEBQUhEWLFuH222836hmQl5eHK6+8EtnZ2YogNIcAYIPWCgWwNQHAuVgrFEASAIq2nizkZAhIAsDJFkwO1/YISAJAHeap469B9zHnGawsCQB1uGpq0VU5ptd5iOw+BMzZrbnJpMsybynLj+7BoYI/cHTfZjQ11untjAei/mNmt8b4Ms55y4+LcNKMD3a/4CgMHDMHPgHhoo/KsoPY/N18vbd+lhhzcOee6D96hqKbWyWigL6BnRHd8xyBo19QJHhLTOPhpbr8CI7t34r9OT+jpqJE0YJ1z7gaiQOuEWVrKo5i07ePoLaKruNuCAyPR7f0KxAe07fV1ZyYlx/bg6LsH3F03z9t0qYxw0Fol97iFpY315p1rq8px4niXBTtWCmE1pSmW9O0F5t8AUIik8S6abIocCw1lcfEnA/krhLzN8d9WxFANi4U3XM4Uoffa7Fey47sws4Nb4vnyxUsMCwBAy+eC0+fAFXTzf7jVRzK+01xXVchADSATJ48GfPnz0doaKhejOrr67F06VI8/PDDijA0lwCwViiAPQgAAmSNUABJACjaerKQkyEgCQAnWzA5XNsjIAkAdZhLAkAdbqZqeXj5odcZ/0FM0vmtBzdjdRrqq1GY9Q32bfsWTU2nx7JS9KzPeZNFLL3GWDZ/04emhtH695ik85Ay7G6j9S05ZksRAL6BEeh91u3oFJdxmjaFvonTvZSHYrqA81BvzPQRACRgUs65GxHxA432deJwDrb/tqw1dZqPfxj6nHe/yRjso0Wbkb3mZdTXVhgdG4mH5KETBNFhyjjn8mO7kb3mFVSe2G+quMP+na7+zGevITksMdCK40XYteFt0COgo5u7hzcGjJklyCI1RoJq118rFFd1NQKAwCxcuBBTp06Fr69+75Q//vgDw4cPV4ShuQQAG7VGKIC9CABrhAJIAkDR1pOFnAwBSQA42YLJ4doeAUkAqMNcEgDqcDNWi7e//S54wOSBUF8bh/LXIHfta21IgIiEAUgfMRUkA2jM3830XaYOkyzL2/J+Fz4obqZprEOX3/LSwtYhWHrMliAAOsWmI/XcSWarm/OGPPuPV1BSuNHgMukSADt+f1EcuqmorsRIAmT+8jR8Azoh/YIHFB3W2e6xA1nYtmqp8FzQZ10Sz0bqOfeAwnfmGNc08+enwJtvZzQSPfQY8Q+Jsejwq04eRsGmD0FtgI5uJMriUi5UNU3u56xVz6C+tlxRfVckABgOwJR/Q4cO1YsRMwKMGzcOJAJMmRoCgG1aOhTAXgQA52LpUABJAJjadfLvzoiAJACccdXkmG2KgCQA1MEtCQB1uBmu5Ybks28HXbc1xtv94oJ1OFL4NyqPHxD/7O0bhPDYdMSljAIPPxrjzUjuutdwcNevp3Xh4x+KAWPmivRntOamRnEA5Y23KQsK7ypCCLx8AkXR44d2iMPiqUOo5cfs7u4JL1/2546I+AwkD72zdZh0oc/9883W/9/YWIuG2srTpsGbTJIWmjHzj8xZXrJvE4oL/kR56V40NzUhICwWkV3PQJceQ+HpdUq9myQAD/W8dddn2gQAy/IArblxZz+lB7cJbPk3qs7zYO7td0oMjOu0b9v/ISJhYCtpwJCOksJN4hDu5s55D0SnuH6nHea5bjvWvITi3X+2GVYg1+mima2EB/uoKN0r3PwZRtBQVy3aDQrvJuZLjxDtG3OGKDA0hGEHzmbcL8nD7gRDASxtFLfbtf4tFO/ZYOmmHao9hhrRg0WN8R21eeVjikMmXJEAIK4zZszA3Llz9XoBlJeXY9KkSXj33XdNLoEhAoCCgvn5+UhJSdHrhWTpUABrEwAkRfz9/REe3hJ6pmuWDAWQBIDJbScLOCECkgBwwkWTQ7YtApIAUIe3JADU4Waolm68fvXJw9j681MGBcl4O8+bZ4p4aezk0d3idl83p3nPQTeia/rlreVIEuSsfc1k/Ld2PR4qc9a+gkN5a1rbseaY2Ym5WQBaboNntpIdbOPY/kzkrH211e1eF396MBDHyG5DWj+cq8oOYcuPj+sNB9AmALTbOrL3L+SsXd4Ge2MeEiQM9mZ9LcI3dG/2eaOdceGDoAaDxngbvf235wWJo20cf2zvFkFOrtPerV9gz9YvDOoGMO1b+siprSSJvrW17O62bmsJfS5BrzNuskonTA1ILKm30dSgX2vDKh3bsFFmS6AOgFoBRRJTh/NN315zSq5KAFx22WXg4T0ysm14Dg/vixcvFgSBKTNGACxbtgxjx45F9+7d9TZjyVAAaxMAFEX89ddfcc8998DDo8V7TdssGQogCQBTu07+3RkRkASAM66aHLNNEZAEgDq4JQGgDjdDtXhTzHhwje3a8A6Ksn8w2onu7b4hkT9dt3rGuf/z3TwhCGfIeIPe/6JZCOrUTRTRV8eaY2af5hEAbug1eBwS+l7aOiXelvNQbshtXlNQ3y2yIa0EfQQAvQu2r36uTfiFpv3QLsnIGP1wqwAh/50fsHu2fIY9W780SMTohm/oE2AkwZAx6mGERPYS3RkTadRea91DM7Ha/tsLJkkhy+56y7RGb4mMC6cDbvzksbzRvb0w6/9QuO3/LN+4A7TIg/+AMXMQHJGoajTEJX/jB4rquioBkJSUhO+++w49e/Zsg5OlCACSCFVVVYJI8PM75dWk3aGlQgFsQQAMGTIEq1evxqBBg/TuLUuFAkgCQNGjKws5GQKSAHCyBZPDtT0CkgBQh7kkANThZqiW7sFSCQHAtnoN/g+iep4jDvMVpftQtON7UMRM23Rj+ZXc+OoePvV5DVhzzBy/OQSAbraC2qrj2LxygeKUbrrhDvQC2LzyUdRWnTgNS90569NF0F1j3UM6/27IW0O7ro9/OAZdOr811OP0rAMtJXXLKCUAmFmC4nk07huGH+zb8X0b7wKlu5zaAwGhcQiLSUNEfH8xrvy/3xehF9Y2hmCQrFIifqh2LPS62JP5JQqzvkZT4+lim2rbdKR6KcPuEsKjaoxhL9tWP4eGutPDcfS15aoEALEwdGi2JAHAw/8333yDSy+91KqhALYgANLS0nDDDTfgxRdftGoogCQA1Dz1so6jIyAJAEdfITk+uyMgCQB1SyAJAHW4Gaqle5vOFG3bVj8rUshZwqJ7DUfKsHtaPwqZPjBr9VIDBz43pAy7s/VAwBv0rT8+IeLJtc3aYzaHAIjsdib6nD+ldX7m3mhTJJFiiSQ+aIa0EnQJAKboy/xpMRgLbdjc0HfEFHCMGtu3/Tvk/f2e0aXVJQ70EQC6ZYTGwPZvsWfL5yY9H9qzr0gqUXsgLDpVpD2kp4gmhaGmXXMV4tWOh0r2KefchahE/SJratvVrdfc1IB9O35A4bZvnFIvwRgO1B5JPvsOVVCRBCPZVqElDmqoIVclAEaMGIEVK1YgNratWKilCQDenH/wwQdWDQWwFQHAffTCCy9YNRRAEgCqHntZycERkASAgy+QHJ79EZAEgLo1kASAOtwM1QoIi8OAi2bB2+9UvmjmfucB8+DO1Sg9kAWKkqk13RtyYzfXumUN3VZbe8zmEACMAadbe+sBe9u32LdjpVlwde17KeLTxrTWKfjnI+zN/Pq0NnQJgAM7VyF33esm++lz/mR06X5WazmmA9Qn6KfdEMUJ+42ajtAuvcU/6yMA+O+9z7pNiEJqG4UF2f7BvN9RdeKAwfAEkwP/twDdxIM7JSIspg/CY9LE4Z8kgDEjYZS1aqlNDsvd0q9Aj0E3KJ1Ou8rRG4bkja7WRrsatXPlkM490X/MHHh4eqsaCbUpinevN1nXVQmAW2+9Fc899xyCg4PbYFRRUYEpU6bgzTdPCZwaAtKYBoC2jsDDDz9s1VAAWxIAzKJgzVAASQCYfGxlASdEQBIATrhocsi2RUASAOrwlgSAOtwM12obw65blgcOKvEfLliL0oPbzTyAnH6rz7Z5iOFNtK7FJJ2HlGGnVMENlQOsO2alBIDu7b2lVkbf4V6XANi9mXH8n5vsUpcA2Lb6GZMp5pQSABQMHDBmNnz8w/SOg0QSQxqO7N2AI3v+QuWJAwYFAnUb8AkIR8rQOxEe0wdu7p4m56ldoLG+RijEk0CytkXEDxDZH2xh9A5haAPj3ump0xGM3hsUAiSxo8b2Zn6Jgn8+MVnVVQkA3sjTnd1Nj07FoUOHMH78ePz8888m8VNKALAha4YC2JIA4FysGQogCQCT204WcEIEJAHghIsmh2xbBCQBoA5vSQCow81YLX6Epw2fKFLEmTK6eleXFwv17UP5f6CmosRUFeiK0elzX9fVC2AM/Obv54N50fWZNceslADQPSibBEJhgeI967H91+dPK+2IBAAH2LnrYKSec08bN3x9U2VIBz1KeJNdemCbUe8AuvYPuGg2PH0CFKJ2erHsNS+J/WltY5pLjpOEha2MGOb++Tqqy00/e7YaU3v6SR1+r+p0ikybueO3F0yEwrhmFgBj7v9cr82bN2PgQNPvfJY1hwCwZiiArQkAzt1aoQCSAGjPW0PWdVQEJAHgqCsjx6UaAXcvL3RK7YnoM/sjrHcifEKD4env18qsNzc2oq68AuVFh1D8zzYc/HMz6k4azm/tSAQA5xaSGI9OaUkI7dEVQXHR8PTzhVeAH9z0pMJpqKpGU30DKg+XoOLAYRzLycOxHXmoKT1duEw12EYqOioB4EwY6oOX+dkZW5844FrFomYkA5h7PnfdawbT3bEvHtYplqZR+9YX268rhmco9Zz22K01ZkkAKAsB0KwF0yD2GHi90BqgKJ8SYyjIrr9W4HD+Wr0ZAEgIDbiYCvE9lDTXpgxTHOZtfF9VXXMqcZyp59yLyO6ndBbMqa+2LD1y6CFTfmyv2iYcpl586mgkDblV1XgYcrL5hwWoPL7faH1X8wCg+/oXX3yBkSNH6r39r6+vx9KlS0GXfSVmDgHA9qwVCmAPAsBaoQCSAFCy82QZZ0NAwoXewwAAIABJREFUEgDOtmJyvPoRcHNDWK/u6HX1GET0SdJ7GDYEHQ9HZbv3Ifudz3F8V1tXVHsTAL7hoYg7bwjizjkD/lGd9X4kmLst6k5W4MDajdj97ap2kQFegf4YMmcKgru2FS4yd0z6yu9Z+Ruy3/ms3U05MobqJ+eGgNBYxPYeIW53fQI6mdwb1ScPY8uPi4y6Jeumf9MVo+s56EZ0Tb9cDJuuzhQKpGCgMrPsmNUSAHzmt61aahUFekf1ANBeHw8vP3ROGAiGcjAFpKlYfVMpCZOH3in2oRpjqMr2X59Ffa1phXg17WvX6Z4xVhBntjYKddL9nSScMxu1JvpfNBvuHuaFemjmrCSsxZUIgLi4OCxfvhyjRo3Sm8ueuO3Zswfjxo3Dhg0bFG0dcwkANmqNUAB7EACcizVCASQBoGjryUJOhoAkAJxsweRw2yIQlpSI9LvHISCmi8kDkDH8+JF7+O+t2P7Gx+ABWWP2IgBCe3ZDyk1XCS8GfXGBltgLnHNpTj62v/4RKg4Wm92koxMAzoCh2aAbqEA395AuvdE5YRCY99wQIWDqxp7p3wZc/Ah8/FvEBrXT3Xn5BAoPAbp96/5NzTzaO2alBABV4Ptd8ADCY/u2DjNn7as4uOs3NcM2WscZCADtCdA7wy+4CzrF9hNpFYMiEvUSAoYyPbCt2N4jkTx0giosmRpu8/ePoVyBQryqDrQqkShLHzm1vc2oqs8wgF1/vYOj+/5RVd8RKnn5BgkdAKZzVGO7t3wmsk8YM1chAKZNm4aJEycKJX5Dv+9U/1+yZAlmzpypGG41BIA1QgHsRQAQKEuHAkgCQPH2kwWdCAFJADjRYsmhno4AXd/73HE9YoYOsugBueZ4GbJeeR8lmdmiQ1sTAP6REeg38WarHvx191JTfT0Kf/4DuR/+H/i/lZqjEgDOhKFSrM0tR3f+LolnoXvGNa2HebZhKmafgnl9zpssDoM07Vv+TnEZ4iDNMrTCrG+Qv+lDc4dmsLy5Y1ZKALBDHlB5UNWYUnV+cyfnbASA7vxICASGJ6Bbv6uEZ4n24cRQasLgzj0wQCjEG1f9N4SlkowH5q6DvvL0mKEYonYmDUu0q7SN2spSEQ5wpPBvA+k1lbZkv3J9zrtfhCCpMZKP2WteRmNDjcHqHZEAYIw/0/sxjn/w4MFISUlBaGio0e8WkvOrVq3C2LFjUV5uOERRF0g1BADbsHQogD0JAEuHAkgCQM3TLus4OgKSAHD0FZLj04sAb/sHP3g3AqIjrYJQY20ddrz9KYp+XW9TAiDmrAHoM+EGeAX4W2Vepho9ui0Xm599E/WVVaaKir87IgHgbBgqAZoH46gew/7Np94VjKfd+tNiMD7blOkqwDc11mHrT0+KbAGGjLnumfNec9CnGFzO2teQPPSO1kM0Mw4wnOBkSb7eZmwxZnMIAN3MBdqeDaYw5N814oeBYQmorT4hcpofLljXxq3b0QiAkMgkQQTxv/0COyN/0wcKPR/aZnBgqAdDPkgKaRvXmgSAxjNECZ7aZfZmfoWCfz42t5rZ5Rn6kHbuJBH+YC+rrToubsFJQDmj6YYImTMHzn3zygWoKjtosJqjEQDmzM+SZbOysnDjjTciO7vlIkKpqSUA2L4lQwHsSQBwLpYMBZAEgNLdJ8s5EwKSAHCm1ZJjFQiEJXXHgP9NgG9YiFURaaiuwbbXP0J9eSUGTrsTHj6G8x9nLf8ARav/VD8eNzf0vv5S9LjsArP0C9R3aLgmhRFJAijxBHAoAsBJMVSyhrqu98bcsXXb01XAV0IAePsGY8AljyAgJEY0V1l2UMTMp517X+shjwRC5s9PgWPRZ7YYszkEQGBYPPrz9te3Jc82b9jy/n4XRTtWKlkChEWniTRymltuQ2vgaASALvFhKgREGwxdfA0RAKxDgb3oXsMVYalb6GjRFuz4/QUz01aq6kpoAFALwJ7WUFeNvVlfgQKITMHoTMbnoP/oGa3koLljz/zlaaNhEK5OAPC99Ndff+GOO+4w+/DPtWgPAWDJUAB7EwDEwlKhAJIAMPcpl+WdAQFJADjDKskxtiIQFB+DM2ZMBEXdbGHMFpD/5U/icG5NAqDrqOFIG3+13Q//4mDU2ISc974ABfhMmSMRAM6KoSmMNX/XdWEv3v2ncKdtamow2oRfcBQGjpnTmv6sruYktqxcgIrjRUbraYv9kTTYs/ULdO17ucgUwI/UnLWv4FDeGqNtWHvM5hAA9GZgGjx6UmiMHhQkMcqO7DI6D86ZoQ+hUSmt5QwRII5GAOgSH/TcyPz5STDFoynT3gMsayxsIi5lFHqfdZupJvX+nXuSN8OVJvakqsZ1KnXpPgR9zp9iiaba1UZTQx0Kt38rwmgMkWjt6sBKlRk+QR0AplVUY/T0oMeHIXNlAqCsrAwrVqzArFmzzHL718ayPQQA27FUKIAjEACWCgWQBICaJ13WcXQEJAHg6Cskx9eKgHdwEM6cOQnB3ZQLENGVvzQ3HyWZOSjNLWh1bQ/pHg+KB0YO6AP/LhFGY/Eaamrh4eUFNw93g6vRHg+AzhmpGDDldpHOT4nx8MU0fsdzC3CioFCI91UeOtJalekAQ3skIDC6i0gXyLSBTH1njlUeLMaGBctMZgjw9PVB0nWXwL9L5zbNB8ZGISCq7b9rCjbW1eP4zgLwvw3Z4b8zsf930+rHzoyh0nWhWjtv3ngYpXEf7Nv+rXAnNnSAoMtz6rC7ENl9SGs3Sm+AddP98ZCmuT1nLPM/Kx8DswoYM2uPOSSyFzKIiZefGAbV1hmWUF+jP2Y2MLwr+l80s3UerMN5kUg5tj9Tb5o7ejIw/3lE/IDWqTY11iNr1VK9qu6ORgDoIz6qy49g2+pnBV6GjHoPdJfn/GmmvE5aFOJnKU4vqNsvx3Nk719KHwfV5RjCwbSFmnmpbsgSFZubUZTzIwo2feRUJEDfEf9r1QgxF4bi3euRvfYVkADRZ65IAPDg/91332HhwoWqbv21cWwvAcC2LBEK4AgEAOdiiVAASQCY+5TL8s6AgCQAnGGV5BgBNzek3zUO8eefpQgNCvnlfb4SRb/+KW60jRkPqr1vuBxdBvVVLSaolgDgDfqZM+9DSGKCyXmRzNi/5i/kf/mjyYO5dmMkLiL790GvsRchuHu8ojmKG953v8Se71ebHJehAqnjr0H3MecZrF9bVo4/5y5BVfFR1X2wYkfG8HRg3JB89u2ITb7gtH+uqTiKQ/m/o2TvRtT9e/BlvveI+AzEJI2At9+pUBneeG/98QmcPFpgEnNNzDtdfnVNowkANJtox7pjDorojgGjZ8HTJ6B1HNRHOH44GzykU59gf87Pp42RAmb0BHD3OEWKcb9XlO4VZXmz39TYAGIY3fMcdOkxtJVgYEOmUuI5GgHAMesjPuh6fqxoCw7lr8HJo7vR3NQk0rtRKyC617kIi04FBQE1dijvN+Sse92geB0P1AMungt6HKgxEllUibe2kUCjB0Cn2HRrd6Wofe5Taklw/jWV7XsXKurQAoW6pV+BHoNuUNVSTUUJNq9ciOpy/VlnXIEAaGxsxIkTJ7BlyxZ88cUXeO+991Tf+OsugiUIAEuEAjgKAUB82hsKIAkAVY+6rOTgCEgCwMEXSA6vBYGoMzKQcd94eHgbv8nmx3nxxkxkvfqBYiE7Dcad+6UiY+LN8A4JMht2tQRA94tHIOXmq0weysv3HcTmZ99QlaqvdTJubogdOghpt12rSGSQ6QH/evwFNNUbdzE3BJatCICOjKEutjy8pA2fiAgVIma8wc1ZuxwMHVBqjOlOGXbPaftTiYaAdvvWHDPb5q1zcESi3imVHtgGxhxzzKfMDVE9hoqsAOaq1vP9ciDnJ6Hkbij0whEJAM6div4kPjQeJEr3AMuVHtwO5nBn+IAxSzvvPkQlDjWn6dayJYUbsWPNS2isN6wQr6phPZV0Qxss1a7adkjGlBRuws4/3xAeKY5uJE/6jZp+GkGkfMzNQoT02P6teqs4GgFQXV2NhgbTv4Hu7u7w9/c3+lvOg//vv/+OuXPnYt26dcohM6OkJQgAdtfeUABHIgDaGwogCQAzNqAs6jQISALAaZbKdQdK1/gzZkwS4n/GTNzMfbcaOe9/xWs6VYCpzS6ghgBgSMNZj0wBPRCM2cm9+/HX4y+i7qTyVEDG2mP4w6AH7zapo1B74iTWz3/2tPACc0C1BQHQ0THUhzcPrVTi7pp+uaIDLJ+L8mO7xeG/onSfOUsI34BOGHjJPHEbrjHeFm/5YaHJw6B2R9YcM2+sKc6nz6Wb4oWbv5uv91DFXOaMWWdcv6E83NpzoKfFrg3voETkcTf8fnFUAoBzYXo/kgBBnYy/SzXzbqivxr5t/4d9279X5KKe0Odi9DrjZrP2mKYwFeKpTcE1s7ZRB4LhDWqMxM/h/LUIj+0rng9LGg/FO9e/BYZoOLJx3vT28AtSl4Unf+P7KNz2rd4pOhoB8MYbb2DChAmKloMHzZtuugl33nkn0tPT4eHRki5V1ywR629oQJYiANh+e0IBHIkA4FzaEwogCQBF218WcjIEJAHgZAvmisONG34m0u/+j9EYfB5y9q78DdnvfqH68K/BVo3QoBoCIGboIGRMvMXovChC+PfjL6Jsj3HBNnP3Reywweh3701GRQd587/l+bdweCNjo803WxAAHR1DY6gzvp+CZnRTZ6o/L9/g1oMsb/t5iCg9kCVSvlWeOGD00Gq4HzekDLsTMUnntxbh7Tfzwasxa42ZBEWPAdeBcetevqc8eJQIHvoGdhYYUieBB5tTGgtNoNYBBQIPF6wFvQlMCS4SE0cmAFrWzA2B4fGISx6FsJg0+PiHtRJJfI/W15zEyZICFO9ZL8iOxvpqxUvNsIH+o2eqVojP+mUJSvZtUtyf2oIkQAaMma3KG4J98hmgN0Rc8oVgGIolrfTgNpESkWvgyEZRTDWeSJzT4fw/kLNuuQi10TVnJgC050IV/3nz5iEuTr9mEZ+1TZs2YfLkydiwwbTOjdK9YEkCoD2hAI5GABA/taEAkgBQuvtkOWdCQBIAzrRaLjhWdy9PDJ5+LyL69DY6+2PZefh70UuKUtcpgdFcUTmzCQA3Nwz87x2IOjPD6HCoxJ/9juXjYulVcebs+xHao6vR/re/+QkKfzKu9G6oAasTAC6AoZK9at0ypxMASg7U1h2PbN2REaDeRItCfEv6SHOtYPMn2Lv1S3OrmV2e3iIUsiNhocYO5P4ilOy9/cPQ64ybQAFESxrFGXf++RbKSvIs2axF2+re/2ok9r9GVZtVZYeEWCf1AHStoxAAnBcP0MuXL0ffvn0N4pSXl4cpU6Zg5Upl6UhNAW5JAoB9qQ0FcEQCQG0ogCQATO06+XdnREASAM64ai405vDkHoIAMKaQX19ZhY1PvoLjO3dbFJmkay9Bz7EXKXIPNpcA8OsUhrPm/w9+EeEGx1x99Dg2PPosqo4cs+i8NI0lXXMxel1zsdG220NAWJsAcAUMrbLwZjSqGwKgNIOAGV04fVGKCVL4jmKJdAuvr63E7s2fosoGruyOCF7fEf9FZLczVQ2NXgc5f7yqKNxAVQdalRiqwJAFNVZ2JE+kUqSoZkBYHHoPuU01mWCo/+qTxchZ9xqOH8pW6b2jZmbK60TE9xehN/QoMdeoeUAxUno7dGQCgHNLTU3Fhx9+KEICDNm2bdtw1113WcQTwNIEAMesJhTAEQkAzkVNKIAkAMx9wmV5Z0BAEgDOsEouPMbeN1yGnleONopA0a/rwQO42rh/Q437hodiyOz7QV0AU2YuARA1uB/6T74N9HAwZEx/l/nye6a6Vv13JWNwZAJAyfidHUPVi2uhinT9Tx56pyDBmpsakbV6KY7u22yh1p2zGQ8vXzCVXHhMH+FCHxTeTceVvBllR/KFXoCSbAvOiYLhUVObgiJ7aow6C9SXqDKRXlJN27p1mOmAeghqjO7//3z/KCpKC0V1kgA9B40TmQWYdtFSRqX8/E0f4cgey7mIW2psjP9nOkXfgFP6IOa0veuvFSja0fbWuyN5AGjwGDNmjPAEMBQOwHJZWVm48cYbHSINoO46qgkFcFQCgHMzNxRAEgDmPNmyrLMgIAkAZ1kpFxynEjf1huoabFz8MkpzrRMvqYSAED/eyz9A0Wrl6uo9rhgFtm1IfKy98fdKtktw11icOXsyvINOpVDTrefIBIArYKhkHa1VhrH0/UfPaBWMUyP+Z62x2bJdagIwZlwc+KPThJCekuwBFceLkLP2VYeP5bY0lvSCyBj1sFUU4i051uDOPYUOgJK11Ndv9pqXcCj/j9Y/MfyB4QAUGLSkUYdiz9bPcWDnr47lCeDmhowLp6NTXD9V06U2Se6fbdNKdkQCgADde++9WLRoEUJCTqVl1QaOmgA///wzRo82fuFhCmxreACwT3NDARyZADA3FEASAKZ2nfy7MyIgCQBnXDUXGTNV/wdPnwivAD+DMz6Rvxd/LViGhppaq6ASnMBD8v3wDg402r65BIBozM0NvmEh8I/shJDEBIR0TxD/OyAmEiQ2Nsx/DtXHjltlXmzUv0sEzn50GnyMpD0syczB34teVDUGa4cAuAKGqoBXUYm3lrzh1xhF9ZLPntD6cc+P07y/39V7Y6eiO4evEhAai9jkCxHaJQnMFkA3fzVWeWI/8jd+KFKe0e3ZFcwnIBwDx8yFX7Bpzyl9eORv/ACF2/7P6lB5+wYj/YJpYBYJNVaU/YPw8tA2b79QdM8Yi9jeIyzqCUBhRmJSuI3im+oy3KiZo6k6PQZej279rjRVTO/fK4/vx5afnkBt5ekhbh2VACAI77zzDv7zn/8YzA5QU1ODpUuXYtasWaowZSVrEQBs25xQAEcmADgXc0IBJAGgejvKig6MgCQAHHhxXH1oXUcNR5/brzMKQ95n32PXZ99bDSq66J858z6Ep/Q02ocqAsBqo1bWcIcgAJRN1WqlrI2h1Qau0zBvLunuz7Rv7u6ep2UUYFGKklG0q77GMqkobTUvNf1QFb//RbNAEsASxmwMu7d8JpTPXcV4sO6cMEjVdJlxgSkrmxrrVdVXXskNSUNuQXzqRcqraJU8UZyLLSsXtskMwRARiuPFp46Gm7vhEC9zOyUeFB4kEWB9bJSNrnPXwUgfOVVZYZ1SJBy3/PA4jh+mxsEp68gEgKmbZ6JQWlqKSZMm4aOPPlKFqzUJAHNCARydACC4SkMBJAGgaivKSg6OgCQAHHyBXHl4TFMXd+4QgxDYwk2enSsRy5MEQNtlsokHgJ0fkI5CAHTrdwV6DLxBL5o8bGStWipusV3BvHwC/lWIT7PYdBvqqpG38T0c3LnaYm06ckO8BU8ccK2qITL+f+sPj6Naj0K8qgaNVIrpPQIpQ+9U1SzJMOoA0MtDnxGD+LQxYMYBSxlTMh7YuQqF275FXXWZpZpV3Y5/cBQGXDxXpJJUYzvXv4X9OT+dVrUjEwCc6FVXXYVXXnkFkZGRBiFjesARI0agvNx8wtWaBAAHrDQU4MsvvxQCiLp24MAB3HLLLVi92vS7kBisWLECsbFtydjs7GykpbXvHW2KkKFHxuLFi+Hu7o7p06fD29u7zXzeeOMNTJgwQc32l3UkAnZFQBIAdoVfdm4IAU9fn5Y0dT27GQSptqwcf85dgqrio1YFsnO/VAycOgEePm1f/pqOJQHQdgkkAdCCSXvCKKy6sbUaj+x2hjj06lpjQy1y172OwwXrHMr12Nq40CMioc8lFu2G3hV7tnyGA7mrbKJyb9HBm9lYuxXif1qM0gNZZvZqfvGQLkkYcNFs1SEe2397HsW71+vtmJ4Asb1Homvfy0B9AEtZU2MdDuWtESE5jQ11lmpWVTtubu7IGD1D6GOoMaZTJAmgHR7T0QkA4vT4449j2rRpeg+U/HtjY6MgCe677z6zYbU2AcABKQkFoLeAoxMAnIuSUIAvvvhCaDhIAsDs7SgrODACkgBw4MVx5aEpSfF2svAANjz2HOorqqwKlZJbXmchANy9vBCSGI+uFwwDiQ1T2gbtObx2VALAlhhadWNrNe4fEo2UYXcjqFM3IYpGlXPe+O/J/BKM1XU1i+45HKnD77X4tJuaGlCY9Q32bPm8Q2sC+AZ2xsCL54JaEmos7693sW+H9UK7NGNizH7GqIdahS7NHeu+7d8h72/jmVoYWtNz0A0irMZi1twMpkxk37VV1tOJUTLenoPHCZJDjTG0iOkUa6tOtFZ3BQKAN89fffWVuOU3ZEeOHME999wD3qSbY7YgAJSEAvD2PDo6us3QHckDQDM4U6EABQUFSEhIkASAORtRlnV4BCQB4PBL5JoDZOq9s+f9z+gBtT2HU3NQ9Qr0x5A5U0DVfEPmiASAm4c7Arp0Rqe0JIQn9wBFFX0jwg1mHtA3t/Zg3BEIAHtjaM4+lWUth0BwRI8WhXgvX8s1+m9LvLU9uHOVUHavr620ePsO0aBQiH8IneIyVA3nUN7vyFn32mnClKoaMlGJWVh6n3U7YpMvUNX88UM7hDaGtoCmvoaiep4jdAGYOs+SdmTv3yj45yNUlR2yZLNmtdWl+1noc/5ks+poCjO8iGkfTxTvbK3vCgQAJ8vUgDysx8TEGMRu3bp1opw5oQC2IAA4YFOhAIYm5YgEgKlQAGObW4YAqHr0ZSUHQEASAA6wCHIIbRHonJ6CgdPuNOp2b+0c75pRKRECtBcBwNto37BgkDAJiosWIRNB8dEiu4Cnv+HsCUr3nCsQAI6ModJ1kuUsiwBvayluFtqlt2Ub/re15uZGEVaxa8MKNNR1TBIgccB16J5xlSr8GFe/9ccnUKOjEK+qMROV4lIuFCSAGqurPiF0AJQcwCMSBgpPAGaVsKSVHtwuwgEqSvdZslnFbVEsk94eaj0cGGJEXQONuQoBwPkuWbIE999/P7y89GcZqaurE2VmzpypeD1sRQBwQMZCAZyJAOBYTYUCGJqPJAAUb01Z0MEQkASAgy2IHE4LAlGD+6H/5NvAw7cha0+OenNxPmPGJHTul2KwmrUJAHohRPTpjbCkROGJwAO/d6A/eHi1pnUkAsAZMbTm2sq2jSOQNGS8aoV4pdgW7/4TeX+/j9qqUqVVnKZcuxXif3wcxw+drhBvjcmHRqVgwEWzVKft27bqGRwp/FvR0NgX9SWCIxIVlVdWqBknj+4W4QAnDucqq2LBUswawqwZoVHJqlrdn/Mjdq5nOsWW9IauRADw5nnlypUYOnSoQewOHjwoROZYTonZkgAwFQqgb7yO6AGgGaexUABD2EsCQMmulGUcEQFJADjiqsgxIX7E2Ui/a5xRJGxJADAdIdMSGjJLEwB0PedhP/GSEcKF39PP8q7ISraZMxMAHQFDJWsky1gHAcZupwy7yzqN/9sqxc+OFW1FweZPUFFaaNW+bN24X3CUuBlWrRC/4W3sz/7R6sP2CQhHxqjpCAxLUNXX3syvhRu+UmN4SdJZ4xHSuZfSKorKVRwvwq4Nb9uENNEdUNKZt4iMB2qs7Egesn55GnU1J0V1VyIAOF9TN8/Nzc1YtWoVxo4dqygUwJYEAMdvbiiAIxMAakIBJAGg5qmXdRwBAUkAOMIqyDG0QUAJAZD32ffY9Zn1haI4OFPx7JYiAHij3/XCYehxxSj4hATZfWc4IwHQkTC0+wZw4QGERCZhwJhZcPcwnP3DUvCUHdmFnD9eRWXZQUs1afd2WhTiH0Z4TF9VY6Fb+M4/37S6WCLHmTx0Akj4qLFjBzKR+dNi8KCm1Jg+L+ms29ApNl1pFUXlGDpR8M8nKCncqKi8pQpR4yBt+ERVzTHTyOaVC3CyJN8lCQBOmofI8ePHw8PDQy+GmnR08+bNM4mxrQkADsicUABHJgCUEDK6CyAJAJNbUhZwUAQkAeCgC+Pqw1JCAFjq0K0Ea6sTAG5uiBnSHym3XC3i961t/FitPXESXgH+8PA2HEbgVARAB8TQ2vtAtm8YASrE97vwQQu7axvu7+TRAuxa/zbKSgo6TMrFdinElxaKg7UtVO7j0y5C0pnjVT0O1CnY/P2jqC4/YlZ9/5AYdM8Yiy6JZ5slzGqqk+ryYuzZ+iUopGgrCwxPEN4ent4BqrrM/uNVHMr7TdQdeHY4Fr2aAU8vfp5a3j59ax9eXpx3WsO//PILRo4cqbczWxzwkpKS8Mknn6Bfv34GJ1xUVIRbb70Vq1evNgqKPQgAc0IBHJ0AILjmhALYYn9Y/imQLUoEAEkAyF3gkAgoIQA6igcA3fv7TrgB0WcPtOiHoO7C8tBfc7QUh/7aisKf1gBubjj70WlGPQ2chQDoqBg65MPpKoNyc0PyWbchNvlCm82YYQDUBCg9uM1mfVqzo8juQ9D3/CmqumhqbMCWHxacphCvqiEFlZjHnvns6Q1gvjUj85encXTfZrOr8sCcNOQWMO2kJa2+tgIF/3zcIq5nhmeC2jHQS4ZZM0Ii1YU1MOUjUz/SUtKD8dz7A+HppWYtjM+goeH/2bsSqCqrrv0wzwgyqYCAjKIIgvOUmrNNllaaQ1palmWZZZmZmWmW2m+ljVY2WNk8OVSa8yyIKIMyqaiAyIzM8K99/FC83Pfe9z33vQPw7rW+Zeu7Z5+zzz4HuPs5ez+7HhveScP3G24ttzE2AEBWU8u/FStWwMXFRe0m6O/3n3/+ibvuusvkAAAySGwpQHMAAKSUAigAAO9vDUXP2B5QAABjn4CyvloPiAEADMkBoK8MAGtnJ0Q/MwNu4XxfnDRdn7rqalzLvYqClHRcPnICBclpqKmovKFi7+XeIgCAluxDU/r1YGZmAWKvbxBqoUYBDH0xbWCyNzO3ZCAWtfdqCULt4cL6PWLQrdCL8tnDX4JavDV3IYb46NGvwNqOL6sp+cCnuJh8kyFeX/6wdXRH95ELYd+mad9yMWumx/2IjLifxAwTH3qLAAAgAElEQVRtMsbcwhLBPSejfcgQWFjKV25SW12OjPhfkZX0N2qrK7hsk6IU2m8GfDjBssLsJJzcsQYEXJDY2VvAJ8BeyvLCY+uBurp6XCutRcHVKlSU3/wd1qBkCgAA2fL1119j4sSJMDdXD36Ul5dj6dKlePPNNwX3a4wMgAZjtm/fjuHDh2t8yGgOAADtZ8aMGVi1ahVcXV013kMFAJDnx1SZxfAeUAAAw/tcWVGEB0ytC4A+AACqVafg3yuGr0a2wY31tbWoKilF6cUcFuwXn7+I/KRUVBaVaPR0SwAAWroPRfyo6G2IlY0jHF194eDqC/pv+h+R1lla27NWZraOHqipKkV1RSnMLaxgZesECjqIjIwAgKryIvZ6Sync9P9LTZHW28YkTEys7d1HLQQxnRtSGl5wL535T2uPeUPaJXUtM3MLxhDv2k64g4qmOSl4TTn4hd5LIuh8wwbMQvuggVK3yMbnXYhF/D+ruO20snGAb5ex8A0fyX6+5JLamipkJW7DuYQ/bgTXcs2tOk+HkMHoPOAxrulrqssRu+V1lFzN4NLXVclUAIDw8HBWCtClSxfBLWVkZGDSpEk4dOiQ2jHGBACGDh2KL774Ar6+voL2NxcAgDagjZuhYQx1aVBE8UBz84ACADS3E2sl9np064yY52bCwkb4ReTyoTjE/t8Gg3hEH20AO08eh4CxQyWl/dOrPgX6ubGncOVkEkqyLqO69BqXD1oCANDSfch1sJxKxNZOxHeUDk0tvSjAt7C04ZyNYqF6VmZCQsE/sXxTr/LcjEMoK7yAqooSkw9ubez/xxDflo8hnt95AAVvGXE/suCtOUtw7yno2GUM1xaIGI7S6wlM0rd0jLgDwT0f4lqG7jcFsBVleVz6DUp+EXcioPt4WTMBaO6spH9Yp4KaKr6/FWI25eQegJjRi2Fhxdex5vTudchO2ydmKdnHmAoAQBt7+umnsXz5cjg4qOdToIyrH374AQ888IDJAQBkEBEVLliwALa26u9BcwIAxHAzKBkAsv84KhMayAMKAGAgRyvLSPMA9bnvt+RZWDs7CirmJSTj8PJ1+q9xNDND74VPwj1CuM+xVEJC19BO6PnC44yET5vQH3zaa+ov21FwJh31tXXaVER93twBgNbgQ1EHyTnI1sENzh5BcPeNhotXKGydPCWBUZzLMjUCA6jHO7GVX806wVKUKbvA1OQ6Q/wj6BAy1CimUcB2IXE7Lpz+C9WVZUaxQddF2wUOQJfbnuSahkAQ4gGgVnH6FjefSEQNX3ADtJKyHv2OJsJC6gigi1DGBHUjCIx5gGXcyCX0s5WTfoDV2Te025Nr7oZ5KPCncg9n905cU59L+B2pR7/l0tVVyZQAANrL999/jwkTJgj+Pi4rK8PChQvx7rvvNtm6MTMAGozRVArQnAAA2o+2UgAFAND1p0/RN5YHFADAWJ5X1tXoARsXZ/R99Rk4tPcUHFdy4RIOLV2LqhL9fjG2crRHn1fmwtnPW9AWSQCAmRlinnkE7XpHab0F5XkFiF//Ja4myv8F2DUkAD0XPAErBztBO0yWBLCV+FDrBZEwgIi6HFw6wMUrDF6B/eHU1o+l7htT6utqWUByOXUP8s4fR1EutQIT307NELb7ho9CSB8+hng57KurqQKVApw98jXq6mrkmNKgc1AZSfSYxdwBbdK+j3DpzHWGeH2KnZMXK/ewcxL+m6NpfSLdy4z/VRYTqa1ecM9JoE4UcgoBbmcOf4mKUt0yFYRs6jxgFnc7xfyLJ5Hw37s3+ETk3Lcyl+IBxQOKBxQP3OoBBQBQboRJesDcyhK9F85B285BgvZR4H942bsoPndRr3sQk40gBQBw7uiN3oue0pjdQBuqyC/EkRXrQUCHPkRMmYWpAgCtxYdynTv1Haegwt23O5zcAuSaVtZ5qO69MCcZF05vQ8Hl07LOrctkru27sMCQjyFel5Vv1b18dg8L3hoIF+WbWb8zEch0nSE+hGuhC6e3sn3rWwggCx/4GGvLxyO5544gYcc7PKpqddw7RiOoxyQQkaKcQoF26rFvUXI1U85p2Vy6kGbSz3/s1mWgThiKKB5QPKB4QPGAfj2gAAD69a8yuw4e6DrjfviNEG6PRKnwJ9Z/iUv7j+mwinZVMYSEUgCAkPFjEDxec01sbWUV4zfIjdNfICSm04KpAgCtxYfab6fwCEsbB7h5R8IroA+IzE7OlGJd7NKmW1tTyUoDzif8iRITCAaIIT5qxIuyB2La/KD6OaWZUxo38QJcK86Wqm7U8aF9p8On8wguGwqzk3Fy5xpUV2gmNeWaXEXJP/JuBMY8yDXVtaLLiN26FJXXCrn0myqZMS6OsL4z4ODqI9Oc16cpvpKGlIOfoTgvXdZ523gEsTIAc85uBqf+exc5GQdltUmZTPGA4gHFA4oH1P2FMbV8S+WUFA/8zwMd+vdA1BNTYWYh3A84a/chxH/wtV59pq0DAC0uGgAwM0OvBbPhERWu0ea8Uyk4uvID1FXrL+WXCPQ63XG7RjtMEgBoRT7kudhE3Eev/X5d74CdsxfPFCahQ8RvlPpNtcH6JC/Ttllqbdh5wEzZe7VrW1fo86tZ8Ug+sAEVpVd4pzC4Xofgweg8kI8hnvghYre+Lnuwqs4JxIcROfx5Lv9QnX3ctuWyZ68QuR61onR2D+SyS0iprPAiqM0iASxyCXUwiBmzGI5t/bimzIz/BWnHN3PpKkqKBxQPKB5QPCDeA0oGgHhfKSMN7AGq/yceAOIDEJLyvHwcfPUdlF8t0It1lna2LF3fJVDzFxqxAIAYPgF66Tv16Xc4v2O/XvZEk4opsaBxpggAtCYfSrkAlGrt5hPFXlqJ1M/Y9f1SbBcaS0FVSV46zhz+CkW5Z+SYkmuOjl3HIrjXZC5dfSgRKV7y/k9RWnBeH9PLPqeTmz/jAbC0EuYb0bRo4p71uJy6V3a7VCe0b9Me0aMWwcahLddaqUe/wbmEP7l0NSlR8E/EgNSho6GzhhyLUFeOtNjNuHohTjYSzvBBT/C3Uzx/HNQNgNoCKqJ4QPGA4gHFA/rzgAIA6M+3ysw6eoCC1J4LZsO9a6jgTFQGcPKjb5C157COq6lX94zuiuhnHoGFtWayNLEAgBjmfUr/P776E9bmT18itobeFAGA1uRDsedP9dVBPScygr+WKJQBQD3hqSWeMbIB3Ly7sTIAOYMvXc+J0rjPHN5oEIZ8XW2lrJToMcQQz/eKTUE1Bdf6FrIzfNBsePr35loqJ/0gTu1qyszONZmKErXlpFIK4vGQU6hk4czhL5CbIc/fUF1IMynrh3gAygqz5NyiMpfiAcUDigcUD6h4QAEAlCth0h4IGDMUnaeM09ierDDtHA4vew815RXy7kUC03xzAwBCH7wTQfeM1OovBQAQdpEhfKjtgKg+nb5we4cOhQXn66q2NUzlc2LAz07dy15YrxXphxhTaK/EDH+dIZ6vpIJqrc3MzGQnYKQ0biLII2I3U5fO/WeiQyhfO8X8S6eQsPP/DEKAGBB1LzpFT+ByJ53H8S2v6Y2vwNrWGSF9p8PTv5espJQEqlGLwMtpe0GdOXQRAiG7j34Z5uaWXNOc3LGGcYAoonhA8YDiAcUD+vOAAgDoz7fKzDJ4wN7TDX0WPwM7d1fB2ShlPnnTb0j/418ZVrw5hWf3Ltdf/22stc7bnAAAp44d0OulJ2Hr2kbrvhQAQL2LDOVDTQfk7BGIkN5TudnVtR6+iQ4ovpLKWuIV5qQYzEJiiO88cBbaderPtebViydBbPbU452CNzmlvCSH1U0TQaApi3fo7Qjr/yiXiTWVZYwHwBCkkB5+PdHt9nlcdhJIFbftDVnr6lUNIRCAygGI50POMh9Ku0+P/QGXUnagtqaKa/+kZGXrxHgAHFz4iAvT435ERtxP3OsriooHFA8oHlA8oN0DCgCg3UfKCCN7QAwJX1VJKY4sX4eijAuyWGvt7ITeC5+Es7+4LzFiAQBrJwf0WTwXTr4dNNp56rPNOPf3Hln20ngScysrRD8zA14xEaLmLs7MwsGla1FzTXpNprZzqywqwYHFq3EtR1pP6tbkQ3WHZGntgICocezl38zcQtQ5trRBRICXtO8T5F9KMNjW/LrdhaAeE7nWI9Z+Sm2mP7hBPSfBM6CvxqwmqYsQQ37q0U24dHaXVFWDjXdmDPGLQGn2PHJq13sGATkocCU7re20A6Tq9nHm0EZcSNzGs0XROvRzH9TjQfh2GQ0zMzl/B9QjM/43ZMb/CurGwStdBz8Nr059udRzMw8jcc8HOq3PtbCipHhA8YDigVbkAQUAaEWH3Vy36ujdDr1fngPbti4at1B2ORdH3/4IZZdydNqq1CCZFhMLAIgl39NLFwAzM4RPuRf+oweLDj6Kz13EodfXorr0mmSfagMAqsvKcXTlehScyZA0d2vyoapjKBU9uNdDcPeNabXBf4NPKKhOO/otrpw/JhuBmaaLqCtD/IntK0Cp7BaW1gjuNQXtgweBMgvkEqqfzjjxMy6f3W2SwRMxxBMRoBM3Q/yvSDv+vVzuEpyHiAq73PYk3DvGcK1FZSqn96zn0pWiRHb6hI+Ef+Q4dqfkkrraKka4mHbsO1RXlnJNqwtpZmVZPmK3LQO1VVRE8YDiAcUDigf04wEFANCPX5VZZfZAyISxCLp3lNbAteT8JRxb9TGu5Up7VW4wl4L/bo9NArUgpJpdsSIWAKD5tAXGNKa+tpa1N7y4T55aSNpXl4fHw3doP0n70gUA8BsxCF1n3C/oQiJwPLH+S1zaf0ysm2+May0+bOwYSvnv3H8WHNt2lOwvXRSIib+iNI+1nauqKGYvuBS4VpTlgYJOGzsXOLp2BMzNYWFhBfs2mrNbdLFFVbeqvBBJ+z9B3vlYOadVO5e9czt0H70Itg5uXGvRCz2RGJLQ63LHrnfAJ2wYLKxsueZTp0QBG5UaEBBgihI+cDYDPngk70IcTu96zyAM8Z2i72dZNjxSmn8Ox7e8bhC+AsAMHbuOQafu98nOAUJA0tkj36C6skSyG1zbd0H3kS9xg5Tx/65C3vnjktdVFBQPKB5QPKB4QJwHFABAnJ+UUUb2gJSU/KqiEpxY/xWuxCdKstre0x1Rc6bCNaSTJD0aLAUAENtZoCK/EMfe/kjnsgbHDl7o9vhDXPuirIqDr/0fKguLJfuEwIZusyZp1LuaeBZHVqxHXXW1pPlbiw8bnNI++DbGAM6bPi3FufQCWFqQxfqZ04s1MXJToE/kYA01x3W1N8/LzMz8xgs8tU+zsnGEvXN7VutO/cCptRqN0ZeUl+Qi+cAGvRPhMYb4gY/DM6AP11ZyMg7h1H9rb+iSL/0i7oR/5D2y1nLTOVEKOtVS11bLTIzKtfObSvRiHdrnYa5ZCHxiDPEF8pR5aTLCK6Avug55mstO+vkhO6lVo6GkXeAARlxIGUJyCqXjE7+EVNJNazsXxgNAP/s8knb8O1aKoE9xcnLC2LFjMWTIEERGRsLf3x/29vaws7ODpeWtBIa1tbUoLy9HdXU1Ll++jPT0dBw4cAD//vsvjh6VB6TX5161zR0eHo4RI0agZ8+eCAsLg6enJ9q0aQNra2vY2DQt2amsrERVVRWKiopw8eJFJCUlYdeuXfj5559RUiIdMNJmn/K54gHFA/J7QAEA5PepMqOePOARFY7ouTNgaaf9xYyIAXOOJSDp65+11phbOdgj8O7h8Bs+UNTc6rYnBQAg+3svegougX5aPUVgBvEBXD4cp3Ws6gDaV8iEMeh4e39QBgCP8Nbp01oe3Toj5rmZGkkU6ZzyTiazVo4EeDQI2e49sCcsrK2R9vs/TUxvLT40M7eEd8gQ1uJPXyz/FMyXFV1ivcCJTb7kaqZsr6xEWEYgANUDEyBAaeD0aim3EPs6Bdeleg4OdWWIj92ylGVRNBa/iDvQMeJOkK/kEgIBLqbsRGb8z6A2b6YiLl6h6D7qZW7AI2HnO8jNPKL37VCWTfToVxiYxSMESF1MlpeUVpMdBLC5+UQxfgkHF28ekwV1CAQ8e+QrlOaflzRvxO3PwtOPj/CSCC0T934EAlPkFB8fHzzxxBO46667EBQUpDa4lbIe/f0qKCjAsWPHsHHjRmzatEmKulHHzpw5E+PHj0dUVBQ8PDwkZQYKGV5TU8MAgZ07d+KDDz4wKDhCYMztt9+ud5/SmRMYRKAQ7ZcAofz8fKSkpODgwYPYvn07srKUNpZ6PwhlAZ09oAAAOrtQmcCQHqC08i7T7oOZhTjiI/plfS37Ci4fjEX+mXTQizYJMeC3DQ9mQaprsL/G+WgO1NfDzFz4FVMKAEDrX9/HeJhZaH8ZZV8yUtKR9tvfuHIyCZQ6LySWtjZw6xLC5nfvGqLVTzSXJhuotSKVVFw9fUbyMTv7eaP3oqdBpH1ihIgG66prYGZpAUt7O/aFJC8hGYeXr2P+V5XW4EN6MSXGb6r3lVMoQKRAn175iTjOEPW21Mfcp/Nw1mNd7pdK8s3VrBNIPvAZK1XQl+jCEF9fV4PYbctRmJ10q3lmZgzkIXDBhrO8QGi/2Wn7WMcEyuAwBaGAmngAHF19ucwhdnjKbNC3ENEmZQC4eXfjWurSmf+QtO9jLl1dlFzahYHaLcpdhkOdN5L3fyqpC4N/5N0IjHmQazuU1RO3fTnKi3Xj82lYfPDgwXjhhRdw2223sVd+fQh7dMjJweeff44VK1aY5Es4+WHOnDkYNmwYe+HXp1CATEHxZ599htWrV+tzKTa3oQAAbRuhfRMIsmPHDoODINpsUz5XPNDYAwoAoNyH5uUBDiI7XTdYlH6eBaauocKlAVIBAHqR7/HcTFBWgxQhbgDqeFB6MQc1FTdZmh3aecDGxflG4KxtTvbyHp+EC/8dROQTUwRf6XWp07dytEefV+aCgABeKblwCYeWrkVVSVmTKVqyD+lFzz9qHKvtlfvFnF6giagsO20/Sq5KI2DkPcfGek5uAQwIaBfYX1YSPFqDXl3TYjfrrQ87va5eZ4jXTEgq5Kczh79kNfrqhEoLqMuAnOAIAT3UgpD4B6iUwxSky+A53O0U6fU/ce8HBiltoKwbv4i7uFxWnJfO2hYaowSDQICgng+hjUegrL87aE+UCcDab6oBZFUd5eYdicgRCzhflutx4u+VuJoVz+X/BiV68X/77bdxzz33wNZWe+agTos1Us7NzcWaNWuwcuVKuabUaZ6RI0fipZdeQt++fVlavyGFvmvQi/i6dev06g9TAQAa+5bAgJMnT+Kdd97BV199ZUi3K2spHtDqAQUA0OoiZYDJecDMDJ0fugcBY4dyfrkQvyNKS6ca9c6Tx8EjsrOgolQAgCaiVoC9XnpCa3cD8daKG0n19md/3sZS6+29PNBvybOwdhZOdaV2hFSGwCMRMyeyEgReqSouxYEl7wh2dmipPqTa8E7R42UNkOm1/0LiduRfjNepzzfvWTbWo/p3qrMO7PEgbOxd5ZiSzUHlDPRKnHlSP/XDRNjXZdCT8PDrwWUzvcif3r1OQNcMbj6RrEbeztmLa34hpYLLiUg59DnKCowPAujEEH+tgNXXS61J53Em1dVTNwAeocD/+NalKMkzPMBG9lIrw9C+D4PI+OQUyhSiNodXL2oPzIksk7I9eAGt1KPf4FzCn9zmP/LII1iyZAkIBDCGUOC7d+9eLFiwAIcOHTKGCWzvxgBA1G2W/HHkyBE888wzevGHKQIADX6gvcfFxWHhwoWsREARxQOm4AEFADCFU1BskO4BMzME3jmM1bjz1rdrW7SioAix73zK2tT1eulJ2QEAWt/QASy1SDyx7ksUpp1j26dU+76L58LZX/hLEo09vOw9UDmAVBHbwlFo3trKKhxf/QkrfRCSluZDqpcP7TuDu/5Y1U+1NVXISvqb/U+f6fFS7waNp1praonXtkNXHnW1OtS/PP6ft1l5gz6EyNYoXZ9HSgvO4/iWpaipbJrR0jCfi1cYQvpMg5ObP88Sgjr0ckuZAEW50st55DTEtX04uo9cyM0Qf/Lf1az1o76FMlUo2+M6b4V0oRIAKgUwltg6urN75NGRD6wSspva9KUe+5ZlEAFNS7Nu6pkhcth8uHeM5nIBtSJM3vcx6upqJOu/+uqreO6550BEf8aW8+fP4+mnn8Zvv+kHlBTa3+zZs7F48WK0a9fO2C64Zf28vDxWIkEZEnKKKQMADfskgsQNGzbg2WeflXPrylyKB7g8oAAAXG5TlEzFA0SkF/XkVDh0kPfFjLgCjr/zKaitIIm+AACam7oPxMx7VGMQrqu/KXg/++MWZGzb1YRDIHL2ZPjcJsxsLiYI12SfVN4G1bnEZFe0FB86ewQhasQLsLLR/YsrvULmZBxEeuwPqLxWoOsV0ps+vRR2irkf7YP42sOpM+zKuaM4c/grvQAelKofMWQulz+uM8S/oTUIb+MZgsCY+2V/waUXaSqRIL4EY8l1hvhXuOvU045/j8z4X/VuPvEVEJGdaztpZVoNhmUl/4OUA5/p3U5NC5CvQ3pPYZ0r5OzEQe0miVuCSomoTaiQBHS/D526j+fyAWUbxG1fIfln+I033sC8efMMmvKvbYNUEkAp+FQPr28h0OP//u//MHnyZIOn+4vdG5Hovfvuu3jxxRfFqmgd1xwAANoElQVs27YNEydONEmeCK2OVga0GA8oAECLOcrWuxEisQsYNRjB48dws/g3eI9Stagv/akN39/y4q1PAIDWJlb7kAlj4Td8gKwZDRS8Z+05jDM//AVKp1cnYlrqEVcABeJiaj/VreE7pC+6PDxBY0cAoRucsXUXEjdqJ/5q7j6kPvNRI1+EnZPuYBa9MKef+AkXk3fIzqStj980VrbO8O92N+tpLodQ7fu5k7+zYFduIQI7xhBvywfSpBz8DFlJTTtbqNpJadzBvSazsgA5pbwkh4EjxuyzHjH0GUYGySMEaiXt/dAgZSzBvaegYxe+O0ltAKlcQW4me6k+s7C0RnDvqegQIm/JHL3MU0YJ8W40bgva2D5332hEDp/PxUVAwMKJ7StYK1Kx8vjjj7PXZRcXaRwdxOZeWFiI7Oxs9m9Gxq2lG46OjggICIC7uzvc3NxYq0CpQnXws2bNwtat6jlApM6nbjwF/99++y1GjRoFC5FEyY3naehqQLampaUxdnvqcFBWdjNjiXzQrVs3Vl7QqVMneHt7c3VTqKioYFkAL7/8shxbNxkSQDGbIT/v27cPdF8TE6W1qxYzvzJG8YAYDygAgBgvKWOahQcoAKRWfv6jBzOWfylC5HqUZp701S8ovdSUeVjfAECDrVSLH3TPSPjc1hvUCo9H6I8Lpfqn/7UTF/ceBdX8axIxLfWIePDI8nUoyuDvwe3YwQsRsyYxMkVi+BcrV+KTcGSFUN1001maow/NzS1BQZF7xxixbhEcRwEepR9T3XdzEuIFCOk9Dd6hQwEJ90NojxVlV5GwYw2IvExOoZTwroOf5g7MqetC0t6PRJlE/AhUy+3esYesL7jkm7Rj37EMEQJLDC1+3e5ihIc8UlGah7htb+BacTaPuiSd9sG3IXzg45J0GgbXVJXh+JbXUZp/vdzKmEItJn27joFv+ChYWDbt685rG2UCUGnR+VN/oabqWpNpqP4/eswrsHVw51pCE2mm6oTUy/7XX39FcHCwqLWoh/3u3btZ73qp/etHjx6NSZMmYcSIEZJa6FEwPXToUL28/FLwT/ugVnhS/r42sPX//vvvjKiOJyClloL0ot27d29JXRYIbKHMiA8//FDUmWkapC0DgAAHenmnNHxeIVAlMDCQAUAECnl6erL/5gVb/vvvP0ybNk1pG8h7IIqeTh5QAACd3Kcom6oH7D3d0K53d3h0C4OTb3tYOzne0hKPWs4Rs3xhaiZyjp1E9rEErYGyQfdqZgYHL3d49YyEW3gQnDp6w8rOltXsNxYK7muuVaAs+wqr6ycQoyA57ZYOAQa1W8RidDYdBvRE+15RsHVzgZWjw40vLARe0NlUFhaz1oeXj5zg308z8iEFRJQqS0GwLkKp3Un7P0Vl2VVdpjGaro19WxD7OhGw6S71LE35/Kktuk+lMkNQjwfh1+1urnmp80LsltdRU10uSp+CqIDu4+EV0Efn+9F4Qarlzoj/xaD96hvWb+vdDVGMIV57G9SmTiKG+LcMUsZAJTnEA8AbNJ/es56lyZuCmJlbwq/rWBCHhZm5uDa6Yuyml3oCANJjf2ya7WBmxs6ZOgLwCHEoJB/YIAqk+v777zFhwgStwS8F/l9//TXefPNNWQIvIvmjkgMKBrUJBdsU7FIrPjmF5+WfAmLKRqBU/F27dsliDmUFLF26FPfee6/oNoNyZUZoAwAo8H/yySf1wsZ/3333sU4TUgEh+r5D7QLJX7oAE7IcnjJJq/OAAgC0uiNXNqx4QPGAKXnA2b0Tut3+HGwc2upkVt6FOKQc/FxyzaxOi+pB2dquDToPeAzuvt25Z6egJO9CLDJP/CJ7BgAZRS0Mu9zG9yWeSApjtyyVZBf1pQ+MngCf8BFc6dRCjqRX6syTv7MAzpCZAHTXYxhDPF+5C6Wen0v4g/t+iFWkl/Nuw+ajjae4V2XVeS8kbmOs+aYkHbveAf9ud3GXsAjthUoBMk783IRvJDDmAfhH3sPlgtKCCzjx95sgsEqTjBs3jgXW2oLw1NRUzJ8/X3ZCPso+WL9+PQYNGqQVgKAe8VOnTsXOnTu5fKJO6f3332fp5GJeohvSz4kgUK7AX9WmPn364PXXX8fgwYNhaWmpcZ9kzz///ANqVaiLGBMAaGw3kU8+8cQTrGRETCaGvkAhXXyp6LYODygAQOs4Z2WXigcUD5igB+gFNHL4C9zp5A1bIsb7kzvWqE3DNcFtazXJwcUbEUOfBf0rRYjsMDfjEC4kbUd5cdNSHilzaRpLDP3EA8DNECabDp4AACAASURBVL//E1xKkRYAWFjZwS/iDlAAR3XdcgkBEhdOb0Fm/O+orZHe6YPXjm7DnuNmqKd2ilTmIlR7zmtTUz0zhPaZBp9wvuCkMDuZlSvwMNnLt4dbZ6LX//ZBA1lWCRFwyim5mYdZaUnj8gxPv16MTJFHCJSK27YcBdmay5k2bdqEBx98UGPAJddLs9A+6BX+xx9/xPDhwzXaQQHvd999x0oI5BApvAeU/UBgwaJFi+RYWuscy5YtYx0QtHVjII4BapFH2Qi8YioAANlP+yVAavz48aKIGOUsheD1n6LX+jygAACt78yVHSseUDxgIh7wDr0dYf0f1cma4rw0JOz8P1BtdEsSz4DeCO3zMIjJXLvUI/9iAiPXo5d/Tczk2ufSPoIxxA99hpuln15LKbVZqhBg1DGCXnDv5gYf1K5ZX4/ziVuREfeTwUAkaqVI6eg8QgHmiW3LUV56hUddko4uP6PVFcWs7WNZ4UVJaxpisKd/L4T0eRjEMyGnFFw6haQDn94A4IjcNHrMq7CxF/Nz3NQSbaSZPXv2xObNm+HvL9w201ABVkhICLMlMlJzycO5c+cYYHHo0CGdXE+ZB7Rely5dtM5z6dIlULkClT8YUsS2ZNy/fz+IW4E3Fd6UAIAG/4rdO42Pj4/H/fffjzNnjNum1ZB3Q1nLuB5QAADj+l9ZXfGA4oFW6gFKde9xx+uwc/Lg9kB5yRWc/PdtUKpsyxMz+EfezbgRhGqWK68Vgl4dsxK341rxZYO6gBj6O3Ydy7Vm0ZVUxG19nZvJnoJSarEmZ/BGr+mUPZEe9wPoXulbqMQjcvjzXCUN1xni30T+pQR9m4k2XiGIHrWIm3/h1H/vMrJFUxQ3nyiE9p0O4pmQU4qunEXS3o9RVpgFOcAyAgHo5VydUD091fM7ODio/Zz0fvjhBzzwwANyblFwLgrs161bh7ZthUu6qqqqsHLlSlAavi7yxRdfYMqUKTA318yloe/sB217EFOiUFpaygAKKqXgEVMEAGgfYttSVldX47333gOVECiieMAQHlAAAEN4WVlD8YDiAcUDKh6g2lgi/+MjQgModTtp30fISadXJPVfjpu70xv6mHt16qeylXpQmzWqA6eXf/KFoaV90CCED5rNtSwxptPLMC9DPAEilFpNIISu3BGNN0CB9dULcThz5Cu9llDQmraOHowHwNaRjyH+7OGvcP60/ASPqgdKL9dUpuPkFsB11ucS/kTq0W+4dA2h5OIVitB+M+Do2lHW5QiUpDINIiT17TKGla/wCJFmxv/zFgjsUycfffQRiIVeqN66oKCAke5RmYChRAwhIZG/DRs2jNsksbwHhsp+0LQRSoknwsH+/ftr3O9ff/2FO+7guyemCgDQhlevXo2nnnoKVlaaSX6p/SSVhuiaGcJ9qRTFVuUBBQBoVcfdOjb7+IJg3D+96ZeZ6qo6fLwqFT992RJfS1vH2baUXRL5WdSIF2DfpgP3lrKS/0HKgc+49ZuLIiNJHPY8SyGura5ATvoBELmasbMenD0C2cuwhZUtlysT93yAy6l7uHQblKhtJLVO1CWLRJ0BlMadcugL/aauE0M847+I4vIBtVNM3v+p3skLKbAM7TsD3mF8wRr1sad+9vouS+Fy4v+UnN0DEdRzElzbh+syTRNdKn24cHor6lGPzv1ncs1NmSmx25ahKEd9arS2wI+I/8aOHWvQ1GoK4ujV29VVuLxCV7uobR8Fy5qI5ijTgIJPqq83thBI89Zbb8HFRbgUJCcnB9OnT2dggVTRdg/02QVAm61iWzQqhIDaPKl8LqcHFABATm8qc5mEBxQAwCSOQTFCgweo9plqoHmFgl8iF6sqL+KdolnpEYs4vVTmpB/ElfPHDFanrslJVrbOiBz2HNp4hnD58kLidpw59AWXbmMlN59IUDYJ7wu1kAEFlxORdvw7lmmhL+kUfT8CosZxTU/p5VQGUGGAlpc+nYczEIBH6OU6dstrtxDj8cyjbx37Nu1ZRom7b7SsS9HvKCrToTaW9DPDI0kaSDNPnjyJiIgIwWkPHDig9eWZxyZNOhTw7d69G927C3cyyc/PZ8z9VJ4gVcSUGdCc1GmA2tPx1tVLtUvb+D///JOBMUJCafBr1qzBiy++qG2qJp+bMgBAxg4dOhRUsuHr66txbykpKbjrrrsMClhJdrai0CI8oAAALeIYlU009oACACj3wZQ9QMzbMWNfZSnQPEJM7Un7PmEv4YoY1wMhfabBN3wUlxGFOSmI27YMdbU1XPqNlShLggjdeNvVCRlQVnCBtZYsyE7S2UZ1E3j49US32+dxzc0Y4rcvBwEV+hbXduHoPmqhIBeFtvUTdryD3HNHtA0z+udWNg4I7fcIC9YB+npoGkIcHymsnWLTUqfTp0+DyPCERNdUe14PULA3bdo0QXVivqdAlzIFpIqYrge5ubkMYPjll1+kTq+38dQej7gPHB0dZT8vUwcAaMNiSgEqKiqwdOlSrFixQm/noEyseIA8oAAAyj1ocR5QAIAWd6QtakMdQodyp8OSI/IuxOHkv6tMOqW4RR2Yhs10CBmKzgP4UpurK0pwfOtSlBVkyeIuapkY1u9RuLQLk2W+hkmIaZ9KTa5mxcvONXGdIX4xN5khgRNZSX/Lul91k9k4uCFqxAI4ump+vRMyJDP+V6Qd/17vdsqxAAGUlJ3ULmggN/GhHHY0nqMo9wxO/rsaVRXFTabWBgAkJiaKYsmX22YK4ojUztpafctOXiLAPn36sDaCfn5+gibL3WpQLt+IyYzIzMxkbPhHjx6VtGxzAACoSwS1itSUsUKb1oULQZLTlMGt2gMKANCqj79lbl4BAFrmubaEXVG9ZvdRi/hrbevrceKflf8LxlqCR5r3Hij9P3r0yzC3UP8lX9vuTu16T9ZMDuKUoDRuKgvgJZdUZzO1mDx79BtcOXdU1pp7sjFq5Eto26GrNlep/fxiyg4GTui7vp5IFwlc6RAymMvOqxfjceLvlYAAkz3XpHpUIl6LgMhxjKTUFIRIPmO3LkPxldQm5hw/fhzR0cJlC/QS/uijj+KPP/4w6FaInZ+6AVhaWqKmpob97/Lly+zf4uJinD17Fr/99hv7nxShjgfz5s3TSCinSy29FFt4xlLGw+zZs290LiCwgkoUCKghXxC3Af23VGkOAADtScz5ydUmUqoPlfGtywMKANC6zrtV7FYBAFrFMTfLTVIde7dh81lrLB65evEkqK1YTVUZj7qiI7MHqEsBtbKjFHweOX/qL5w9Im9fbitbJ0YM2C5QM+O2VHuJgJG6A1xK2SlVVeN4Ip/zi7iTa86Sq5n/Y4gv4NKXouTbZTRCek+VonJjbEVZHmK3vI7yklwufWMoEehB3Bt+EXfBwpIP4JLT7sS9H+Ly2d1Npty+fTtGjBghuFRLI1bbs2cPBg4cqNG1pvyCPGHCBKxdu5aBIPv27cNPP/3ERfqn6oDmAgCMHj0an3/+Oby8vATPsLy8HEuWLGGkiYooHtCXBxQAQF+eVeY1mgcUAMBorlcW1uABev3vFPMA/LvdzeUnegVL3v8JstP239Dv0b8tXv2/CDg4WbL/L+dSBV6adQKZqa0HIFD1QVlJDV57JgHH9udz+VmSkpkZwvpOh3fYcElqDYMLLp9GHDHE19Vy6QspWdu1YWncxFwvZyYAlS1Q60Vidq+r0527gOynevOuQ+Zy7Z/4E4hHgfgU9C1tO0QgauSLnP6sR/w/q5B3IVbfZso6P4EABHz4R9wFApaMKedPbcHZI181MUH1RVmdjVlZWZg1a5YsgaYxfSAmeNSFW8CYe9N17eYCANA+tdlKYzZu3IiHH35YV7co+ooHBD2gAADK5WhxHlAAgBZ3pC1iQ+YWVugx9jU4ufP1E6eWWse3vAYKwhpEAQAAowIAAHzChrM+6jxSVV6I41uW4lrRZR51jTp03wJ7PAjfziO5yevULUBgRXrcTzh/6g9ZCAyJu4B4AKw5GeKpFSCVAuhbiLSz+8iXQGz5PJIe9yMy4n7iUTW6Tvvg21ibQN4zkmMDBdmJIDLF6srSW6ajIIlelJ2dNXcYoG4BEydO5Eovl8N+OebQxitAa+jaXlAOO40xh7ag2phtAFX9sWrVKsydO5eVhwhJbGwsYmJijOFKZc1W4gEFAGglB92atqkAAK3ptJvPXl3adUbE0Ge4v0SrCyAUAMD4AACdazRjiBf+Mqfplibs/D/WJk1fQpkAHbuOgaW1g6xLnEv4E+cT/lBLzCZlIfIbMey7tussRe3GWCIBTDlI7RSbMsRzTSigZG5hibD+s9A+SHP6tdCaeedjEf/v23KaZLC5KBPAo2MMQvtOB5W9GENqqq4xHoCSqxm3LE/EcgcPHhRF9Jeeno7ly5djw4YNxtiCzmtSjTy1iNMkVEN/9918WWY6G2jECZoTACAGtKKslUmTJmHv3r1G9KqydEv2gAIAtOTTbaV7UwCAVnrwprxtMzNW5xzUYyKXlXW11SxVvFClHZsCABgfALCxb3udIb5tR66zzTz5G9KOfcelK0bJwtIGHUKGwD9qHDf4pG4dupPZafuQHvsjKq/pVm5BtfWUas4jRVdSWVcM6jevb/GLuANBPR/iWobq/2O3LEVF2VUufVNQauvdDWH9HoGdk6dRzDm9ex27c6oipr1agw5xAlA2wAcffIBPPvnEKPvgWZSAjiNHjiAsTLjLB29nAR57TE2nOQEAPXv2xObNm+Hv7y/oRlPKWDC1s1bskccDCgAgjx+VWUzIAwoAYEKHoZjCPECvnJHD58PNO5LLI6wN1o53QCnjjUUBAIwPAFCNfVh/YogfwnW2+RdPMoZ4fTPZk32Uxs1LQCm0udyMw4wcsFKHwLZd4AB0ue1JLv/V1lQhbuvrICBA30LdFQjsud5BWZoQ23n832+CiDybs7h26IrgHhPhxEl8qcvezyX8jtSj3zaZIjw8HL/++iuCg4NFT0/nUVhYyF5Yv//+e2zatEm0rjEG3nnnnfj000/h6SkMvuTn5+Pxxx/HDz/8YAwTjbpmcwIAyFHaule0ZjDHqBepFS2uAACt6LBby1YVAKC1nHTz2aeNvStixi7hfjkj9mtiwVYVBQAwjTvgGz4KIX2mcRlDL8L0MmwIhnjqDNAp+gHYOXlw2SqkdDXrBGsTWFaQxTWvo2tHRI95hRucSNr3ES6d2cW1thQlOycvVq7A+wKedvw7ZMZLa/smxT5DjaWuF0G9JnOXbfDaeb0LylpQOYCqvPjii1i8eDHs7Oy4pi8tLcWpU6cYQdu3335rclwBL7zwAmOG17S/1lr/Twfe3AAAbd0rCKCiDJXHHnuM6z4rSooHtHlAAQC0eUj5vNl5QAEAmt2RtXiD23pHIGr4Ai4yNnoZpl7n6ojOFADANK4O9bGnfva8jPvx/65C3vnjBtmMm08UQnpPgX2bDrKuV5RzBimHPge15pMqRFgYPXoR2niGSFVl46krwZnDX3LpSlEyt7BG+MDH4NWpnxS1G2NzM48gYec7XLqmpmTn7IXO/WfCtX0Xg5lGBICxW19Haf55tWsSc/pDDz0ECwsLnWyi4KugoADJycnYtWsXduzYgZ075W1/KdVAMd0O/vvvPwwdOlTq1C1ifHMDACib45FHHtHoe8pMefDBB1vE+SibMD0PKACA6Z2JYpGOHlAAAB0dqKjL7gHfLqNYb3Ye0dTqTAEAeDwqv46to/v/GOL5gmpihyeSR0MJveBSxgJvwC1kZ1lhFs4c2oj8S6ckb4UI5nw6C/dz1zRhYXYyTu5Yg+rKmx0yJBsgUsE/8h4ExjwgcvStw6jbA3V9UC3l4ZrMBJSoI0Jwrymg0ghe8EvqNigDICfjkFo1qpP/8ccfMXz4cFDbVTnl2rVrOHv2LOtd//PPPxscEPjiiy8wbZrmvyGtOWBsbgCAGECHgKdhw4bJeY2VuRQP3PCAAgAol6HFecBQAIBXB1uMHNceXaNd4O1nB+c2VrCxs4Cl5a1fPGpq6lFZXoviompcPFeOw3vysOPPHBRerWpxvpeyoei+bTFkjBfCIpzh2cEWdva3+q6qsg4V5bW4dL4ccYfy8ft3F1mfe0ML2TX1yQAMGOYJL29bdr71dfUoLanBubQy7PvnCv74/iLKrwn3cu88YBZ3jTilhhPJWWnBhSZbVwAAQ98G9euZm1sibMBMtA8axGVQ3oU4xP9DDPH6ZbJvbJyDSweE9nsEru3CuWwWUiovvYKUAxtwNSte0rwdggej80C+dNea6nLEbV2G4rx0SWvyDHbvGIPIYfN5VEEtFInMs+DyaS59U1SirgBBPR4EtQo0hGSc+AXpsZsFlyIQgFj+x40bp7HNmq62GrpkQFuA29pTxrX5x9RI9cS0dFRaAer6U6roa/KAAgAo96PFeUCfAICLmzUefNQPQ0Z7wd3TGmbmfK8MtbX1SEsuxbefZGL3tlzRZzBzXiAeeMQP5hZN16Xg+KVZJ5CZWiZ6PjED390Uw0AOVSktrsEbz5/C4d3iWa0bgulhd7ZDWw8bSHmkoaD7fMY1fPvJOfz9q2590/2DHLDi4ygQiNNYqqvq8PGqVPz05fVgu89gdzy7JAwe7Ww0uqqooBr//HYZn7+b3gQIsLC0RuSIBdyBFpGbEckZkZ2piiYAgD6juxLSxQmOTpbsrtK9KymsxukTRfhtUxaO7dfO3q66xoGdeVj0RDz6DnHH1CcCEBDiCGsbczZ3QV4VDu+5ih+/OM/AEXXSpXsb3PmANyJ6uMClrTVs7Sxu3AM64/LyOly5XIG4wwXMRqF5GuZWta+spAavPZPQZG9C+6B52vvYYeIsP/S5zR3OLlZsPyQEQl3JrsT+nVfw3afnNIJ2HbuORXCvyWJ+pJqMYQzxW19HRWkelz6vEnFTEIGhu2807xRq9aorSpB88DPkCrzUqlNycgtgPACWVnw13Kf3rEd2qv5bZlHpRPSol2Hj0JbLZ2ePfI3zp/7i0jVVJSsbBwR0H88yOPSdCXDl/HEk7l4HAn00ybJlyzBnzhy0adNG726jzgIXLlzAli1bsG7dOr3wByikcZqPsSUCAImJiaLaW+r9gisLtEgPKABAizzW1r0pfQAAFLjSvCPubg8b2+vBgRxCAQ8FY6tfSdYa6NB6weFOeOODSLh7NQ1Ia6rr8NnadBaoyCX0Sv/Kmq5o42rVZMrEE0WY+9BxFviJkSlPBODeKb5q5xKj3zCmvh44n16G9984g+MHtAew6uYWAwAMHO6J514PYwGhGBHyv5WtE3rcsRT2zu3ETNNkzPXX4bfU6qoDABbPOYlJs/zRf5hHk2yUxpPQ3UuML8b/vZbMwCghURc4xx3OxyPPBLLgXVXofP78/iLeWZJ8y0cEGDw6LxD+gQ6igbPKijr8/dtlfLjyrGCGhS4AwKtPncS0pzph/DRftXtpvAGyhQCJT1anqr3zbt7dEDXiRUhCtRpd6hP/rJT8as51oVSUiNAuIOpetAsaKGvwRuSGmfG/gggsqWWgNqF2hdFjFoPKE3jkXMKfSD36DY+qJB2yM3zQE/D07yVJr2FwTvpBnNr1LpeuKSsR0EkgQMcuY7i4TsTujdo9ElhWVnhRq8rIkSOxfPlyREZG6swLoHWx/w0gMCApKYm1GVy/fr1YNa3jTp8+Dep2ICStnTW+uQEARFi5cOFC2NgIPy4oAIDWHwtlgA4eUAAAHZynqJqmB+QGAGL6tcW8pWHslVBfcjW3EqsXJ+PQLu0vgCs/jULPAW5qTTm67yoWPHpCNjNnLwjG+Ic7NolpqKxh43vp+OYj7YRflDWxYHk4eg1sKzrwE7MBKg/4fsN5bHxfetqvNgDg5LFCLHk3QtKZU3nHC4/E4XLWrS9Tzu6B6DZsHqhfPI9cOrsLSfs+BiiyVhHV4DcvpxKXL5Sja4yL6DhU291TXSMloRjtfe0EgRHKhnh93inEHrwJzsyY2wkTpvtxgWe07QM7r2DJ0wlqA29eAODgf3kgW4ff3Q4WajJq1J0VgV2/f5uF95adafIxBdLdR72sA0P8ZmTG/8JzRXTWsbR2QGDMBPh0HqnzXI0nqK2pQNqx73Ehcbuo8gYilesQykdiln8pAQk7iSFe3gwodQ4J6H4fOnUfz+Ur4kkgHgDKkmiJQpkwxJMgd7vJxr4ivocr546Kdh+RrT3zzDPo3LmzwYAASsknVv6VK1eykgRdRRsAUFlZycAOSi1vjdLcAIApU6awbBEqWRESBQBojTfZcHtWAADD+VpZyUAekBMAkPoKrMsWKXCkIOdsouYvhmPv98achSFqgykK5l6ZcxLJJ4t1MYXp0sv3mo3R6BTq2GQuCjRfnh2v1Va/QAcsWt0VgWFN59DZQIAFhH9tvsgCMrGZCLSuRgBgdSqiermi31AP0UE0zfnflhwW+KqKTi/DADJO/Iz0WPV9nVWD38ZrU+CcnVWOvf9ewYnDBbCyMkevQW4sdb+tu/UtZmq6e0Jr0PxZmdew7edL7B507+2KQSO9kJxQhDfm36xxHjuhA55cGHLLCzuVWiQnFLMMDsokIbGzt0T3Pq6I6u0Kv072t4BFqqUZjY3nBQBozx5eNrC0up7RQxwO51LLkJZcgro6ICDEAYFhToyborGUFFVj5UuJoFKIxkIM8Z0HzkK7Tv25rjYFNBTYGEvMzC0Q1GMivMOGgV655RIKhDLifsCF09u0pm3T2mH9NDNjC9lVU1mG44whXr4MKKG16PU/YuizXC66Tur5Bgpzbs2Q4ZrMBJXo58CrU190ip4AWwf1QLWuZtPvQ/q9KFUGDx7MygKIKd/FhUBSvhI+KevW1NSwTgJz587VqTRAGwCg7xp3Maz1UvyiaezFixcxdepUSUSLzQ0AmDFjBtauXQtHR+HvRgoAINeNUuZR5wEFAFDuRYvzgFwAAKXbi30FrqyoRUlRDSgAbxCq06cac3tHS42p2A3jKaDa+Vf2LcGTusOhOd/+vDt8/OybfFxXW49NH2eyUgBdZfBoL8xf1hn2Dk3TvBvqwDWtQS//Kz6MRGiEs1ZTKKOAAiuqt6bUdPJdO+/rvtP2OqvpVVZoYU0AwO7tuSDgR0qpx7WyWqxalIRdW3OaLOkZ0AcRQ+Zq9YHQgLTj37NUanUiFJxTwPzrN1mMz0AVGKGA9oUV4RgwzOMW3wqdqbo1tL3KN9iqDkTKvVyBt19O0li+Mere9pj9YgicnC1vbFsou4UXAGiYmHy1/dfL+ODNpmUGlPXz7GthoCygxrHCv39kY/nzTYnc/LvdjcAefG2brhVnI3bLUlReK+C+K7oqWlrbwzd8JHy7jJH1BZdKALKStiPz5O8aX76dPYIQPfoVUDo5j1BqPaXY61scXHxY20JrO7768jOHvvhfVoS+LTXe/B5+PRHWbwaIJFBuyc08jMQ9H6C25ubfW6lrEEkgvcL2798fHh4E9uoXDMjKysJLL72Er7/+WqqpbLw2AEDfGQAKAMB1bIJKYkgAFQBAXp8rs93qAQUAUG5Ei/OAHAAABZ1vfhLFvvgLCb0Y7v07lxHGaXq1p7n63+6B+6b6onNUG41ggLr0aXXrEzHdHQ94q32hllqbL7S/hW93AZH1qQrVQr+//Ax7eRcS2jOBJ5pe0RtI/X7aeAE7/sxWW+NNweo9k31xzyQfxnsg9B2NbPpsbRp++Fx9f2hVO4UAAAIiKCBUffUl/QaCOvrXytr8BlEcfZaeUop502JRXNi01tmn83CE9HmYu7467bhwari64FwMIKLufK6V1uDtRUlNSCnVrSFU7qDqZ9VsFSrbWEd354dLWn/vqN5xep2fO/l4Ex/rAgDQWW98P4OBZkJCQNbqL7ojIPjmSw1xJjx+35Em4AqR6UUOf17r3tQNqK+vw4ntK7ha6HEtqEGJQIDAHhNlzQSg5S6m7ETasU2orlSfpk8ABPEAOLX149oSAWUEmOlbiKiwy21PgjoC8Mjl1L1I3CNffTiPDYbQ8fDrgcCYB+Hg4i3rcpVl+YjdtgzUVlEOodp6AgOofWBwcDBLy9YHIFBUVMTS9N96Sz2ni6a9aAMA9M0BoAAActy0m3MoAIC8/lRmk+4BBQCQ7jNFw8Q9IAcAoC5tufG2KQBY9twpUcR9jfUGjfDEU4tC4OapPsWWXvC/33AOn6xJ0+jl3re54eW3u8Kx0Qtpg4JYEEHTAvTy+daG7qy9oapknbuG56fHaWzJR9wB9071FXy9p9f+rz7IZGzxYoQC1lnzg3DPQz4s+FYn9LL8ypMntZYlkK4QAKBuXgIX/v39MjasTb+FBZ4yRMZN9mUv6Vt/uoQPVp5Va1dQz0nwi7hTzDbVjKlH8oHPcDH5X7X66oLzhOOFmDc1VmtJhLozVveyrW4NoRdwVSNVQSQp4BQBZnTmDect1OVCFwBArD2qXBhCtlBfdOIB4E19Tj26CecS/uC8K/KpEZM7tTQM6jkRVrbaM3jErkwgx5XMI0g5tBFV5YVq1cIHzdahnWIsTu96X2upgVh7NY0LjLkf/pHjuKaiMgXiAaipusal35yUXNuHI6jHJDh7BMpqNrXNzLsQK+ucDZP17NkT99xzDysVIHBATkCgsLCQZQJ8+OGHkmxXAADN7mpuJQAKACDp+iuD9eABBQDQg1OVKY3rATkAAE1Ee2Jr9YW8QG3QlqyNEAQBiDxt/vQ4jU6kgHjtNzEIj2qagkrp2RRYCwWkYk5HNfhq0BFieG88J9VwL17TFfRyqk7EpIAL2aguNbyxbWJKKGi8WABAjK0NIAy1RVQnlBJOqeG8cnr3+8hO269WXTX4FZOd0Xii55aGgV7pG0TdK7vqGvRqTgCVGPCGXvHDujmzUhgqqfj5ywtawa0GW/QNAEgplxFrC2OIHzgbngG9uY47J+MQTv23lktXH0qe/r0R0mcaqF2gnEKt3M4c2oiKz5gb7gAAIABJREFU0itNpvUJH4nQPg9zLVdVUXydIb4gi0tfipJXQF90HfK0FJUbY+tqqpid1OKzNQi1eAzt+zDaeIbItl1DllEQIDB+/HjcfvvtCA0N1Vi3LWaDVA4wa9YsbN26VcxwNmbnzp0YMmSI4HjiGqCa8vnz54ueU8pAJQNAire0j121ahXjhbC0vFnmpqq1Y8cODBs2TPtkygjFAxweUAAADqcpKqbtAV0BAOpP/tq7EaxHuapoIiOT4hVNKfxCqc6q8z/0mD9rYWZp2bR2UVNKuhg7hQAQoTTxxnO+vKoLho5tpzZdn1LkqeXh3n9yxZihdsyE6R0xY26g2hp9sdkPYgAAOWwFzHD9pfAe7v1SB4BLZ/5Tq68anBNgsfCxeKSfEW7r13iiuyf5gF63G/reF+ZX4dWnE5Bw7ObrrNgXdu4N/k+RQC362es10A2RPV0Z+WRjHga5MwA08Tao7kXVB+r81KBDLfWIAI1HqLXZdYZ43Uk8edZXp+PmE4mgng/B0dVXrinZPAWXE5F67FsUqwTBLl6hLIvC3EJc+01VoxJ2voPczCOy2qpuMse2fowHgJftPvnABsHMHr0bb4QF7Nt0QGjf6WjboQvo9yKvUPlIWcF51hmFeDOMIaNHj8akSZMwaNAgeHt7c3UWOHbsGMswIPI+MbJ9+3aMGDFC41DqNvDoo4+KmU7yGAUAkOwyjQpi/Pn333+DWlkqonhAHx5QAAB9eFWZ06ge0BUAoJZl1EediOhURWzKsDYHaErhFwp0VOekFPQ3PohktfGqIiZQF7KRXmxff7+b2gwFbfvXZFNNdR2+XJeBrz/U3jpQm/+WrY9Ev6HuaoeJSU/XBgBQpsOWHy9h9StJ2kzR/LmZGVhrsxDhlxttCyTv/xQXU3aoHaYamBIXxWP3ig9+mmYQ1GLt0hRs+/lmba2U4FfbXuhzygboMcANYV2d4BfkwLpNuHvZws7OXGObSLkBgLKSGrz2TAKO7b/ZrlDIfikgCJGfdbt9nhhXNBlTV0cM8ctRmK3jveNaXUjJDG08g1kmgLN7J1lnLi24AHrJJTCgQSigjhnzKhxcfbjWSo/7ERlxP3HpSlGi1okRQ55GW+9uUtRujCVQj7X3bEVi6+iOkN5TQT8jYoVKRYpyUxk3RmF2IsqKLqG+rlasut7HUXbA7Nmzceedd8LdXf3fJHVGVFdXY82aNXjxxRdF2SgmYNTni7GY9UVtRMSg1tAFwNiAjohjUIa0cA8oAEALP+DWuD1dAYDlH0aiz+Cmf8iJIG7je+n45iPdA1hNAahYAIDO9pU1XTFkjJfaYyaSvtWLpbeaEgJAxPATzJwXiAce8VMLnqScKsaCR0+oJcqTek+j+7Zle2/j2vSVUAxBnTYAQGwmgRi7qQMAdQLgkfq6GsYBIDYD4FRsIZ6edFz0Uqp+UJfhohr8SrmfDYYQqeLUJwMYqWRbD2EyR02GNxcAgAjPrjPE87Gfnzn8JS6cFp8aLPqwdRxIAXnnAY+hjUeQjjPdql5ZdhWn93yAgsv/66pgZsYI9njbKdLr/3WG+ApZ7VQ3mS78HsV56awMoLZa/3bq3RESFrB19EBA1Dh0CB4MdWliFWVXUZRzBvmXElirxPLiHBB3hKkL8QS88cYbrH1dmzbiukOkpKTgrrvuwpkzZ7Rub9myZXj++edhbS3cISMhIQHduvEBUtoMePjhh1nGghxCoElYWJjgVK0BADh+/Diio6MFfaDvkg45zlGZo3l7QAEAmvf5Kdar8YCuAEBoV2cEhTshJNwJvp3sWc90eqGkVn9L5t6aHq3LAXz0cy/Qi7mqSEnjVmVZbzyXmEBYdW1N3ALU4vCVOSeRfFJ9erImXTnBE7JZ01p0Tqqv2Kr71AYA0Ev6ExOOaiXSE3P+1Nec+pvzSuLeD3H57G616qrBuZj2jI0nMgQAQJ005i0NA5EOipGqyjoQ0WTOxQrQ/vRFAqivDAALYogf9ASIAZ1HstP24fTudTyqetdxcvNHp+j7QWUBRBQolxCbe1rsZlw5d4z6bcA3fBSCe03mmp7aKMZuJYZ47Z0muBZopNQucAADK3iEAv/jW5eiJC+DR71Z61jZOLB75B12OypK81CYk4L8iwkoyj2D8hLihahvtvvr06cPVq5ciYEDB2rtJFBRUQEig1uxYoXW/YrpG0/cAlSasHfvXq3zGXOANsK+lg4AEACyefNm+Pv7Cx5DWVkZyw55//33jXlUytot2AMKANCCD7e1bk1XAMBQfhMCAKQEJur6rDfYL5UQjvQ0lSYI9WFvWE9T6YA28IDH56rM7I3n+PmrC3j/DeFXFW0AgJgyArE2U/20X8QdYoc3GUdkaRcSt6nVVwUApGYAdApxxPKPIuHZ3pbNL3cGAGXSLFgRrjZTg9oVUqlK9sUKXMi4BsoQOXm0kP1LIpZ4T2x6vthx6hwtVZc4AIgLgEdK88+zwLBGoFUez5xy6lCHAwrOebNahGyprihhnAA5GQfh7B6I7iNfgpm5BZfp8f+uQt558ZkwXIsAcHIPQPToV0BtAXkkad9HuHRmF49qi9Axt7QGESK2NKFsgM8//5x1ErCw0HyHf//9d9x9t3aSWAIUNm3aBB8f4dKY0tJSRiz32WefmbRLWzsAMGHCBNYFom1b4TbTubm5jM/hjz+M3xXGpC+TYhy3BxQAgNt1iqKpeqA1AQB0BpoIBaW+CAvNJQZMUCWUa3w/pNami7lb1BFg7uJQ2Ng2/YKlrZOCJgBA7myFwJgHdCIBPHfydxYYiQlMpfpZNbClgHzZ/NM4tCvvxnK8JQCUpbHmy2hExNxMha+vq0dyQglrdbl/xxWNGRbNGQCg4JhKP3ikrpYY4pehKFd9W0meOeXWoTp94gTw6tRP1kyA2poqpMduRt6FOEQOnw975/Zcpqcd/x6Z8b9y6UpRIj8Q34NLu85S1G6MzUr6BykHTTtY49qYosRaBxJzf48emjOBUlNTMXbsWFFlAPv370e/fv0EvVtXV4cPPvgAc+bMMekTaO0AgJgWgMnJyejVq5dokkiTPnDFOJP0gAIAmOSxKEbp4gFTBQCoDppeRPsOcUf33q6stMDMvCnRoJQMAPKTpnr4vJxKvDw7HhQYahNN2QRiygmE/E7rSgUitNnasO9X10bAyblpGx1KIX9+ehyoblydaAIApLDDi7GTMgA6dh3DHShpIgtTDc6pRSXxLGRliusvPv7hjiDehoY0e3WZGrwAwG2jPPH8ss6wd7x+PkSseGDnFSx5OkFUaYUqF0Vz4QCgvTq6dkT0mFe4GeIpKKTg0JSFgt+A7vfBO2Qo6CVXLiEA5PLZPXD2CAKVHPBITvpBJO37EAQo6FuCe09Bxy5juJYhkId4AOpqq7n0W6sSpdlPnjwZzs7OCAgIYP/SayrV3tOLO9VPUxD81VdfGdVFM2fOxFtvvQUXF2E+ECkvvcTyP336dI2lBQcOHED//v2Num9ti7d2AOC3335j3A+aROkAoO0WKZ/r6gEFANDVg4q+yXnAFAAACjCpvr9rtAsCwxzRwdcOTi5WrHZdm0gFAGi+dzfFsLVUhZj3P1ubju8+PadtWWh6URdDKKiJmf/qlUrkZVdqtUHKAOrS4BtgD1u7phkA2ngUNAEAJcU1eG1uAiiLQA4JiLoPnaLHc0+Vm3EYp/euV5sq2+QFv6wWqxYlYdfWHFHrqZJIquM+4AUAZs0PYoSQZv+78lKJFVVta04AgKW1PboOfprVyvMIpYVTerjJi5kZAiLHwT9qHMzNhftZG3ofVFceu20ZI5DTt7QPHozwgY9xLUNlHlTuQWUfioj3wAsvvIAlS5bAzk596UVlZSWWL1/O6uuNLdpe7aWk7T/xxBOMX8DR0VFwW1IABWP5pjUDACEhIfjrr78QFCRMpqoQABrrZraudRUAoHWdd6vYraEAACIL7NbTBYGhjvAJsIdnO1v22qmtnZm2Q+ABAB581A/0Ympp1ZSYS1s6fIM9Qh0FxLYUFAIhtO1XH59r86FcXRjE2O4dejvC+vP3ZiZWc2qVRuRmqqIanNPn/23JwevzTmk1rUv3NliyNuJGu0d6of/xi/P4YOWtqee8AIDqz6GU7gGqttFmmhMAQPYG9ZgIv26aX3mEDqnkagaOb1naLBjiLSytWZvLwJgHYWF1nUvC+FKPE3+/hatZJ/RuCmUqUNcHC8um7VjFLE6Ej0T8qIh4D0yZMgXr1q1jafbqpL6+Hp988gkee4wPmBFvifaRROJGbQLNzdWTZlZVVbGgfvHixVono+CROANCQ0MFx1IZwMcff8zWNFVpzQCAGBAnPz8fjz/+OH744QdTPULFrhbgAQUAaAGHqGzhVg/oCwBwcbNmxGSUwt+xkwMsLbW/5vOcjbbgVd2cmgLawvwqvPq05u4FmvTFMuILkRry+EBXHW0+NCQA4O7bHd2GPa+VEVpozwXZSTjx95uiMgBoDuJr+GxtGn74XPhVkcpRFr8TwUgfG4TS/6nLxem4oltM4QUAVDMAxJZW0M/Zig8jERrhfIsdQkSSYgn6xI5Tdw48uu0C+6PLbXy1uMQQT6nh1CquuUj74NsQ3GsKiOHdFCT16CacS9A/gZa1rTO6DZuPNp7BXNumlo/U+lER8R648847QX3pPT09BZVMJRWeAvuFCxfCxkY9QCQFAKDNiikDOHv2LCMgTExMFO9UA45szQDAn3/+yTgfNElsbCxiYmIMeCLKUq3RAwoA0BpPvYXvWW4AgNqXzXwuEH2HeMDGVr7WV0LHoC14FdITesGvq61npGufrEkTPHmhDAIxug2TmhIAoK0VoCEBAGIKJ0ZzKxv1r1XafhzLCi/i+F+voloNK7y6DACaj8oYPl2Tij++u9hkerrPz74WBmrP15CeT4z8v3+bhfeWNe2cwAsADB7thfnEAeBws0SDGP6XPnMKxFWgTghcI+CAALYG2xrGCf1ciA3OxY6TCwBwciOG+EWgcgAeSdr3MYj/oTmJV0BfBPZ4EHZOwoGZofaTnboXSfs/MUB9vRlC+06DT+eRXFsrzE5C3LblqKur4dJvjUpi0qh5Wsnpw5fashWkAgDU5o+yClxdXQXNra6uxnvvvYfnnntOH1vSec7WCgCMHj2adYfw8vIS9GFzIXLU+RIoExjdAwoAYPQjUAyQ2wNyAgBEkjZltj+c2ljJYialWZcUVbN2Z35BDqyGXVV4AQB1AVfD3IknijD3oeOC5GsrP41CzwE3X4Mb9MRkD5giAKCunV1jPxsSALBv0x7dbp8PB5cOXHeIAv/4f1aqZYVXDWqJZZ8iZwqe6b/TUkoZo//JY4VwdbNG79vc0XuQGxycbtZr051MPlmMl5+IR+HVpqRpvAAAkUrSvaJSmcZC9/vwnqs4vDsPBVerYGdvie59XBHZy4UF/g08GWQXMQc2EGU2NwCASPIihj4L1/bhXOd+MflfJB/YwKVrLCUzMzO4+UQhsMdEOLr6GssMtu614mwWWFeUUl95/YouZT5VFcWI3bIUBPQpIt4D2mrrpQbW4leWNlJbBoAUDoCGlffs2QNqC6hJMjIyQGDBoUOHpBlsgNGtFQD44osvQICQUDkIuT4nJ4cRPW7dutUAJ6Es0Zo9oAAArfn0W+je5QIA5rwcgrsm+uiU6k9BWGlJDYhF/+TxQuz4I/sGI7/QizkvAKCJxb+0uAZvPH8Kh3dfbXLqET1c8Nq7EXBp25TJ++i+q4xVXoyYUgaAunZ2jfdgSADAwcUbYf0ehUu7MDFuVDvm9O73kZ22v8lnqsF5+plSVFfWNUmfF1qYguyTxwrw2jOn1Ab/pMcLAJDuwOGeeO71MNDdlCL0M/DjxvMYMMyTkWiSEKhDWSzEU9BYxL7six2nzk5e3eBek9Gxq+Z0TyG/FF1Jvc4QbwAmeylnI2ZsG49ghA2YaVQQoL6+Die2v4n8SwliTNZpjItXKLqPehnmFtLuecOip/57FzkZB3WyobUpa6utJ38cO3YMQ4cONWorNW128tR7i6kjJx4EqiF/4IEHTO5qtEYAYNy4cfjwww81lq3QQRFB4B133GFyZ6YY1PI8oAAALe9MW/2O5AAAZi8Ixr1TfUWx9pPDKdCnGufc7ApcOl+OzNQyxB8pYPXU5ddq1Z6J3AAALUIt3Yh5nRjyGwsFen9+fxHvLEluYouQjpQOAjSp0H60peMb48IaEgCwsXdF1MiXdAqGMk78jPTYpoRAqoEp8TUsmHkCi9d0RWRPF7VtJhv8TVwB23+5xNL+qQRASHQBAGhOKjWYtzQMVHqgTWpq6nEqthDrlp9BWnIpVDtL/PtHNpY/f/qWacQG52LHyQkAUF18+MDHtW1b7ec1VdcYEWBpvvYOHlwL6FmJauJDek+Ds0cnAPrhS9G2Baqtpxp7fQv9jEcOfx5U9sEjxFVAnAWKiPfAww8/jLVr17IWgEJSXl7OOgG8+eab4ieWeaS21/rU1FRWE37mTNPyK02maJuXdCsqKrBmzRq8/PLLMu9Kt+laGwBAZJU///wzbr/9do1cQJQNsmDBAqxfv143ByvaigdEeEABAEQ4SRnSvDygKwDQZ7A7FqwIRxtX4dccCvjz86pw/EA+dm/PxYnDBYKBvjrvUZrzhz/1uvG62XgMbwYAzRHdty2IC0Cd7ekppZg3LRbFhTd7TpMd63/oyVoWqgplLbzwSJxgvbbqeCEAQFs6vjFulyEBAGqPFn7bk/AK6MO91bwLcYj/522Cmm6ZQx0A8Ni9R9iYEfe0x90TfeAf7AAi/SOpqqzDlexKUGYHkQQK1eI3XkRXAIDmovXvmeyLwaM84d3RDnYOljdq/AkgysupYjb9tikL59LKbiyvyk2Rl1OJl2fH38iioYFiA3ux49QdEq+us0cgoke/ws0Qn7hnPS6n7uW+N8ZWpOyX4N5T4ebdzSimXDq7C8n7P0V9nXoQVi6jzMzMEdpvBqgUgEfyL53Cie0rQFkLiojzAAVVu3fvRvfu3TUqnD59Gvfff79RCPHE1OsTq//dd98tbtONRs2YMQOrVq3SyAVAwwsLC/HSSy+x12dTkdYGAFBLSuJjsLZummXZ+Ez27t2LQYMGmcoxKXa0cA8oAEALP+DWuD1dAAAKiN/8JIq9WgrJhYxr+PCtszj4Xx63ezUFoLoAAGSQUD2/upf420Z54nkianNs2sNbbDu5Bics/zASBJ6ok82fn8eHKu3luJ0ng6IhAQAyN7jXQ+jYlT+t71rRJfYaXFV+K0O/DK5QptCjB64zxD+HNp4hXKtcSNzOWkA2Z7FxaIuQXlPgqQMAxrv/soIs1kGjoqxp6RPvnEJ6Pp1HILTvdK5pqcUn8QAQb4Ei4j1AL/vz5s2DlZUGsL6+Hjt27MC9995r8FKA7du3Y/jw4YKvvvRCTxkKK1asEL/pRiO//vprTJw4UWNNOQ2/dOkSe1mm8caWF154AS+++KJG4IKHwFEbqFBSUoInn3wSX331lUFdQO386HxdXFw0rktADfmG2lcqonjAEB5QAABDeFlZw6Ae0AUA0BQQ0ya0sZiL3ag+AQAhRn+yTTWF+tklYbjjAe8mjOtUQ//2oiTs3pYrdkt4bmkYxt7vrXY8EdEtfDxe9Fz6HmhoAMAnbDh7IeSV2prK623hrgh3cuCdW9HTrwdC+kyDb/gorkUKc5IRt+0N1NU2b4Z4AkKCe0+BV6d+oNdyQwm9/MdtX46Cy/pvh0Zkj91HLoSZ+c2uF1L2eXLHGlw5d1SKSqsf26dPH2zatAkBAZpLL2pra/Hdd99h9uzZBgMB3njjDQZO2NraCp5TSkoK7rrrLsnp/w0ThoeH49tvv0W3btozbIhr4LXXXsO7775rlHvj4+PDSjZov5aWTR8cGhvVUgAACuipBWSbNm00+pz4Gqg9IPlGEcUDhvKAAgAYytPKOgbzgC4AgFBATMYTe//KlxJxYCf/y3+DE4Tat9HnumYAUK31Wxu6w9uvac111rlreH56HHIuVTBitjUbo9Ep9DrJWmNRVy6g7QAfeswf057qpJY0sfG62uYxxOeGBgCuk4QtgrmF5i8+mvaetO8TXDqz0xDuaRFrWFo7oL6uBgSekBBBG5Vj1FRfb0FIgSj9fw2fN4ypq71ZIiOHIzqEDEXnATO5pqquKGGZH2WFWVz6pqREvg7u+RC8O9OLqOFAgJSDnyMr6W+9u8LGwQ3dR7wIB1cfrrUy439B2vHNXLqtWWn16tV46qmnNGYBkH8oyKK6eSLQS0zULyD06quvspRvKlMQEgIlKC1/zpw5Oh2f2BdmWoQyDn766SeDAiHkg7lz57Iz8vQU1x60uQMABHa8/fbbLOtEW9o/nYspd2zQ6XIqyibtAQUAMOnjUYzj8YAuAMC7m2LQNVp9qlbswXzMnx7HY1ITnfum+rJ+51bWTb8I6woA0GIL3+6CYXe2a7Ju4zIAoWyHutp6fL/hHGNclyKU/r9oVRe15QREkLhqURJ2bc2RMqXexhoaALC2a4OoES/Cyc2fe09ZSf8g5eBn3PqtRZFeYMMHPAbHth1Rea0QZubmsLFvy+qrK0rziLETVrbOMLe0RmXpVQYAWNrYg9r2VV0rxLWSHGSe+AXVlaWyuIzS/6NHE/jDyRC/6z3kpB+QxRZjT2Jl64SOXcbAt8tobl4EqXu4mLIDKQc+03t9Pd076vbRIWSwVBNZcJqTvh+nd6+TrNvaFUJCQrB582ZERkaKckVubi4jxlu5cqWo8VIGSQn8zp49i3vuuUcWMEJMtkHDPuiupaenMx/ok2yuIfCfNWsWyC/UIlSsNFcAgPZJr/5UluHurr4cUtUHpsjRIPaclHHN2wMKANC8z0+xXo0HeAEAehFf+3UM/IIc1PpVzjp2oQCdFpYDANBUyvDX5otYvTgZ1Olg/MMdm6T/FxVU4/V5p0CAhxTx6mCLtz/vDh8/e7VqUjkFtK1N5Qa0B+oVX1RYjeKCalw8X4683ErEHshnBI1C7PaGBgBoL5HD5sO9Y4y2bQl+XpyXzojC5ApMuQ1pBorEyO7uS+Rg4r90Nv6CfPLft0HEi3KItZ0LY4h3dic2fOly/tRfOHvE+LW70i1Xr2FmbslKIgJ7PMAyMvQtJVczEf/PW6A6e30LARshvaeKWobAqeIrZ5F/MYG1KlTq/0W5Te0gsYR4jX/GKQimemsKgqk+XBehYJeI9h555BFRr9z66E5Ae5k6daqoF2faawMQIJcPGvxHZQlU+nDnnXfCw8NDUuBPc5BvPv30Uzz99NOSjsRYHAC0X0rdJyJHKsWwt1f//UfdZky1S4MkxyuDm60HFACg2R6dYriQB3gBAE1BoZxM9prWoT3JAQBoYvc/l1qGuZOPY9n6bmqzHXTJdNAEbBRercLSeadYxwRdhfa35stoRMSoz9agdnhPTDhqUgBAYMyD8I+UzvZ840urAeuZdT0fY+pTennE7c/Co2MPTjPqEf/PKuRdiOXUV1EzM0NY3xnwDhvGNV/B5dOII4Z4PTPZcxmngxKBAAFR94KyAvQpVNJBPAqFOSn6XIbN3bZDBKJGvqimxKEeFWX5KMpJATH+F2YnobwkV+9ZCXrfsAktIOUVvLHZRUVFOHr0KGvTRiR5YsEACvonT57M0rx79uyptc67YU1K/f/mm28wbdo02b0nFQRoMIDXBw36tP/x48ezdoahoaFaa/yFNp6VlYUlS5Zgw4YNkn2jDQCgYHvbtm2iz1edAZTOHxwczPbn5eXFWlDa2Wlvb6tuLn3eA8nOUxRapQcUAKBVHnvL3jQvAODjb88Y9IX6lcuVAfDMq6G4435vmFuof52UAwCgE545LxAPPOLXZJ3S4hp8tCoVD88JgJunzS2Xoaa6Dp+tTcd3n/L1HtdGokidExbPOamx77yY23nPQz547Plg2Ng2LaGorwd+/OI8PtDQdcAYGQCe/r0RMfQZMdsTHEO9wqlnuCLCHrC0tkeX256Eu280t5voxViuDAAyQhcSyKryQsYDcK3oMvd+TFGRgJr2QYMQED0etg5uejWRWgFSKYC+hcCMyGHPo41nMMqLc0AkjvS6X5hz5nr5iUobT33b09rm37hxIx566CFYWPARMVJQRinZly9fZv9SbXZjIbJBYnNv3749+1fqOvTqru+OBMuWLWOv55r4BzTdi5qaGmRnZyMzM5PtPykpCRSYNwh1XIiJiWE+oGDY19eXBcJSUvxV16c1d+3axbgCePkZtAEApvSzQPfs119/xfTp03UCJExpT4otzc8DCgDQ/M5MsViLB3gBAJpWqJc9fabLy3iDyaPGtcecRaGwdxD+giIXABDWzRmvv9+tSZBPNf6H915Fj35tm3AQEDngS7NOIDP1Zi92KReOXubXfhOD8Cj1rLeUkv/7t1l4b9kZKdPeMjY43AlL3o0QBGrEZBoYAwCwb9MBMWMWg/gAeCUn4xBO/beWV71V6FlY2iB6zCtwdg/k2i8R7yXsfAcF2Ulc+uqUXNp1RvQoYojnS3kne3Izj8hmjylN5OYThdC+M2Dn5KE3s7KStiPl4EaDBOAEAtTX1aGmiu93qN6c0Eom5n0F17d7KPinTAMK+niDXLE2UmYCtZ6jmnRTF+JkID4G4iTQRZoLAFBVVYUvv/wSM2fyEcPq4iNFV/FAYw8oAIByH1qcB3QBAF57LwIDh6tnqi0prsHqRUnY87f41niNnTt0rBeefiWUse9rkqrKOvZ6/dsm3Zm/KaOh54Cmr2u0hrVN09dzOer0x07ogCcXhsDWTj3IUVlRhx8+P8cyDaSKi5s1VnwYidAIZ7Wq9Pq/869svDH/tMapjQEA0AtJ1yHPwNO/l9Rt3xhfXpKDuG0rQP8qot4DllZ2+H/2rgMqqmuLbopUQUAQQUXFBioi2GJJYozGGNN7YnrvxcSY3k0zMb2Zn25MLyZemlAXAAAgAElEQVRRoyYmsSTGqICgYFeqKCogHcS/9iVvHIYp7715AwPcs9Zf/jjvtn3vjO/se84+SVMecooAWL/oCZQX5xkGMUUIh06eiY6hMbr63L1xAXas+0JX29bQqFNkfyGg1zG0h0umW7J/OzYum42aqlKX9C87dS8EnL0FN3o1ys0/nX/z23SjxzHvj7npLLs3fvx43SH5rpwfUy0WLFggtBOMwKQ1EACMrHjyySfx9ttvuxJa2bdEQBUCkgBQBZN8qDUh4AwBcPF1PXHNnbHw7mC9TFX2znLhXDLHXK3xVpzl8c6/sodNp9i8LyP1BiiUd9uD/a2GylvO37xCgNq12XruydeHYOxECgBZf4KRAGtXHMAbs7aiILehLJsjG5jYCTNmxdsUaWT7fQVVeOTWjQ73pyUIAM6vZ8IZ6DviUkdLtfP5UWT8/hoYCSDNOgIBwV2RMOFuUQVAj1Fkce0P96Oq/ICe5lbbMNw9biwV4k/S1eeBvI1IW/qcEO5qqxYU3hsDjrsKrJpgtLHSQ8rip0EiQFr7QICibCzF1rdvX6fC051Fi44uc9rvvvtuZ7vS1Z7ChDNnzmxxHJTJMxd/0aJFYm/WrDHu3zF3JgAqKirw448/YsaMGYaQHboOgmwkEbBAQBIA8ki0OQScIQCY///C+0no1tO2sAsdVjquzGe3Z3T8Tzk7CiQVqC+gtgoOQ/Tnz92t64bccj5q1qO02bmlDNOv3IDSYufroNPBnvV2IqJ62BfIYbrD8kWFmP/ubjD9wJoljw7DBVfFIHl0qNWyiUobRhZ88OoOfP1htsMz3VIEQFi3BFEO0Jk66Dmbf8HWNQxnlmYNAdZhHz71SXj76BNnctVtcY9Bp6L/KH3CXyQjNix6UgjHtWVjhESf4Rf/V8HB2JVuXvkuCrb9YWynsje3RoB58BQHZEh8aGhos86Vee3r16/HY489hiVLljTr2NYGu+eee3DzzTcjNja2RQgRCg0uXbpUhPob6fgra3VHAoBrXrhwoTiDrk77aPEDJifQ6hCQBECr2zI5YUcIOEMAsO9r7uqDS67vCTrwtuxo/VHs21uNTSklSPnnEArzGm6xQzv7ID6xE/rGd0Rs/44I6Gg955c34FTj79E7wKpTq5Tqc7RWNZ/f82QcGAlgz3ix+POXeXj58Sw1Xap6hqkUdz8+AAzbd2TEs6L8CPbtrUJNVb14PDi0A8LCfeDr51jQSau2QEsRABQ7o0p4YIj+3EyWNcv443VUlOQ7grVdfk4BtuQpj8DTy36qjS1w9mevQ8byV1FfX2cofmHRgzF08gO6yZ80libMNqgygaErM7Yzv47hIkomsvdoQzvO2bQYW//5xNA+ZWetAwHmwlMY78ILL0RMDEvfai8PqnalzPHesGEDXnjhBXz//fdqmzXbc+eccw5uueUWjBkzRlPJOj0TpNjdli1bRM67EeUW7c3BHQgARmgdOnRI7P9XX30lykxKkwi4KwKSAHDXnZHz0o2AswQAHX+KzI2ZYDuEXffkAFRVHsGX72cjfX0xHns1AUHBTUmCjA3FuOPS9c4MY2rrSJmfD5YcqsVT0zOE0KGRdtz4cJCAsKw2YOQYdP5XLNmHZ2ZsUl1doKUIAK6736jLETPoNN0Q1B+pwba1nyE3axmLOevup602ZLWFQSfeBk8vfYJ7e3eswqY/3zQcHjq2SZMfAMUg9diulG+xM+Ubh003bdoE5v86Y6zFzVDdnJwcIVzG8mhU6W4u6+AbKKIluvYZB9WhUw4mdzAvHSRRWBbQFXb55ZfjzTffbKS+npaWJpzOrVv1iZ5OmDBBOE/duh0jcBlOft1111ldgiudoLy8PFFnfvny5WJsa+t1Ba68OR00aJBhXdMB5tzpAIeHh2tW8rc2ETq6xGfZsmXihrs13PaSFLn00ktBPPh7wWgJI4gRhrtv27YNixcvxqefftpsWLjy7JvvOZ18/j5yz3nDTxHDrKws8TvJCIfWsPeGfZlkR60aAUkAtOrtk5O3hoCzBAD7dCQ2pwd5+mrUEJj74naRPhAZ7YfZHyahe8+AJt0VH6zBY3ekI31dsZ6hGrVxpMzPh40kHCwnzNz9e56OQ6++HY16lzcNQb2EHz7LFZiSCFBrLUkAdO0zVjiozhhrw6cvfxW11eq1KJwZrzW17Z10HmKTztc9ZVcJ7nl6eiNu3PWi9J0eK8rZgLRlLzpUsjeCALCcnxFlurSumcKJPYecIXQTWNnBGTtSW4mdKd8iZ9Mil+koWHOI6SSwNB3zsPWYJAAgHCojCQDzfaATPHnyZIwbNw7x8fGIiIgQ//P09BS345YOMZ0/Orh0APPz8wWxs2LFCnHTb4SQnZ4zYlSbESNGYOLEieCfffr0QXR0NHx9fUWde9a9NzcFB0Y7sGQisVi7dq0ocagQREbNS/YjEZAIuAYBSQC4BlfZawsiYAQBwOmTBODtNW+x7aUDqFnq4ZJaLPm+AB++thOVFUdMTR6ZMxgnnRbZpAvqAHz5/h68N2eHmu4dPnP99D646Nqe8LSS1lBXy9z5nfjif3sc9qP3AeJ3+8P9MemsKPgHOA7pdzSOJZni6HnLz1uSAPAPisSA0VeB5c9029GjSF32Ag7kpuruoi029PD0EkJy3eIm6l7e5hVvoWD7St3t7TWMGTwV/UZepqtv5v9vWPQUqsrta4+4ggBQJpyeno4bbrjBJTm81kDx6uAnhDN7Dz0HgNqw7aOoKjuA4n1bcCgvA8WFWagoZdUM9QShng2ydSPOevJUOn/nnXc0dysJANcSAJo3RDbQjEDvoechNvl8FBduQdrS51FXq070V/NATjZgdR6Kx7r7PJ1cpmwuETAhIAkAeRjaHAJGEQAKMBTyoyZATO8AeHiqfQltiM4+uL8avy0sFM4169Nbmr2SeTm7KnD/9amqVfLtbWS/gUFClC88sulNWlFhNR66Oc2hcr4RB4WkytW3x2L8lC4I6qQ9R5u3/Lm7KvDVh9lY+kOBplt/8/m3JAHg6eWDnglT0TvpAqdCLnMzl2LL3x8asS1tpg86jENPmYmQyDhdazpaX4f1C59wmVp85+6JGDpppq6wdt66pS17Hgdy0+yuzZIAKC0txe7du1Xj0bFjR0RFRYmbP0tTypmde+65oLp5cxgjJ0ic9Eo8G9xfa3NiWcySwi1gmD8dfxIArnb4LedhLyR+48aNuOSSSzSHBztLADACgbfVRlSP4C0va5evXNlAjl188cUi3J3nxZHxBtn8PCk3yPX1DXov9ozh1SNH6i+d6qh/+blrEZAEgGvxlb1LBPQiIAkAvcjJdu0OATrRU86LRsKwEHSJ9hM32d7exwiBurqj4nZ/X36VyO//fVGh+NMdzB4BwHky/7+5jer+jH7g3Lp28xMlEn18j5VfJIFCvQRWCsjdU4GM9cVY+HW+zWoBzT1/Z8YLCuspBOF8/Dvp7oYigBsWz0J1hbG6Dbon5AYN/YMiMOy0x+EbGKZrNuXFecLJrjy8X1d7R438g7og6dSHwD/12I71X2J32g92m1oSAHpDqOns3XbbbUhISGhEVFEbgLWsn332WT1L0NWGVTO6x5+CXolnoYNvECpKC1C8Nwssj1i6fzuqKw7p6tfIRvYIADrin332Ga68UlsVCGcJAMu8fSPXq6Wv//3vf43SIEge3XrrrSJHXFrbRkASAG17f+XqWi8CkgBovXsnZy4RUI3AtBt74crbYxsRFmzM0nlvPLMVrDogrXkRoA4A9QCcMVeGqzszr5ZqGxk7BoNOvFW30n5RTgo2/voijh51fDOpZ42M/hh4/I3gPPXY/j3/YuNvc5qFAOAgFAb77rvvcPLJJzciAahyPWzYMD1LcKoNdQHqaitwpNZ6yVCnOneysSNRPD2pAJIAcHJTZHOJgEoEZAqASqDkY20GAUkAtJmtlAuRCNhG4MUPk8Abd0tjKcI7L1uP0mLXKGPLPbGNAMXgBp5ws1MQHczPwJa/P0BFSYFT/bSVxv2Puwo9Bk7WvZxdqd9hV8o3hoRM25pEryFniVr3eqyidC82LHrS7o23UREAyvyOO+44fPHFF+jZs6dpylS+phL9Tz/9pGcZbbKNIwKAi9aaCiAJgDZ5VOSi3BABSQC44abIKbkUAUkAuBRe2blEoOURiBsSjKfeGNKkFB9D7H/+Mg8vP57V8pNshzPw68hw9UfAP/VaXU0FdqV+i+yMRXq7aDPt/ALDkTDhLgRH9NG9ptSlzznMsdfd+X8Nw3skI3HSDF3dMDIhdcmzIPFjy4wmADgOCYCLLrrINGR5eTnuv/9+vPHGG7rW0RYbWRIAZWVlyM7OblSSUWsqgCQAmp4UxVGrKivCup8fs5oCNfikOxDZezQKd/2NjN9fM3WihKPz7zNXvotu8ZPQI34yfAM7C80IEqlMsSnc+ZeVKCAPhEUPQmzyhegYFiMqU7CkJPUncjYtxt4dq3Gkrto0FqNVhp/+BFj+M335y9i3e22Txdhai7kzuvG3l0TlkJjBp4F9cszDB3Zh+7/zUVzI8pLWxS0DQ7ujd+I5QmzW2ydArIftdqctQFH2+ibrMx9z65qPMGD0NQiO6AuWnc3f+ju8O/ghqt94obOR9uuL4u8tzS+wM4ZNZQpWZ2SuegcF21bAXgoA58WKLV16j4KPf6iIMqqtOoyD+enYlfY9yg/lWv2pYLseA08VFUI4FtsxFS4v6zfkbP4F/HfRmnHPzPecmi9MJdr27zwEBHeVIoBt8YdZrskmApIAkIdDItDGEbBVAaDkUK3I/d/wt8whb6kjMGD01SK32Rk7XLRTVASoqSxxpptW3zYiZjgSTr5bd/g/X+RTfpnlsvx/BeCATlFIPvVh3ToFfPHfk2775t0VBIBlDjfLfz3//PN49NFHW/25MWoBlgQA89yfeuop3HXXXaKkmmKsHc6qAG+//bbDoSUB4BoC4GDeRsDDE2HRg5sMQIHC7Iyfsf3fz82caw/0HXEJYgafblO4tXhvpnCMFefTCAKgtGgnSHRE9BxhpSRhPXZu+Fo49I1JAA9BFvQZdhE8vawL7e7btQabV80Fy2MqphAArDbi6eUtyAbFSADsz16PIRPuRm1NOVIWP42yQzlWCI1RGHzSnahkpNJiRioV2yQAAkO6Y+gp99kkwEl0bF75jiBjzC04PBYJJ08HyQZrxvkzjctyfiQNEifei5Cu8U2a1VaXYe/2legxaIqsAuDwV0k+0FYQkARAW9lJuQ6JgBUEgkM6YM7HyYgd0FSp+d9VBzDzOllGriUPDtXq48Zeh8CQbvqncfQoMlfPRf7WP/T30QZaDjzhFkT1PV73SngruOmPN1yW/69MjLdQA4+/Wdx66THLW03LPlxBAHz00UeNBOyoLP/444/jhRdecLiEgQMHCsE36gj06NFDqMHzxo6OllJP/c8//xSK8hQs1GKs437HHXdg6tSpom8q0iu126urq0WlAqrIz58/H/PmzXNp5QJrBADXzfry99xzD3x8fExL4x5deOGFDtcrCQDXEADslQ7mno0/InvTIuG0+wd3xaATbkGnLv1Ah5BO7uGDDaVx+Ts9dPL9glwkAZe3Zbm4AaemR/SAk9B3+CUiImDb2nnIzlgo2hhBACirZ+WPLWs+Eo4158lSp6wowjVs+vNN7Nv9jwmoLr1GCR0UOv+8reftdtnBHPHfUX3Hoe+IaSIiIC/rV2T99YGJPFAIAHbE9W9e8TaoicIIBt6UH60/guSpjyGwUzS2rvlY3LSbG0uwDh5/B9gPCYPMVe+Jvq1FAJg/W7Jvm3D0lTQ2EqTxY68Tjjr/TiESOBbnkjT5QfCZqvID2L52HvbvWSd+s4M690L88TehY2gPUMx1w+KnUVPZIMLM8dgnIxgYpbF93efI3/K7WFdYtyEgEa8Is8oygFp+geWzrRkBSQC05t2Tc5cIOEBg6oXdcNuD/eHrd0xdn02k+J97HB2WNWMIJMucOWNUQs9c/R7KDmY7002rbdtwmzRTvCDqs6Pihbdge0OJM1db76HnIjb5Al3D8OV2/aInUVtVarW90QQAhQDpoCclJZnGO3jwIG666SZ8/fXXNtdA53z27Nk4++yz4efXtHyfZUNWF/jhhx8wY8YM5OZaD/01b/Pyyy/j6quvRqdOjitpkGwoLCwU8yHR4AqzRQBwTfwfnXnFWP7u888/x2WXXWZ3KpIAaAqPESkAPA/b1n4qQvfNjc5t8mmPiuosmaveNZGqrD7RZ9jFKMregI3L5whn2Nz6jbxMhOkfyEtD5qq5wjE3igCwjCzguN4d/EW4eli3BBwq2IS0ZbOFY0vHnlVGeEturR3bUoB04PE3iefNSQ5zAsCcyDBfJ4mOnkPOtJoGQGJi2JRHBHaMhDiQ23C5YI0A8A0IwbCpT4B/pi59QazB3BiOz3XQsc9c+Q4O7c0UHyvjk6Dgmkv2MQXimIkqK5MfECSJ+RpYdSdpysMCt82r3hW3/Y3G475PeRi+AaEyAsAVP46yT7dEQBIAbrktclISAecRCOnsg5c+SkLvfk1v/3duKcP0KzdI8T/nYXa6B944JU6aiQ6+gU71xZsnvvS0R2O4K+vE6zXeJlFcj+GjzWEM6R1y8nRdQ9XX14lUBeauWjOjCQDe9M+cObORE88xRo8ebfNGffz48UIfgLf/yo282sVu27YNd955JxYvbuycmbf/+OOPMW3aNHh5eantVjxHkoEEwEMPPaSpnZqHbREALHU3ZcoUMI1CayqAJACaIm8EAcDQ9A2LngBFNc2NDmLiKTMREjkAOzd8I/RVaMw373/clSIcn85t2X+RAfbOhREEAJ301CXPobiw6Xc9PCYZQyZMbxSSHxo1SITV06w51vx7W2tUcK2rrRQ6I7yZtzQlEoIEhzl5wOei+p2A+HE3CZ0B/j4pqRDWCAAfv2BTNEF2+s9geVP+rtmzDr4dBSnAm357/9ZZG08hcA4f2C3mRgLB0kjikIiXEQBqfu3kM20BAUkAtIVdlGuQCFgg0CeuI+5/bhD4p6UdOXIUn7+3Bx+8skPi5g4IeHhg8Im36S4NpyyB4Y5py15EaVH72teATtEiPNffCTHFvC2/gcJX9Ufsv4QadVyY8sEbJx//EF1dbv3nkya3l0pHRhIA9913Hx588MFGt+y1tbV4/fXXRVi7NaPTz9vtIUOGNPqYue9//fUXVq5cKW74w8PDMWbMGJxwwgmIiIhoRBSQBGCEwfLly5sMQfFBag8wlYDG29z9+/djxYoVov+ioiJ06NABo0aNwvHHH4+4uLhGfbOCAfv+/vvvdWFvq5E9AoBtnnnmGc2pAJIAaIq2EQQAnVsKflqKxdlyjjvyBvnUB0HHlbfSjLRi2D3/V1laaDVtyAgCoLwkHxsWPoEaK9E+jHYazlv0wDCTyKA5UWFLIJGIMu2s24CTG0U0qMHVHB/zG3aG2JOMICnBtAqG2CtmXQTQA3FjrkG3uIniMTrk1GXYu3M1igsyQRLC0hjaz1t87oEtUUW2oeghc/1rqg6bSB5bopDmYzRoyEwXUQVpS5+3OgdDfzBkZxKBFkZAEgAtvAFyeImAXgRmvZ2I+vqj2Lb5MDanNgjA9e7fEcnHhWHoqNAmYf/KODm7KnD/9akoyG36j6zeuch2ziHQmXmIY6415SHq7W3frn+Q9ff7Qkm5PZiHpzf6jZwmbuj0Gl82Gf6/f8+/ervQ3M6rg7/I042IGaa5LRswhHXTirestnWGAGDY/rhx48T/6HxaOs8ccN26deIz5tdbsyVLlmDSpEkmp5uCgd98841wuq21YYrBs88+i2uuuaaRU79s2TJMnty0pOP69euRnJwshqbz//vvvwt9AltpAxQrpE6AkobANqxqcOmll+rC3lYjRwQA1/ndd98JLQQlKoJzYRqFeYUF8/4lAdAUbTWOqqMqALZueW0RAJwFHcT4428Eb6LNjbf0VNXfvXGByLVXBPmMIADs3Uab96+kKyjOttqDbd6/GlzZL2/JeVtunnqgOOeent5IWfIsmJKmmK0qAExXYCpCeMzwRgSd0AY5XCiEGPfu+MskVMiKBAzvZzs1RnKHcykvzsXQSfcJTQF7kQNK/xQPlASAGoTlM60dAUkAtPYdlPNvtwi8Nn8YBidru0GsranH+y/vwFcfts9ccXc+LKwNzxrxztq2tZ+Jl6f2YGHRCRhy8t2gQ63X+BLMcFZHIah6+7fVjhoA1ALQY7yBpA5AXU15k+aWBICe/m21SU9Pxw033IA1a9ZYfYSONm+6AwMb0lno/L/22msir9+RzZo1C9OnTzc56iyjx9SDt946RnSQWGD4f1RUlOhOjRYBn/v555+FUKBijlIYHM3V2ueOCAC2YSrA3LlzQaJFMZZUZJQFcbI0ZwkAPeuw1obijIMGDdLdnWUVCRJBFEhkeoRWU+OouoIA4Dzp4DLvnuXnKB5H4T/FGBlgrsrfnARAxh+vC7X85iAAFGefgohKGoASeWBOCii42CsDyGdYBpfirV37Hg//oMhGZAD1TtKWvSBSsyQBoPWbIp+XCNhHQBIA8oRIBFopAk+8noDjJ3XRNPu/fy/Co7dtBNMApLkXAnyxSpzEskh6hewa1sN6yKx9Tce2LRtDQfmiz7xXZyxr9f/AFIDmtsjex4mSWXqMCuRUubaWp+sKAoCOPG/keYtvT6CPYfgMu1ds9erVwum1FS1gvnZrYoMLFy7E6aefbnrM0slWSwDcdtttePrpp0U/FAPcsWOHKM+3dWtjETE9e6G0UUMA8FlLooN/x5QHiiVaVkGQBEDTHXFEAJiHo1tWzHDkjNqLAGg6Ew8RsdW1z1hBCPB3m6H6Sok8NQRAdP/xiB93o9AWMA/ZV9ZoK1WBc1FSAHwCQpH+2xzsz14HJdfdXjtbZ9wRrko7cwV/pgHkZi4TIfckRqxVB3CEufl8WFUhrNtgdOs/AZ17JImqC/xt5m90UHhvJE9+iCyMTY0CW2tTCCGmbKQvf9WibGJDKyV1oGT/dhkB4MwPoWzbahCQBECr2So5UYlAYwRumtkPF14doxoWhvw/fke6SBmQ5p4IxCafj15DzhZli5yxQ3s3i5J21RWHnOnGfdt6eKDvsIuFIrUzxjJTvGGyFANzpk+1bTuGxiD5tEeahBSrbb/lrw+Qm7WsyeNGEQBKbv0ff/whatbzT3tm6aySNGD4PfP11dqLL74oBAC9vb1Fk927d4tyef/+25CeYRkBwDmSZGCEga2oBLVjO/ucWgJASyqAJACa7oojR9VcLM4IAoBO6YDRV4kUgJzNS0zCgOYzU1TmObaSn66GAFCE52wRAJblCM3HVEQAzXPdFSeWaU2WIn2OzrcjXM3bK4J/xXs3Y/u6L5A4aQaO1tdbFVa0RgBQZHHgCTeLFB7OkyKsjc0D8eOuF8SKkqbAMoZKGUJbVQpsrVGJULAsK2j+vBaiwhGW8nOJQGtAQBIArWGX5BwlAlYQOP+qGFw/vQ86+DQu8WcNrPzsSjwzYxM2pzVoBbRHC/TphCuTH0F4QDQqag/j05RnUFjWUOfZXcw/OBJxo68R4aXOGktcUcW6trppmLizfbd0e5bciht3vQjJdcZY03tP+k/OdKG7LXNZGQFA/Qc9lr/1D1GqzNIsCYDS0lLhSFuzjh07olu3bvD1PRbKzBJ1GzduFI77Tz+px4a37M8995wp/J8h/Cy7t2vXLtXL69u3rxDKU1IIKBx4yy23YP78+aY+1q5dixEjRjTqs6KiQsx5wYIF+PHHH5vcpKuegBMPqiUAOITaVABnCYAjR46gsrJSOFrOWFZWFkaOHKm7CyNTAMyV7tN+fUmIx5kbQ8kHjrtRkKhGEADsWxHNEwr3S55torFiXmZOKYFnTkTwt3jrP0x3OLYPDHensCCjCGwRABy7YPsKZK16r1GKEn87eOvOvPZ9u9ci44/XRGnCDn5BGDblUQSGdrfajv2x7dBT7gdL7fFGfMvfHwoRQy0EgF9gZwyb+jg8vX2E/gEddfN5mO+HNcdaSSPo4BuErNXvIX/r7xZn6xgBcDAvXVReYNTTgNFXo3v8Kags3Sv2oWnVFg/EJp2HmITTUX4oB+nLXxHkgiLiyPF2pbC6AwVAzffiWPlAWQVA99dcNmxlCEgCoJVtmJyuREBB4NRzo3DnowPg62f7tvho/VGkrSvG7Acz27zoH4W14sKHIyo4Fst3fNnkoLQGAoCT7tJrlAhtZ/ijM1ZfV4Pd6T9iV0pDKau2YqFdB4obJ68OjmvL21szhapSlz5vtSRUc2Gl1LXWM97hol1Yv/gpk0iW0odWEUDmo9NRZwi6IpTHvhi2//777+Puu+9WNT3L23tVjRw8ROeVZQhfeOEF05OWOgOWXdDZPXToENLS0vDLL78I8sBe2gLbWzrvjuZuLYddCwHA/q2lApAsoTihEs3gLAGQl5eHK664wmo1BUdrNPJzIwkA1o5PnvIoAjpFCQcw4/dXUVq0S/we8Ga6T/KFIjffSALAPP/8QG4aWIWDt8n8N4dl6eKPvwl0ahsTBMecWJbN2/bvZ8jP+k0427wB7z/6agR2igY8PFFdfsBqCgD3gOe5YNuf2L5uPmqrysS6+4+6Ap27J4rfrrRls4VyvWKRsWOEuB4FUg/kporSsOZzJZkR1Lk3KF7Itszbb/h3ZyQSJtzdhIywfg6OrU2ZI/eBhIKlWSMAuDecY9c+40Qlhu3/foaC7auEk0+CImbQaSK6i2swJwhIllAI0D+4q9h7phyQAKJ+C89F76QLwLQK/tvJ8oLb/iVxSEffA/1GXCqIAe4FKxVkb1qEI7VVjfaPc5cEgJHffNmXOyMgCQB33h05N4mAHQRCOvvgspt6YdjoMHSJ9oOfvxc8PCDy+w8X12JTagkWzM/FutUH2zyOPTr1x9QB16JLxx5Yn/crFvvC/68AACAASURBVG75oMmaWwsBwFvtuLHXI6ofc6n5E63fePu/c/2XVkPF9ffaci2Dw2Mx6MTbxEuwM3akrkbcnlM4qyWNL8CsBqDHaipLhBBgRUl+o+ZaCQClsbWSfwzj/+STT3D99dc7nKKlk+ewgYoHbKURvPfee8Kx9fHxcdhLXV2dyPn/7bff8Oabb1qNDmgJAoATt6yYQGePgoVnntmQ2iIJAOvbqzi5DAu3tOK9mWC99x6DphgWAcDfYebXU7jTFjHL/P+Nv77YSJfD3GG1nCed991pPwghUDrB1jQA+B2nir01nRM68Jmr5lr5DXM8V7bd9s8nyNvCm/eGm3BtBMCxnHk683pC64kNNW9YEtWa8buwd/ufyFr9fqPoh05d+mHIxHtFOUBb7fbt+huZq//XiBylUGz82OvQpffoRkKD7INjVRTnwT+4iyCTZBUAhz+r8oE2gIAkANrAJsolSATaOwJTB1yDYd0aagq3dgKAa+BtEnMkeVPjrPHlcse6L1o9CcAw24En3IKOYep1L2xhV7jzb0EA8EW4JY37mzzlYZWlrY6iquyAuKHirRdFvyzrmHMtegkAtrV2K11VVYU5c+bgoYcesgtVcxIAnMi1114rhPzi4+Ph5aVOM4Nr+fbbb3HzzTc3EiZsKQKADv5HH32EHj16mLBl1MOTTz4p0ikkAWD7yNERjE26ACFd40AigOKn2ZsWIy9zGWIGnw7qqRiVAqDMgr89/UZME4r0vKmm48jbe47DVCJr5VfpqPZOOg8kLZgWwN+c/bvXYseGr+DjHyJutG0RAEwNSPllFsJ7DkfMoCmgroB5e35uy5gG0DvxHCFup5TOq6ksRlFOCnZv/FGE0ZubVgLAPMWBIfyZq96zKq5nL7eekRrd4iehe9wkIWpIcoXrY3QWb+kP5meIiAlL43qY18/UA9/AzsKhV9OO/XMfeiWe/R+J7CFKDjJKjhEFQ0+ZCVkGsCX/RZRjNycCkgBoTrTlWBIBiYBLEFBDALhkYBd2SnVpOrzOpgJwiryd4gsVFZUZ9tjajGkRcWOvBXM4nTW+NKf//gpK9+9wtiun2/MlmmG3oVEDm/TFF1++lPJGky/CJYVbUFXOaB77+dzOEACcxJdffokLLuBN57Hok+LiYjzwwAN45513bK7ZkgBg2D3D2VeuXOk0TvY6GD9+vCADWH2AegaKgKCtNnTaGA1w7rnnmkiAliIAOEemOLDcoXn6hZIKEBAQICIwuC7FmJZx3XXXWV3er7/+ipNPPtn0WVtMAXDpYXKTzrU6424ybTkNiYBEoBUhIAmAVrRZcqoSAYmAdQTaIgHg5e2DPsMuFqGsRhhvmViyKWfTIkEItAbjDVFUv/HonXSuzZBPTes4ehRb//lYqHm7i/UZdpG4kaLDX1Gcj0PC4U9H6f5tqK4o1jxNZwmAgQMH4vPPP8eQIY3FCdkvFfktS9UpE3zjjTfEzbqnZ4N2xb59+4SjqkVIUPNiLRpQz+Ccc87BxIkTkZycjK5du1olBGpra0VUw/333+/skKb2WjUAzAe2lgrAsousoiAJAMO2qNV0JAmAVrNVcqISgVaLgCQAWu3WyYlLBCQCCgJtkQDg2hjemHDSnWC4q1FGtWY6wdXiNtl9jTW5Y4ddhG4DJogQXyNs745V2LzyXRytrzOiO0P6oHK3r3+oUKuuq3G+YoOzBAAXddNNN+HZZ59FSEiIaY2sDkBi4LLLLrO6bmoI8Dbb399ffG5NwM8QwDR0QkKAWgH8X//+/RtFNfz1118YO3asht7sP+oMAWAtFYDpCiy/SNJFRgAYtk2toiNJALSKbZKTlAi0agQkAdCqt09O3jkEPBARGI3RMVPRJ2wIgnzDxC3coar9SN+7Cv/k/IKqunLx2bShDTdFtvLLzefRwcsX/ToPFTnp0UG94esdID4urtyPrKJ/sT7vNxyoYP6d7VDeyI49cXnSgwjoEGQakyG5FLsb1eM0xHQagECfYDHfoooCZBSuxob831Feo7bMnwc6B3TFsG4no3/4MIT6RYhQ89oj1cgr3YF1ecuw7UCq+G9bxnWeP/hOsValrN6hykKM63UWRnSbJNbNNWfu/wdrc5eipKpxvqKnhxdiQgZgYJfj0Ct0IML8I8G/o3Hcg5V7sXnfP0gtWIHD1U2dVXNRP1tz5Bq+yXhV9GdPBDAuYgQuGHynwOBQ5T58kvJ0k/laGyMpejzOiLtBfLTr0CZ8lT4H1XWVTR515kwwh5N1qFk2yigrO5iN3Wnfo3DXGqO6NKwf5neyzB/FsegcG2VlB/dgw+JZqK0+bFSXbtmPEQQAFzZv3jxccsklpht98RtmJxXgjDPOANMAunTpYsJl4cKFOP3001XjRIeX4fzV1dUigqCgoABPPfWUEMujUaOAIe69evVCcHCwKPl38cUXO+w/KCgIixcvbuTwb9++HVOnTsXWrccU1B12ZOcBZwgAdstoBJZeVAgU/h0xYERFeHi4aeT2mgIwfGwYHnslAYFBjkt//rW8CA/fkubMdrZoW0kAtCj8cnCJQLtAQBIA7WKb5SItEaBDNqnvpRgWfbLNHGs6tT9sfks0vTRxpvjTPgHggQHhyZgady06+hy7ObMcm077xr2rsGTbJ6iqq7C6OZYEwG87vsCU/lchoes4m5tZXVeBJdvmIbXgT7vkAomDU/pejsGRVMO1XWqurKYYCza/gx0H0632Z0kAfJX+MsbEnI7+4cmN5sj1fp3xKrL2//vf33ugT1gCTo+7Dp38jr3Y2lpY/dEj4PpJyPD/K2YkARDQIRjThs5EVFCD6B5JA5IP9szbswPOGXQb4iMaapL/tuNzrN5jWTfdmDPB0kZ9R1xqSA68sqa62kpRJoraAFTNdgejyn+PQachoucweHk7V+bPfD1U007//VWRT+9Km3JeNCafHYVXnsjC7u3O3+brmatRBABTAX744Qf069c4+oTl9Xgrbc1xXr9+vQi9V+zgwYO49dZb8cUXXzhcirXxtmzZIhTxlbHYz0UXXWTqy/Jze4NYahS4GwHAuZPQIGFirr9guSZJABhDAFBQb/jpT6Bk/zZk/P6aw/Np5AMs89opol8j5X/z/iUBoB5tBav05S+D0W3SJAISAXUISAJAHU7yqTaEgK+3P84ZeGsjR5VOamn1QdTV1yLYNwx0bmm8Od60728MjRov/ts2AeCB4d0m4tT+V5husfk8nfKymhJ4engKZ1e54eZnvGn/Ov1lMa6lmRMAm/etgbenj2m+dIJ5m15/tL7RXJX5fp3xCrYfsH77wbVdkHA3ugX3MQ1pvnY/70ARWaAYx/pl6ydYl/drExLAnACoOVKFAxUFJgeaN/bEkmsuLMvGZ6nPo6K2Ie+8f3gSzht0hwljZd4KDnSsOU9zcoJz/DFrLtIKVpjmxuiIcwbdihC/CHT06WSKtFAw54M5JVuweOvHDiMAWOZpYt9LBIFBo/P//ea3cKS+1ubJDw+IxuVJDyHINxSHqw/h05RZKKowL8lm3JlgCHz3+MnoN/JSp0sDWi6orrocBdtXICdzqVBExlH7InNG/xQw1D+i5wihBt0poq/R3Qt16Ky/3sfe7a4To+sT1xF3PRaHgYnB2Le3Gg/ckNrqCQBuxB133IFnnnkGgYGBpn05cuSIEAO87bbbmuwV1espaGdenm/jxo0iksCWdoDSyccff4xp06aZFP2ZcjB37lyhK6CYZZoBywS+9NJLePDBBx2emxUrVgihQMU2bNiAYcOGOWyn9gFnIwA4znHHHYf58+ejd2/b1T8kAdD2CQC1Z669PUfSpmfC6SjYsRKHi3aJ5UsCoL2dArleoxCQBIBRSMp+WgkCHhjX60xMiG24RaJjmVH4N37dMV84cTTevsSFD8eUAVc3ucm3RQBYOrX7ynKweOtHyC7JEqWCaHSYk6NPwvje55uc1S1F6/HdpjeahNqbEwAKsHRsl26fJ+arhObTWWYYP9ejkBaZ+//F95veEA64uVkSH3Tu12Qvwqo9P4pUhwZrSIs4bcA16BkSL/6GY1kjFcwJAGUcYvj95jex+xBvWo+KOdGZJzlAIyFw2dAH0DmgoY57TslW/Jz1HvaX03E+5niSKImLGI5T+19p2oP80h34LO15VNaWNTlrajQA7KUAsMOeIXGYNvQBENPSqgP4JHUWDopUDes2svupgvChWcPc6DPh6emNAWOuQVS/E+DxX6qEkV861qUuytmAvTtWC8X5+iM1prNr5DhKXwz179xtiKjLHNo13tBwf2UMfr+zVv8PLFPlCvMP8MJNM/vhlLOi4OvXEE1TmF/VZggArsfarTRD06kT8P333zeClaH2y5cvx/Dhw01/z9+/zMxMTJ8+3RTKb96IbV555RWhLWBOHChK+GvWHEtTYR7/N998g4SEBFMXJSUlePHFF/H000/b3GIKFDK1QFHadzcRQPOJW0sFMP9cEgCSAHDFb1lr6JMlBWMGn4aUJc+KUoHSJAISAf0ISAJAP3ayZStEgI4nHVAl9Jxh5cu2f9YotFxZVtegXrhkyAxxw6uYNQKAN9GXJN5nulXfWpSCHza/aTO8n/nuzJ1nu6bh8Q0jWRIAdKw/3zgbew9bC9X2wKgekzG5X4Mzast5TYw6AWfG3WDK9SfxsKVog83w/in9rzRFPljLb7ckALiWbze9bjd03jxnnnoBn6Y8g+Kq/TZPErFi+gWdckVnoLBsT5PnjSAASJBcmDAdvUMHif4XZL7TKOLAfFDLtVs+64ozwfF9A0LR/7grwbJ4rrL6I3WorjggwimZGnCoYJOob22tHrOWOXh4eiGwUzRCug5EeI+hIgTW2/fYzbKWvtQ8S0Jj54avkZu5VM3jmp8ZfVI4bri3L2JiA2FWMa/NEQDWBOoIFh39s88+21RKTwFwypQp4uaeAnzmxtt6RgMsXboUWVlZIqrgpJNOAsv4RURQg0Rd2UFrDjJJBob085af4n508Nk/Rf546x8TE9Oof3tpDJoPwn8NjIgAUMa2lwqghQBgtAbFGBUSWu/alHbct5EjR2ruxjL94vDhwyI15NNPP1Xdl9EaAO6cAqAalHb2oCQA2tmGy+W6FAFJALgUXtm5uyEwtucZOLnPJWJaDMH/PO0F4VjasoFdRuG8QbebwtGtEQDmAnL2nNRjYzSOQrB2e2xJAPyV/TN+3f65zdz+sICuuGLoQwj26ywctXmpz2HXoQzTkJbO7drcJVi6bZ5V4kNpxNB6ChGG+keKaIL5ac9j96HNpj4tneD95XkiDJ7aAdaMIf1JUeNBIiLELxzr8n7Dyt2NbxAt21FL4crkR0TEgLV1Kc8bQQCwL/PzYS8NIDooFpclPQg/7wCrooGuOBPKWgOCo9B3xCUibN7VdrT+iAihr644hKLs9agqL0JtdTlKi3airroMXh38UH+kVhAEnt4+olSfVwd/1FQWgyX8AjpFgXn9nboMEH8aKepnb+31dTXYvu5z5GYtA9dgpEV198ctD/TDqBPD4e19zGlVxmhrEQBcF9MA7rnnnkY39PbC78866yy89tprwvHWanQOGdb/xBNP2Gz63nvvCWV/84gBtePs2bNHpBVQFNBIM5IAsKW/wPlqIQCMXB/7YhrHoEENBKkWc28CYLuIfOo7/GKQFKiuOIjsjEXI3bwE9WbVQjqGxaDfiGkIjugLRi+Jsp0lBdiV+h0Kd/5t+reZv3tMZ4oZNEX0x9/H4r1Z2PbvPFB8lWapAcDorn4jL0O3uInYnfaD6LNX4jnitjtz1bvo2vd4hPdo0NY4VLAZW9d8jPLiXPHfCpGxd8dK+PiHIKrfiSD5mbH8FVFStGHelyGka5yopiLWt2kx8jKXid92mhJGv3nlOyINi314eHqj7OBubFs7T4ypmLK+7nGT4NcxXLwbscQs/33gby7/rVCMhDW1a0hYs7/DB3Zi54ZvEDfm2kbaC+ynT/KFoOAt/40gYVVdfgA5m38x7QMxi+w92tR3ceEWpC19HmHdEpAw4W6YawCo2YNjBNB2FO5Yjb4jpwmhXUa+MV2Ma+G6pEkE2ioCkgBoqzsr19UEAUuHlbnta3N/sYuUpTicJQHAUPUz42/AkK4NuaUb967Ej5lz7TrWfK5bcF/hXPt4+Vm9sTcnAOh8f5b6LPYUZ9mcq6Ug3mepz2HHwY2m583HY74+b97zSu2H0FmujQJ3FLpTzBJPNXnzWo+lo3Up/RlFAJjjbj2vv2FEc6IgJf8PLNzyvmnPXXUmzLHjC1P/UVciouexUGut2DrzvCij5+GJI7WVqCwrAvP4O/h2ZP4MaioOCee/g1+wYeX7tMy1rqYSWX/9D4U7/9LSzOGzXl4euOzm3jj38u4I6mS7LGFbJACsqegTsJycHFx11VUiGsDS6MS+8MILQrVfCb23BzJf+jMyMvDII49gwYIFDveDWgNMKzCvOmCvEQkLRgiwf/O0AocDqXzASAKAQ1rTX+DfSwLA2BQAxZnft/sfEVZO5zckMg55Wb8i668PhGMfHN4HQyffjyO1VSjY/qdw/Pl3dMz5W5f262wczEsHHfm4cdeja5/jheAonXL/oC7oFjdJnKLUJc+htGhHIwKgtqoUsckXIGbwVJPzT3KBt929h54jnHSWCM3LWgbfgM7oHj9JkA9KX4ojy3nQuc/NXCbGpJMfGjUQ8eNuECQE21ce3ifmFtI1HkU567H5z7dAMViFAKipKgXJUyVqioKsHXwDsenPN0F8GMUVP/Y6dO17Ag7kpGB/9jrxGx8ZOxaduvTHwbw0bPztZeFE89+opMkPwjcwDCy/SmzF2JEDxL8d+3avEeKLynN0/Ol4Ex8Sx1F9TxRlcLeu+VCsie16DJqC8B5J2J32I0r2bxXERETMsEYEAPeThEBo1KAme0Cygmsh4aPgZrn/Cj6FO1eDhIjRBLLKnxP5mETA5QhIAsDlEMsB3AUBhv1fkfQwQv27QK0TzJz40+OuRXL0BLEMSwLAv0NHTEuciej/RPXUkArsx5Fja+6IsrTfJymzsL+8gfG3ZpbOuCUBwFv3s+JvEk0pVPfxhqdUlQw0z3M3L6nHfizHtCQI9O47++WNf7/OSRjU5Th06djD1JXlupQPjCIALJX9f8qaCzr45mYeTcEXMaZmmIsuuupMWOLJF6YBx1313+1KQ/nE9m58ydzy94ciQsFom/NxMhJHhjYK97c2RlskALhOltt78803ERYWZlo2nfaff/5ZKPXbMhIBDPcmEcC0gICAAFM4Psv9sbQgQ/KZ28+bfS1GYuKWW27BBRdcgNjYWPC/vb0bHETOjeHv+fn5wuGn4/zHH42/y1rGcvSs0QQAx/vyyy/F2szTIyQBYCwB4OPfSTh6CmFIJ37gCTcjrNsQpCx+GocP7kGf4RcLhzRt6XPivxULj0nGkAnTsSv1e+xK/RbKf+dsWoxt/843RQXQeR180l0o2PYHdqz/0kQArF/0BKL7jUevxLPFrT/7UbRwSADEJp8vnNi0X1803Uazr8RJ9+FgfgYy/ngNPn6dRDUDRmMp8+X86NgmnfqQIGZTfnmmQeBVmAdik85Dr6HnInPVOyjYtsJEAFSW7hX59SQKaLwRTzr1QRFRkPLLLBFhkDjxXhQXZiFzFb+rDbo9JB8SJ80Qz6/7+TFBRPQdfolw2M2xpQM+YMy16DZgAgp3/S0IABIu/UddgU0r3kRRNlMSGyworCeSpjyMg/nppioN1lIALEUAqZETP+4m7E79DjtTvjXN0XItrDJD3IhT2rIXwIgCW2tx9N2Xn0sEWiMCkgBojbsm56wLga4dewrVdjpoakTelEHMnWBLAsCcVODzVL+vOdIQVufIzKsNWBIH5gSAGofdEQFwfK9zcFLsBWJKFPWzVnnA2nx9vHwR5Nvwwm85Dz0RFeZj8KY8IrA7+nZORGTHGFFBwBwTa/NxNQHAMc3JEmvpGebRFAWHdzWqcMD2rjoT1vDg7UnvxHMQ2WccvLx9HB25Nvs5nb0DORuw/d/5KC8xr8Rg3JLf/W4k+g0McthhSxMADicoH5AItEIEXKUBQMc4bdlsUzg8oWEoOh3dnSlfY3ea7WgUpgMkTX5ApAyQAIgbe51IzaIjXnYoxybKDGcP6TIARbmpiO5/UhNnlQ2VCICNy+c0cox5C0/SITC0O9YvfAyAp3BkGSXAkHje6NN4Az70lPvE7TnD+M0tILgrkk97DIeLdoL9K7fofC47Y2GjZ5maQJJiw5JZJuV9awszT2tgBADJB0YvmM+J7aw59tb6s6bR4IgA2J+9XmATFB6LDYueQEVpYxFfroURFKlLXxBRHMSNKQupS59rFO7PfYzsdZzDNbfCr5GcskTAhIAkAORhaDcI9AkbgmlD77fqzNoDwR4BYE2tXw+griYAzG/I9cyPbYwiAHjLnvRfNQSSMfasrr5GlE5Uyic2BwFg7sBbSwMwJ1OsaTO46kzYwokhmAwV7ZlwpgjRbG/G8NbdGxeIF3WRmuAikwSAi4CV3UoEVCDgKgKgZP820w2zMg3FsWeoOEPGFaNoKbVM6EDTweZtPG/FmddOAsAyt9/Wsizz2RnKvpG3/P8572xnT/BOOKi9R4vb+uryg8KRZeh8+vJXTTfe9srjMWUr8ZSZYnq28uiVufcYeKoQnjXPsWeUBNMMqC9AZzssarAgJGoqS0QEAI1zsoatLfFFzikwtAcCQ6IREhkv0heYAqCkCtjCxHydTMMwX5c5nmxv/mzJvu1WiRNH2Ks4qvIRiUCrQEASAK1im+QkjUBAEgATnYLRCAKA4fNnxt+I+IimStIsc3iocp8oDZhdsgV5JduF+OAVyQ8jPCBazL05CACSDVMHXAtWLKCZpwH4egfg4iH3ipKBttJImpsAUDY1MnY0YpMvFC+n7cFYreBAXqpQ+lfEtVy5bkkAuBJd2bdEwD4CLUEAMEydZUQZPj54/O0IjugjJknSkZEDlaWFQoSOOelaCQAK4+1K+UbkwzOKa2fKN0IDQDGHBMB/N9Q1FSVWnW27BIBPAIaecr/QElBDAPQbdQXSf5sjcuepVdA76TwR9k+jAGzJvm3w79QVXl4+mgkApijEH38jwnsME6kunFNVWZGITmAaxoG8NNUpAI4IgMjYMWIfSWZIAkD+4rR3BCQB0N5PQDtav3notpq8egUatSkAasT61MLtyhQAo8T6tKcANK5+wH/otx5IwT85i0VFBqYmWJojrQTleaM0AJT+mJbAEpDMWTRPA6DjP23oA6IsobXSiGxvHkFg5JlQc3aCOvdC76HnCsXothwNwJfO/K2/i3BVClc1h0kCoDlQlmNIBKwj4CoCgKHgzLFn2LpiSgoAQ+L5O5Nw8nRx85+1+j0U5aSanlWbAkAnd+jkB8Ace+bEU2OAZVB5W36krko44xS+U4T9OA8lBYBzO5Cbapqbp5ePSE/wD45slAJgeduuJwWA1QWovG9u5uHw1BsYcvJ0QQRs/ecTVJdT8b9BB0BtCkDH0B4it5/lZTN+fx1xY64ROgBM3yrY9qcpCqK5UgAsUycU7FmBgREW1JWRJhFoiwhIAqAt7qpck1UEzEvlaXHMTu1/JUZ2nyz6tNQAYJWAK5IfQpfABqG6bzJeBR1sZ81oAmB4t4k4bcA1YlqsJvDFxhfBG3dnTCsBwJJ+1GCICOwmhl2XtwxMfag/artMm2U+fXNEAHBu5tUfzEs7soQkKwDQWBGBwoeW5qozoXav+LLJPMfo/hOEwnJbMr6sUWArf8vyRuGyzbFGSQA0B8pyDImAdQRcRQBYE4EbPP4OdIrsL3L5a6oOW80VJzlMkT6W68vb8puIFFBEAHmTby5Ax2oBA8fdKErLkbS0TBWgs04RPQrR8aadufOKCCDFCTeveNtUklARAaQqP4X4WGrPWri9GhFARWFfiRbgTb55PrwinFdVtl/oJMQMPl2sOeOP1xtVWQnsFC1C7xUhQuofWBMBVAQIGUEgoitWvSfa+XeMwLqFj4mb/wbzgBDzG3u9UPpXCJpeiWeh55CzkLrkWRF1QNMqAsgqB+sXPwlPzw4yBUD+2LRrBCQB0K63v30t3jx8mytXo9hv2caSAPDy7IBzBt6CgV1GCTAtS8LZQpgh7Zck3iecXwrJKbfgyvNGEwDmN9dVdRWYl/IM8g87Ukr3wMS+lyAhcgyKq4qwtWg91uYuNd3UayUAzOegtgqDedQGsWkuAoAvIFz7mJjTxZYwDSBr/zpTxQdzUsByj111JrR+WxkNEJNwOiJihpvCNbX24S7Ps9zg/j3rkLd1uXjxa4nSTJIAcJfTIOfRHhFwJQHA23/e9FMQjiX7AkO6i/B8qvJ7eHqChADF/XgTv3/PWnh3CEBU//Gg42te0s5aGUBGCXTtM07c/qcseQ41lcVWtAI8xE149ICTsW3tp4LkVAgA7jVV93k7znl1i5soSq0qav22curZjiHvtsoA8gaeofCsda840WxTXpyH3MwlQh2fDj+Nzn/Jvq2iPCLLIbLUav7W31BZuk/k6kf0GinC/0lcKLfmtsoA8t8l6tawhCCrAJAo6DnkTPG7zrKJwqnvPRohXfqL/1+yf7tJSFCZJ8mDwh1/iQoBnbsnqi4DyHEzV80V5IWCm4wAaI+/JnLNREASAPIctCsEzOu37ynOxJcb56CqrtwmBr1CB+LSxJki5JtmSQDw75grfkbcDeJze47hsUEah8Jbq0hgNAFgfqPNeazNXYKl2+bZvX0P8YvA5UkPItQ/UkzdssyfVgLAXINBDU7MxT+1/xUY3q2hhjKt+QgAwJx8YFRHSv7vuGjIPeIsWKsOYH6IXHEm9HxReUvFF6TuA09FWNRAeHg6LqGlZxxXtGF9bJbzK9y1Bvv3/NtIpdkV4znqUxIAjhCSn0sEXIeAqwgAOpgMae83YhpYEpAl8Fiqr3Dn36bwhZ5qDAAAIABJREFUdkZVUUG+S+/jBJlKp5k38LzNjxt7vXBoWSaPf8/Pu8VPQsygKcLJpFO8b9caocTPcno0a2KBisNMoUGW7SNxy9t2huWHRg8SaV3UHti/ey12bPjKdFtujwDgWBTq6zfiMoR0jRPzZIm+7E2LkZe5zFT5QHGss9N/Frf4DMmnFe/NwrZ/55lprHiIigF9R04TuggM/ydhwBKGHvDAoBNvRebquaK0II1r6j/qSvFvEFPSSvfvEFoJ8WNvQPG+LYIAIF69hp6DbgNOFiULideh/AyxByyPSNJh/eKnBIFCUoKEBsmYmspSofTP9SVMuLuRSKHlHhA3y7VIAsB131XZc+tAQBIArWOf5CwNQoD15S8b+oDI06Yt3/kl/trzs1VHmCXpLk6cAZYPVMwaAcAyeZcmzgCddhprwi/IfBvlNdZzk7sF9xG3/wEdGkqKWYsaMJoA4DjmWgbMt/8xay42Fa4xveSYQ0wn95R+l4OpAzRrUQNaCQDL23xzcb2m2+uBkd1PweR+l4s8fMWakwCgYOGFCdPRO3SQECfMLdmKhK7jxFQWZL6DtIKGlxxr5ooz4cxXgC9EvKlhXebQqMGN6oo7068r2vJ2/2BBBvZuX4n9e9aLHFl3MEkAuMMuyDm0VwSMJgDcHUclAsBcfd9Vc1YIAKWagavGYb+WugmuHEv2LRGQCNhGQBIA8nS0MwSaCtGlFvyJ5Tu/AoUBaVSijekUh9PjrgMJA3OzRgDwc9aOPzPuBpOzuq8sB4u3foTskiywRjmNN9pxEcNFLr7i/JdUFWFe6rM4UFHQaBxXEAAck8QDCQga0w/WZC/Cqj0/NoqCIDkysc8lGBQ52jSnVXsWYPmOrxqRBVoJAMsoBGoQLNr6oSAhjukAeKBzQFeM732+SKswd/45mc/TZmPbgZQmZ9ac3LAV2WEuKKgmAoGDKBEjFCysP1oPL09vQQZ8kvI0uHf2zOgzYcQX1cvbB8HhfcVNFl/6fPyCeeCN6NqpPupqykX+K+s4lxRuEfWbWyLM394iJAHg1BbLxhIBpxCQBIBT8Nlt7AoCYNCJt8E/KAIbf3tZpD00mAdik85Dr6HnIuP3V0UUhTSJgESgZRCQBEDL4C5HbUEEeLN7zsBb0T882TQLOnil1QdF2bmOPp3A3H8a68Dz9lsRrrNFANC5P6H3uTi+51mNnFbetLNfGiMK6DQrxs++3fQathY1dWhdQQBwXIoVXpBwVxNi43D1QdQcqYaPly94e21uW4s24PvNb6K6rrLR32slANjY0inm35ljZI49P0vfuwreXj6msoG2dBviIkbggsF3mrAnuVBWUwKWLlyw+R1BcOghAKjVQOHCIN9Q09rV6jwYfSaM/sow3DUsOkGEdDKMMoD5rM1kVO4/XLQDB/MycGjvZpQX54Jl/dzZJAHgzrsj59bWEZAEgOt22BUEAMscMiWAZG5e1jIcqa1G5x5JgnhmOP7GX19sdiFX1yEoe5YItD4EJAHQ+vZMztgABEgCMLw8sesJTW6Zle55w0vHNyFyLIb9FwpvTziQkQODuozB1AFXmwgEW1NlhMDCLe+LmvfWzFUEAMeiM8s69+YEiLU58Fb+7+xFWLH7O6sl+vQQAHSKR/U4FSf3uVhERNgyOvCMylif9xuSo08yVTDYuHclfsyc2yRlw887EOcPvgOxYQmNujTXV9BDADAV4pxBtyE+YoTol0TR5xtnizQPNWbkmVAznt5n/AI7w69jhKhpzVxRH/8Q+AWGgxEDeqyuthJeXh2EQBZzOpm/WVq0C6X7tglRp4rSAre74Xe0TkkAOEJIfi4RcB0CkgBwHbauIAB42x8ZO1qUpWWJQ0bzMRIgN3MpsjMWmfQHXLcq2bNEQCJgDwFJAMjz0Y4R8EBUUC+M6D4JFKjjzTcdvKKKAiH2x9QARgScGX8DhnQ9XuCkpnIAHeN+nYcK0iA6qLeJDKAmQF7pdpE7zjB29m3LXEkANIzZEGo/rNvJ6B8+DKF+EeIfaDr9ReX5Yn4UvTtYWWhzjnoIAKWzMP9IDO8+CXHhIxDiHyH+mk5//uFdSC34A1v2rwcrBdDMtQNspUzwOR8vP4zrdRaSok5CoE+waGte7lEPAcA+GLVwVvxNoj9WbPgs9XlU1GqrPW/EmWjOLyoJAK8OvujgEyhyNimYRDLD27cjAoIjxW09X+bq6+saSg0ePSpuelj+iSWjWKuaf8dnqKxdU1kivlut2SQB0Jp3T869tSPQ3giA1r5fcv4SAYmAeyMgCQD33h85uxZGwNLJtZWD3sLTlMNLBJoFASo5m+fme3p542h9fat37tWAJwkANSjJZyQCrkFAEgCuwVX2KhGQCLRPBCQB0D73vd2u+rQBV6Nf5yRxs/139s8OQ7l5O31l0iOiakBlbRk+TZmFvWV72i1+cuESgfaKgCQA2uvOy3W7AwKSAHCHXZBzkAhIBNoKApIAaCs7KdehCoHjepyGU/pdJp5lHjdF+CzF7ZSOmKM+qe80kbNO23VoE75Kn2PzeVUTkA+1SwQShoVg9EnhiBsSjO49AxDQ0Rv+/p7w8DymwH+0/igqK+tRUVaH3D0VyNpYir9/L0L6ekVBufVBFxnthxMmd8GQ4SGIjvFHeKQffHw84OvXWP+BhTKqKo+gtqYee/OqsHtbmVj36uVFKD5Q4xYLlwSAW2yDW07C2jn39vaAn79XoyIbyjmvqzuKosIq5GdXYuO6YqxYsg+F+e5R7tJZgL28PDDh9EhMOTcafeI6it86/h2N6+bvW/bOcqT+cwgLv85XvW5JADjemQGDgzHqxM4YnByCLlG+6BzBNC5P+PgeK6Wr9FJddQR1tUdRWlIr9mBHVhk2/H1Q7EtlxRHHg8knJAISgVaNgCQAWvX2yclrRSA6KBaXJT0Iv/9U/jcV/o1fd3zepKQbb/wnxF6EwZGjRW4885e/3fQ6Nu+TZWu0Yt5anu/VNxDPzh0Kvszbs22bD+PGc9c6XNagpE64+LqeSBoVKl6C9RpfmFP+OYQv/rcHm1IaSlW6s3HdF13TE0NGhCCoUwenqgweOXIUhXlV+Gv5fnz7SY5qZ0EPPjfN7IcLr47R01R3m7+WF+HhW9KEg/TqZ8MwcGgnh33Rifr49Z347N3dDp919oEHZw/CxDO6qupmz/Zy3HnZepQW29Y2UdWRg4f6DQzCrLcTER55rKKKtSZ0tn/+Mg8vP55lxLBN+kgeHYazL+1uyDnnXA+X1ArSa/G3+eC5aG4774oeuOHevsJhtGdffZiNd57fZvWRKedF45o7Y9G5i/29URrz+12QW4mfv8gT32/+ty1zJwLg+EldcM9TcQgO6aB6m7jHG9cdwhN3ZRhGapqTLf0HBTn174z5nvA3d+3KA+Is8t87aRIBiUDbQ0ASAG1vT+WK7CBgeauvPEqBPpaKo1mWoqPz/0/OL4IoOFavXsLc1hAwigDgTf910/ugV5/ARjf8zuLFCIHsXRX4/L09WPpDgbPdGdqeL6J0IM64uDuie/gZum5lonR8M1NL8Onbu7BudUNpTSOtJQkAruPmmf1w/lUxqggThTgwcv2WfXFP3/p6BOhwq7Gy0jrMmpGBf/48oOZx3c+odVQryo/gxYcz8cdi20KmWifhH+CFC6/pidMvjEZYhK+qvdI6Bh3Fg/ur8fNX+fjqgz3NdhurFldrBEBIZx/MfGYgRh4fpvu7f2BfNb7+MNsmEeAuBIA7OP9R3f1x2c29MG5ihCBZXWX8Nyc/pwo/fZHrkKBx1RxkvxIBiYBrEJAEgGtwlb26MQIs7Tau51lCMd5eKTouwbwcnXT+3XhTDZiaswQAX8rueGQAho8LM4W8GjCtJl3wpWxzWileeSJLhG22tGm99XN2vrwlzEwrwatPbjF0/S1NAIyfEol7n45HQKDt8pgKdkwRmXF1iksjIhKGh+CJ1xIQEqauFGT9kaOYP3c3Pnh1p7NbbLe92qgEIyMSSIZcdnNvnD2tOzqFus7hslz4waIa/PBZLj6fu9vu7bgRgOslAOj8P/tOIgYkNFReccZIfvy+qBBP35PRpBt3IADo/N/9+ABwzWqNa1q3+gCenbnZ6Zt/ElD8nTrlrCj4+tmP1FA7P7XPOSJo1PYjn5MISATcAwFJALjHPshZtAACLPs3pOs49A9PRpfA7qZyfUo5OqYHMORfiQxogSnKIZsRAWcIgElndcWNM/ohLFz9i6GzSys/XIeP39yFbz7KdrYrXe179gkUYbCDhnbSfeuna+D/GlEz4JuPc0Q4vL3QYbVjtDQBwHDiV+cNQ8++gQ6n7IrbbctBp93YC1feHgvmsqs1V0cmaMHo15/24pkZm9RO3eZzjOhhaHxMbKBLbvwdTZAO5O7tZXjp4SxsTnNdCpAeAoDEyOOvJWDMBJaRdbQSx5/X1dYLAonpTpbW0gTAcePDcc+TcarTGzh/I53/YWPCBMHco3eAYyBd9ATXk7mxBC8/5h7ks4uWKbuVCLQLBCQB0C62WS5SIiARcISAXgKAOa8XXN2z2W9kuB6Gxf/4eS7emLXV0fIM/fzUc6ME4dGct6HWFsAX0oz1xXju/s0il9gZa2kCgHNXe7vNdZP4edtGLrYzOChtn34rEWMmhGvqytWRCSee2gUzGCXhQFOjuqoebzyzFQu/ytM0f/OH6dxef09fnHVp9xb5bltOnITXl+9n4+M3XBNhoYcAuP3h/jjzku6GRTzl7anEfdemWP0utyQBQOd7xqx4dImyrw9jvmdGOv/8vb35/v4ICtavJaP7i2ClIYVZ+f1avtC49Boj5yf7kghIBBwjIAkAxxjJJyQCEoF2gIAeAuC2hxpegLXckhoNZXOTADfO6ItzL+/hUCzM6HXa649q6rztdeaG1B0IALVOGLHI2FCMOy5d7xKYtdy0m0+AgpVP37sJa/5wjYidWp0Eqpo/cEMqdm9v0HXRagzxfuyVwRgyPNSQm22t49t6npEurBjAs25E1Iv5OGrPnqIBMPWCaNz6YH9R6cAoY/j/U9Obhv+z/5YiAAYmdsJDLw0CU7zUGp1/fgeYyuCsoj7TTq69qw8Cg9zD+VcwOFxah7ef24pfvnMvPRq1eySfkwi0dwQkAdDeT4Bcv0RAIiAQ0EoAXHB1DK65s49b3A5Sef2lR7Kwctk+l+0mb0TveSoeTHdQynq5bDAdHTNH9aVHs3Q7n+5AAKg9g4SH633kto2iXKTRxlJiD80ejI4abxxdrQPw2vxhosSZI3MmFYGpLQ+/NFiUsHNHM/JmWS8BsOCzXDz33lBDw9FJHs1+OBN//mL9N6wlCAAKYDLFoaWcfz2Cg815ZksO1eL5Bzbr/s1tzrnKsSQCEoHGCEgCQJ4IiYBEQCKgkQCY9/ZuzWWgXA3yloxSzLwu1WVl2IwM962prkdtTb0JEu8OHvD1c/4mcV9BFWY/lIn1f2mvEuAOBAABefHDJLDEnCMjhkwBWDA/19Gjmj9nWsulN/SC53/127V0wFri916doqWJqmfjhgTjqTeGOMzBdqZMIh2+B14YJMhAI8xV59wVJICWCIDAjt447fxoQ6Mjdm4pw/QrN9j8/WpuAkCv88+SpY/fke50hAajUF76KAm9+zlHRFE0trKyHvxTMeo1+Pp7GULkZqaV4oEbXffvjhHfQ9mHREAi0BQBSQDIUyERkAhIBDQQALm7K+Dl7aH6Voj5yNk7y5HyzyGk/nMIu7aWmdTbeZPO2u90bkaPDxdK2lR61mMU0PrkzV2Y947x9eGdcf7prBw6UAM6hn//XiRui6yFxXLdQ0eF4sTJXcCcWwoqenhqVxajFgBfwLXWr46M9rN7o3nLA/1VOYb791bj3dnbVBExRYXVTcLUtYjvMcedUQ9Gm1oSwtq4rtIBUIuL3sgIZ9XstZxzCsqNPTlChLWzjJseAT2OZ5SzyX1USwCwrCK/n0aWn2PkyJfv78F7c3bYPMrNSQDQ+X/05QR066kh7L/+KFb/VoQn7nLe+ScIjLbSSrLQyWflCP5b8+/KA9i4rthupRCe+bETwjHm5AgMTuqka0+ZisLStB+8YnvvjP59kv1JBCQCziMgCQDnMZQ9SAQkAm0AAbXh1+ImxcPD7ks7X87p3P0wPxc/zMtRnQeq1Bk/4+JuuioKOLpF07NNenN9iVNW+mF89u4uMCRbq/GF/+o7+iAuIUgzEcAIgPuvT3X6Fs58zu9+NxJ0DByZs/nnWsrvkeS45YJ/DV1n914BeP5/Q1UTXJZ4uKpCgVpRQj3aCM6o2fOcb88qEyUQbYWv2zszp5wdBZIbxF0rEUDniyKgrz/tvAioWgKguuqI6mgdzq+68ohQwyeZ5+/vafW7zFBy5v6TJLRlzUUA6IkC4Rkw0vknEfronMGqyw0qpWHfeWEbNqXoqxTB78BpF0Tjilt6O4yysdyjnF0V4vfWWSFWR7+t8nOJgETAOAQkAWAclrIniYBEoBUjoJYAcLTEwyW1+O7TXMx7e5dux4xEwH3PDsS4iRGawjSNUD83X5+eMFi25y34m89sxYqlzmsSUHPghnv6anoppePx3Sc5hqrkNxcBwBfxt74eoYpsKD5Yg8fuSEf6umJHx1L15+OnROJeKu0H6otEobPH29y5L25XPaajBxmdMfvDJHTvab8Eml4NAr16Hrxtff/lHVj8bb6jJdj9nHt+2c29ce7l3TXfwlKM7aWHM53+rqklABwtlL9BrHv//bzcJg4918nIB36nhwwPMa3131UHRPqSPWsOAkCP/oMrhBkfenEQJkztqooQMro6BKMCZj4zECOPD1NNvNor3+jovMjPJQISgZZBQBIALYO7HFUiIBFwMwScJQDo+GzPPCwUuvfs0Kc+bgmJnioDzgigWY7/5OtDMHai+hrfvIlau/Ignn9wM1gqyiijCNf9zw3E4GEhql6KOS7Hf3J6hki7MMKaiwDgXNWq3TuT724LE7Vj28PUaB0AtaSEmptky3mT5HrqzSGaS7wZVX7SfD5UnGe5uZ4aNQh2bSvDPVelOPWdc5YA4Hc/bV0xZj+YqeommGQAxzxrWnf89EUevvjfnhYlAPgb8+grgzFgcLDqnwtXOP+cxwvvJ6lKPyDZ8sGrO/D1h9mq56zmQe4NS5KeMLmLagJaT+SNmrnIZyQCEgHXICAJANfgKnuVCEgEWhkCzhAARpZ9soRNay6oUTnYWkP/+TK8bMFevPRIpu7IB3tHhlERVGdn/rTaUGkjUwGakwBQ6/ASLyMJH/anVmnf3l45mwbR5DvwZBymXtjN4S+KnpQILbetnIArv+vsnzews95KFLogas85Ix+YbvTGLP2pAM4QACSifv4yT0T9GF2eUNl0V0YA6HX+XfF7d+q5Ubjz0QEO0yx4Dhd9ky9+b11hJAHmfJKMhGGOq25wfFdEI7liXbJPiYBEoAEBSQDIkyARkAhIBDSIAFqCZbQYl2X/WtWgjcjBZh145oGrvQ1zxU2YtUOplQQgFnMezcTyhYVOn/HmJADUhrxzUUYRPuxLrdK+IzCNOIPKGGpTIvg9pBP68uPqRRFZbeGROYPRKbSDoyWJz139XVcmoUeQkJojD92cpln8UhlTLwFgpA6BvU1wFQGgB2tXkp2M+jr38h4Oz6NesUuHHZs9oEWLwBXRSFrmKp+VCEgEtCEgCQBteMmnJQISgTaKgN4IAL2q81pgvPi6nmBpNu8Ong6b6c2DNu+Yt623Pdgfvn6Ox2O79PXFmH7FBpfd/pnPjbd1WmqQq8kvdggqgOYkADgfhuBOPKOrw6kZ6WyruX1UK4L5zUfZhmgwqBVF1IMDnf+TTot0iLHywJb0UjxwU5pTofZqB9Oqv6GHADGfi14CoLm++64gAPQ6/6y+QeFFV0Q7PPNOoohycmTNFXKv5Tvy6097RQqcNImARMD9EZAEgPvvkZyhREAi0AwI6CEAXFl6z9LpVZsXynbOvIjxxvXVz4aJ8oRqjDdRj9+Zrlt9Ws0Yls9oSU/QkxdubU7NTQCodcjo+BnlbN+jItSeYfZdu/sjKNjb7tYZ5aCQ+Lr0hl7w9LJfEnLP9nLcedl6VeUXOXE62LPeTkR4pK+qI1haXIuXHsnCymXOC1uqGhCAlnPOPvP2VOK+a1NU5eBbzkHteTNvR8HT5x/YrKvKh1oMlOeMJgD0pFrQ4Xel88+1qv2dMTr1x9Z+nHhqF8ygKGhH+993tudvw43nrtW6tfJ5iYBEoAUQkARAC4Auh5QISATcDwE9BIAzL9xaEVB7M8R+nXk51PLC11I1oElSMAqA9cgdmbM3o0r/al/Mjcp/13IejXC21YTai3rtH2RjzEnhDoXqjMLhxQ+TwFB9R6aV9Lp+eh9cdG1Ph8QCx3V1vrW9tWnRKHBGjV0PAWBUdI2jveXnRhIAdP4fe2UwhgwPVa2z0FypDmp/Z5z5jVeDt/IM08FenTfM7ved4f+VFUewNaMULz6cCX73pUkEJALujYAkANx7f+TsJAISgWZCQIvDpTgFWnOOnVnKDff2FQ6LGmEwZ25i7n48Dqdf1E3VOM1JgFhipyVNQevtsLV9UvtibpTjyzmodX6NGFNNqL0SZs/UhDET7Icps178q09uwS/fFeg+9mq/k1rH0hrl4mx+vW4AAGjJw+Y4eskgrQRAbU29KPX47Sc5zixPdVujCAA6/w88PxDDx3ZW9RvHCdLB/fFz50QW1S5U7e+MEb9paudE8jnpuFDw+1+YV4XsneXIz6lExoYS7Nxa1iwpMWrnKp+TCEgE1CEgCQB1OMmnJAISgTaOgFpnQ4FBT86xMxCedWl3UR7Ox9dxXr5eAkDNbY+yBnEb/P4evDdnhzPL0t1Wy1yN2Cu1L+ZGOOMKKGrD37U6wNZAP/+qGPBWvIOP7fOlCA4yNF1NWP53n+Y4pUyvRpOAa9GKuRbxP6MiSHQfdEAIFarVKtCrxq6VAGgOETpzzIwgALSKiDa388/x1P7ONDcB48z5lW0lAhIB90NAEgDutydyRhIBiUALIKCVADBSfV3NcrW8AOslAEad2BkPzR6Mjg7yuzlfo3Lr1azd1jNqctbZ1og8ebUv5lqdUXvrV3Mrr7RnbvJLj6pXwLccV43ooBJ2rLZMod7baGVuaubEZ7WGQ6slVth3WWkdZs3IwD9/HnDmqDrVVktajl41dq0EgLN7qxUQLb9/1s4Doz4efy0BYyZEqL75p5NNEuvd2du1Tlf380+/legwukbpvDkEaHUvRDaUCEgE3BoBSQC49fbIyUkEJALNhYBWAmDNH0V48Ka05poeYvt3xDPvJqJLlJ/DMfU6oVocIz011x1OXOMDWqIinHVYWoIAUJOXr0DmzH6oiaYwry7RvVeAKBPJigz2zJlbYjVz4th68t61OFnO4KrxONt8nFjM+TgZsQM6qupSKyHCTrUSAM5Gd6haiNlDzhAArcX553K1pHrxeaYCzH4oE5vTSrRCKp+XCEgE2jECkgBox5svly4RkAgcQ0ArAfDVh9l45/ltzQahlvnpJQC0CA06e+NsBHBa6tbztmzmdanI3V2ha+iWIAA4UbWaDHpDvzmGmsgPy5twNfoEzqQmqJkT566VZFBLLLBvIyJHdB02K43URrsoTqGWighaCYCa6npR4nHB/FyjluewH70EAJ3/x15JwNiTw+Hhab+ShDKJlrj5V8ZWG11jDhirMSz5vgAfvrZTiPFJkwhIBCQCjhCQBIAjhOTnEgGJQLtAQIuD3RL5l1rmp4cA0OIYcf3M/Wf5uZY0LXOuKKvD0/duAiM39FhLEQBqHQK9od/EQk3kh6Xo2G0P9ce5l/dwCKVeokitSv+Gvw/i3qtTHM5DeUBLWoUzBIbqCal8UEu0i1ZSRCsBcLi0Dk/cmQ5i31ymhwCg8880khMmdwH/vxqrrqrH1x/uwQev7lTzuOHPREb7YfaHSejeM0Bz33T+U9cewpLvCrD6t/1g5QJpEgGJgETAGgKSAJDnQiIgEZAIANDiYDvrTOoBnC+w73w7En3iHIcB6yEAtDhGLbF+W5ipuYlmW2dJi5YiALQ4BHpCv4mNmpD4lcv24bHb003boFagT2/qxWvzh2Fwcojdr4p5WoLa75TaebO/fQVVePDGNKF03tKmJdpFD3GhJQXA2WgaPVhqJQAeu30j7nkqHpPO6qra+ee8mrO0oS0c1Eb92MORURrUqfnnjyL8+EWeLM2n59DJNhKBNoyAJADa8ObKpUkEJALqEdBCAJQfrsMTd6Vj3ermuwHjSlzphGpxjJwJN1e/I+qefOL1BBw/qYuqh51J23Al9o4mr1YMT48wpRqCwVp0gVqHVM9ttNq+9QhRTruxF668PRbe3o5vhHdkleGm89a6xU2qlmgXPdEgWggAvSKjjs65vc+1EAB//16E/XurwFKham/+lbGrKo/gzWe2YuHX+c5M16m2Wv4tUjMQU1mYJrAptQQrl+7Dn7/sk6kCaoCTz0gE2jACkgBow5srlyYRkAioR0DLS5eeG3b1M7H9pCudUDVl4JSZMbS0uvKIyJFuafPu4AFfPy9V09B7Q+5q8sXR5NU6Z3rKHapJMbBF+Lz9zQgMGBxsd/p68sXVrlePQN9NM/vhwqtjHEEuPm9uoU9Hk1Ib7cJ+tJJdajFvKVy0EADFB2oQFNJBs/Ov4L9rWxnuuSqlRevbX3NXH1xyfU/da7B3lvj7zeiW9HXFWLpgb7Omcjg64/JziYBEoHkQkARA8+AsR5EISATcHIH2TgBocYzcfCttTs8Zh86V5IsjPPsNDMKstxMRHulr91E9IfE3z+wHkj8edi7Ebd2EqxWm06oDoKbuvV6BPjXpDgrIWuftaB+d/VxLtItlyoajsbUQAM4QaY7mYetzLQSA3jGUdjxbi77Jx0uPZDrble72jFyY80kyEobZT4PRPYBZQ+oe7NxShhVL92Eul3OLAAAcr0lEQVTJDwUtSnwYsR7Zh0RAIuAYAUkAOMZIPiERkAi0AwTaOwGgNsy8NR8FZ0KXW5IAIOZqb3+1iuKp6ffXn/bimRmbmmy92rQRLTf1alISOBHqUMx+OFOEM2sxLQSA1lt0LfPQ86wWkk6rk66FAGgJYqQ5CQBxvsqPYM6jmVi+sFDPVhnSpmefQDz80mBVui+GDAiIdJfCvCqsXXkAi7/NB7+70iQCEoG2h4AkANrensoVSQQkAjoQaO8EgBbHSAe8btGkNRMAapT6CbKW9BQ1Z95exQu1ufpadADUpCRwnZZVCdQeMLVEjp48erVz0PucFgJAa7SLFgKgJYiR5iYAuEfukArQEiSAcj6P1h/FwaIarPnzAH78PFeSAXq/uLKdRMANEZAEgBtuipySREAi0PwIqHGGlFlpcbKMXIla50XP/NoDAeCMqJsrsVdzRpJHh4Gh8Z1CO9h9XIsCvJobfEeCj2rU+rWUzVSTkkAAbEUlOMJS7T5qmbOjMY36XItOh1aySxIATXfJHVIBOKuQzj5gus1x48Ndogmg5nySDMjPqcKib/Pxw7wcKSKoBjT5jETAjRGQBIAbb46cmkRAItB8CLR3AkCNoFvz7YZrRtJDjCgzUes4OjOGvVUzJ/itr0eAegCOTG2Itpocfkfh+0Y67GrXqIXksMRK7T66IwGgxUmXBID1bwkdWQpe2NO8MG/pDqkAynymnBeNq26PFVogaufv6LdCz+esvvHDZ7mY9/Yut6iQoWcNso1EoL0jIAmA9n4C5PolAhIBgUB7JwDUOkat+bg445yrxceZMRxhq8ZhZx+OnHZlHDWkjyMyQU0Ugdo5JQwPwROvJSAkzMcuFHl7KnHftSlgPXqtpnYfJQFgG9nWmgJAsbtvPs7GkOEhmsT1+H2aeX2qW4jjkSQjEXTGxd0R3cMPHp6Oy1lq/Y6oeZ7REdk7y/HGrK1Y/1fzlsNVMz/5jERAImAfAUkAyBMiEZAISAQkAQC1jlFrPix688a5ZrX4uJIAUJsf7yhsn+tRk7+vpoSfWuJMzZym3dgLV94eC29v+06NVoE78zOrdh9bOwGwJaMUN5//r+qvq5bogtZIAND5/+TNnfj8vT0YOioUj84ZLELr1Rira/z8VR5eeWKLmseb7ZlBSZ1w0TU9kTgyBEGd7KcGuWpS5Yfr8P4rO0REgDSJgESg9SAgCYDWs1dyphIBiYALEVDryHAKrnTy7C1RrfOiZ35qboNdCH+zdK01LFqP46gHe7WLV6uQr0bATo3Dp1a8T00lATrU783ZgW8+yra5XDU6FM465mq/Q86Oo3ZPtTx3w719cdG1PVWFf2slSdScB2WurY0AoPP/was78PWHx84eU1fOvaKH6pz6w6V1eOnhTFEqzx1tzIRwMEWAZQNJBjRnioA1fN0RIzkniYBE4BgCkgCQp0EiIBGQCMgIAKhxvlrSAWjpQ6rWcXQlAUAMKAR40mmRDuFw5ACqKfuYsaEYd1y63uFYah1Te8J9agk4taSErUmrJbp46zt/7m588OpOh+tvrge0VAFwtP+Wc26rBEBV5RFxQ/3txzmNlszb/2ffScSAhGDV2+dOqQD2Jk2dEJIBI4/vjMhufqpJDtVAWHmwtLgWLz2ShZXL3JMgcWZtsq1EoC0iIAmAtrirck0SAYmAZgTUOiDs2NVOnq3Ju9IJ1UIAOMoL1wx+K2jgSuy1LF+to2Yv3SE4pANenTcMPfsG2h36u09zRI6vI1ObmmBvTmq1BDb8fRD3Xp3iaEo2P9dyzlviptvewtRqQLAPSQAAjsLTTzilC+55Oh5Bwd6qzpO7pgLYm7x/gBdOPLULjj+lC+ITgkUVEVfpBhTkVOKhm9Owe3u5KjzlQxIBiUDLISAJgJbDXo4sEZAIuBEC7Z0AUHMjrGyXVufCjbZZ91TchQBQk7vPRZaV1mHWjAz88+eBJmtWI7anRWlfbWqCPR0ANc6tEbfyWggAvaUGdR8yBw21zF0reaGWWOIUtfZtBB7Dx4bhsVcSEBikzll35Pwrc7rnqXicdn606pB5d08FcIQ1Ix9OPj0So8eHo298kKHpAv9v70zDq6rOPf4yZiDKFAiBMCRhJkAAKVelliLoY+N0r0JVeosRGSxjEyjzYJgLQREVARXxKtaJR+21+tBWbS30KjNBCEMYAwQhgBiSgCTc5924JRzOOftda+9zODn7v7/wIWuv4bfeczjrv94hVMomWjHA30EABIggAMAKQAAEQAAhAKTiXmwnlr6yGluoCADMTxJz7++wLEm2p+rlIjmc+spNwB4Ji1Z1paQ2MX7NQ5JI0Mq+VOz8/744RZOGbbPqMmh/l4Yv8EHs7VcO0fKF+8RzCycBgA/pS+ftoU/XHLdcf3xCFM1bkUpNE6Mt25oNdueco4nDtoVEVQDxpH00ZPHu/keaUI9esdQsqZZlAk6r8U6duGB4AfD/EXhAAARClwAEgNDdG8wMBEAgiATc7gHw8OPNaHBGMtWoWdWSOpdfG//kVso/WGzZNlwahJIA8MToJHpsSAuqWs1/tnxf7vKSw7qqq710ThwjPH1kzjVm0eMX9WnyghSKsXDF3rn1Oxo9YJOt2uMS8cOcXF5uEQ176Gtb4zll/wktomn+y6nEB1arRyeBYTgJAKoeSmn9GtPwSa0pMqqaFVrj72Vll+mjt/JpySzr8BhRhyHSiMMF7ry3kZE/oGW7GNH/BZ5TZ+GRxSdO+IkHBEAgdAlAAAjdvcHMQAAEgkjA7QKANI6bt6S46BLNGvsN8Q2pW55QEgCkB2Zvt/iS+H++QeZs/Uvn7xVvr3RO3vIASMQDnTl5m7w01wC/azfhoBieoGHXW+vR9MUdRfHq7P7+9Jgc2rhOXp/dzQIA489a0olu79NAHAoQ7knvOFRg0Ogk6nN/PEVEWovCFU1YmjxUYPZoAgIgECACEAACBBbdggAIVC4CbhcApLHlvKuSMnOVa/etZxtKAkC1alXoxXe7E2f79vd4i+OXHNSLz5fRwim76ItPTliD+bGFRFjgpt5yE0hCGlh0WjBlF/3jU3tZxiX5D8xFq+RBEIPSbKjiofPt8VKaNHQb7d9TJB7N7QIAf5ZmvtCJGsZHipmFUyiAr0V3u60ejZvdTomLjv2JoaMhCICAIwQgADiCEZ2AAAhUdgJuFwD4UPnS+z+j5Lb+47DNfVZ1s63s9hFKAgCzlCTN43aeFRskLvC6IR5PL+lIP+/b0O9We4pHUuHJXwUBFduSChVmn9JKCCpz0GmrkqRTJ3TB7QIA70n/9GY06PeyMChuH66hAJ72qSqO6Hig6Hwm8A4IgIA+AQgA+uzwJgiAQBgRcLsAwFspOcCZW66aJK6ym0qoCQDSkI3dO87RUw9v+Al/IOL/zc4l4gK3rSgeSQ+eTpaelDAw18TJzH7Xb8MNzQOgKlp4y7Ng9fmT7gP3E+pVAHTFSRZBOSEg33pLn+/O/EDzJ+50PByK59I+tTaxQJbcJoZatIqhRk2ueCfMm+D8eFbr5fwwvx7U3DLvCPejk4PCanz8HQRAwFkCEACc5YneQAAEKikBCABE0gMcb/GlH8rp1cX76U8vH7phO25mj2/SPIoulJYTixL8g5yTE+btLqKjh4qJ3XRListszzHUBABp6b2KceySd+yU2pO61+cfKqZx6VuM/ZLcbDvtiq9i5/7KKdo2KmEHKnkLdMNzIABc2YzUHnVp2qIU4hh46bNr2zmaOHQrcV4A3Yf3uHdaI2oYH0GxcZEUFVWVqlS9Psmn7v7qzst8T+qpAwHALmm8DwLBIQABIDicMQoIgECIE4AAQCQ9wJlb6URWdjtmkda/CY2Y1NoySRX/aC4tLqP3Xz9Mq54/oDVkqAkAvAjJTXbF2zhR/L+NBI/SMBLzUM0Hp8VvdKPmLWv53ZOKgoHW5nm8pGLnnHzwf98+Ss/MyHViaK0+pi5KoV/+Kk70rq5gAQHgKt4nxiTTo4ObE9uz5OFQgDWvH1FKmunZ75CxLY0b9iqCIf/25wKaM+4bydQcbSP9DoQHgKPY0RkIBIQABICAYEWnIAAClY0ABIArO/bc6m6U0rWOaPtKS8rohTl76ON3j4naO9lI1V1XJ7FdxflKf/wGMzRCemgzDwySbPt2D9uSG33Ty2D/nvM0dlY7iq7lv/yarku3L3tj21n8ZjfDxVry3Mja5pz9nwWA2nVrSKZq1F/XCVmQ2hJPIlxDAEzA7Fk0d1kqtet8s4g5N7IbCqDi5eFUPgzx4n5sKP0OhACgShbtQSD4BCAABJ85RgQBEAhBAhAArmyK5JBYcfuccH/VMYfeaXGUkWV9eDT73r+7iDIGbtZ205X++A2mACB1yzUPDH+Y055u6x3rF7fdw7b0IMklJI8cKCbObu/v1jNQhwmVmGb2AvjLe8coe+ouHVO19Y7Ey8McwE6pROm+uUEA4DXecVdDypzVTlR20eRv57swqXUMzVnWWZRtn8Odnmfh9Z2jtmxL5WWpdw/3aVdsVZkX2oIACOgRgACgxw1vgQAIhBkBCABXNpQzPs9e2pli4yJEO+yE+6tooAqNVG/onHDjDkUBgJFIPDbYLZxd2NNHJ1FC82ifuJ2IL5aKEuxpcP7cJWrT0f8ta6Bu31Xt/Ptzlyh7yi7651p7ZQhVbD2tX2MaPqk1RUb595Aw++Rb6JkZO2jzv0+rDGO0hQBwPbIx09vQvf2biBLf8dt2vwsl5TDNWW5af5omDN4atOSU0s81z+/s6Ys0fVQO5Ww8q2yHeAEEQCA4BCAABIczRgEBEAhxAhAArm5Q5sx29KuHG4viUfktTn6VPTWXOPt4MJ6RU1rT/Y8miGN07RyMzPUsfa87tUmxdgkOdg1siccGu9yv/aiA7ujbgKJjqvvcIt34cc8OJax4TuWXiapX9x/0zIfZselbAmJWKrH1PAF2rx8/eCudLbwYkPlU7JQFihnPdaT4hCjxWBv+VUjjn9wqbl+xIQSA67FxIsDs17pQYitZaVTj8Ft4kbIydtDWr84o74Pks2x2Guzwq4EjEmnAsETLzyvP70aFKCgDxwsg4GICEABcvPlYOgiAwFUCEACustDJhM2142dnfkM7t30XULPiOvOZM9sSewFIH7tu7TyO1BU72DWwJYn9eP5cDaBu/Zp+bzOd+uGemdWWOEGj3ccJjwR/c1CNr2dPko3rCmnu+J0BFQH44Dn3pc6W3hEV1/b9d1fK0bGt6zwQALxTU/XC4F5yNp2ljN9uVr6dV7ll53EO7C2izMe3BNQWeRxVIeRGJSnUsXu8AwJuJQABwK07j3WDAAhcQwACwLUGoeoFwG8HWgT4j16xxIfL+g1l4Qk8J7sHI5OKVAC4eKHcyAb+4er8oHzCODb3xXe7G6Ebdh+nfrirJDTzN+dguBJPXtjBKL8myb7Ocw20CMCHrenPplCnW+oqzWnd307StJHbtU0AAoBvdKo2wqEAb604RK8+m6e8H/NfTqXuPeuL3mNbXP/ZSZoxKkdZbBAN8GMjlfUXF12iBVN20T8+DY43mMo60BYEQOAqAQgAsAYQAAEQICIIANeaAbsez1uRSk0TfceMezMcdrdftmAvfbrmuKN2xUn/uOSfSn1u/oH82ccFNHus/ZJZTy/pSOx9YPU4kW/AagzPvztx4+7kbbtKQjN/aw1GmUn+3HPOi/imcld73uN9u743SrEdyjuvul0+2ye3jaEJ8zoQ/6vycNjJ1OHbjRAF3QcCgG9yOjaiGwqgmtyUbZETas7K3EElxWW62+/zPdVwq2B8Zh1fJDoEARcSgADgwk3HkkEABK4nAAHgeiYPDkigoeNaUURkVSWT4cMk30j+cdJO2z9Ko6Kr0bDxreiuB+KV53H8SAlNfmobHdxn/5DGc+if3kzEIdg5EZy4cXf6tl2SnNAfTDsZ7UWbVKFRv/Rm9MToZGX7On3qIr3yTB598r79MphcDeG/n2pBN9WWh7bwEjgj/KuL8+jdlYdVl31NewgA/vHxZ3/Q75OpRk35d6FOKIBqeVOeNX9WDu4rouwpuY6FYPH37h/mtqeefRqIc60EqmKHLcPGyyAAAl4JQACAYYAACIAAPAB82oBqJuyKHbH7/doPCujN5QeV41T5hzAfSvhwpuLyb47PByP2RPjgTWdc8QcMbUEDRyaJkmDxHPwdDtmL4e4H4414/LeWH7T9+YtrHEkLVnbxm+HfapC83CIa9tDXjrkSPzW+lWWJP39zciohodW6zb9nLelEt/dpIHa7N9+7XH6Z9uUW0erlB7Xcnu96MJ4eHdycmiVGU5Wq/hMieq7FSRdwCAD+LYW/j7Ke70S3/tJ/Gc2KveiGAnCpzvFz2yuLQXwA//rLQnp5UZ62Z4qd710dwUP6+UQ7EAABZwlAAHCWJ3oDARCopATgAeB94/iwOvvFzsQJqqRx0p498Q/TfbuKaNP6Qlr391O0e8c5r4PxQfaWnvXpzrQ4at3hJr8Z6/2ZGf/w/uitfFoya49j1qh7y85uuQVHS+hiablx4G/UJNJYF//Q3rH5LI16bJMjc5TmKPA1mFPx/2b/ve6Jo7Gz2lF0LVkJO8957d9dRBkDNxsVJoLx6CTeqzgvPoyfKbxolOD79+enDLdsby7ZPE63W+tRr3saUsdudYxDnu7nanfOOZo4bJuyuOaNJwQAayvr0KU2zVjcUUmQ5OSbM0bn0Ddb1JKjqrreewoPJ46W0pavzhg5Argigb/wAK5u0ql7Hbq1V6yReJJv/1UfDv3iJJRs93hAAARCnwAEgNDfI8wQBEAgCAQgAPiGbPdw5Nkz35qWlJQT/2s+EVHVxLfr/szByVvRiuOoZuiWmGz+oWIal76FThwrlTT32+aRJ5sTlxGrXkPuomx2GAjXXZXPk7eFffzOUcqelmubi0oHzZNr0ZTsFOUYfF9jcEJIZms+7D5eM0J9f7z1zyJa1pgdRuJNJx4IADKKT4xJNjw2WMCTPpvWn6YJg7cqedc4/Z3LYVkXSq7NEVC9RhWKiFQ/7Huu26kwFClPtAMBELBPAAKAfYboAQRAIAwIqBxY+MA2cchWR2LLVdAtW/MzUbb3QMyPkwJOezaF+LYoVJ9AZmh3Mtu+yc/JuHs7AgXfUk4dsZ1yt3v3zNDd74UruxCX2lN9LpSW0eKs3Y4nkpTMw2kRQDKmShu2cd4nTvrm1OGfx4cAINsF/h5Y9HpXw3tD+lz6oZxef+EAvfGSWrgPV/aY8VxH4u/eUH0C4W0VqmvFvEAgnAhAAAin3cRaQAAEtAlAALBGp1OizLpXZ1qwN8H6z08ZmdkDkQ2bZ6lz++dvdU4fdHUT73H2+N/126B0QynZNfZIeGxICyP0QeVx0jNCZVyzLR+4JsxrTynd6mi75+uMa/UO2/jXX56m+ZN2OuL2X3E8CABW9K/+ncuRcox+7bryhI26oQDtO9emydkdQlIE4MP/Xz8soOypuxz/7pDvBlqCAAjoEIAAoEMN74AACIQdAQgAsi3lG7BRU9sQx8SrZMSW9a7Xit2sOdnf8oX7AvpDlAWQ7Ne6UGIrtTJtvlZVXnbZSB736uL9egv3eEv3wB0od3s+KE1Z2EE5l8PnfzlBMzN2OMJEtxO284ysttT3gXhHQlN052G+V1pSRu+tOkKrluwPiI1DAFDbIZ3kqDqhADwrFgHGzW5HzVvWUptkAFuzPb79ymFa9bwz310BnCq6BgEQ8EIAAgDMAgRAAARQBUDZBjgb9ojJrW/4zdTJggv0wpw99M+13yqvQeeFn/dtSJkz29LNdeS3f/7GcfLw3eMX9WnyghSKubm6eGlOeyFUHFinOkEg8hGIYXhp2PeBRjQks6VS4jc743m+y7f+O7edo2efziWu1BCoBwKAGlkWA+evSBWFZJk964YC8Ps8XmZWW2JRTSX/gNqqrFtzCMrh/ecNsZWTXeIBARConAQgAFTOfcOsQQAEHCYADwB1oJwtOn1UEt39n/HKJavUR7v2DXbz58z1L83fGzCXf19zfHBAAg0ak0y1bpIftH31xVnjx6ZvsYvDeJ9FiUWrulJSG7mHQqDi/80FqVYnCET+Crtw2c6HjW9Ffe5rpJUhXWd8PmgV5JcYceOfvH9MpwuldyAAKOEyGvdOi6OMLLVKF98eL6Wpw7cTh93oPPc81JgeH5lEsXERQQ9P4bKua/4nn95YeiAgXig6PPAOCICAHgEIAHrc8BYIgECYEYAAoL+hfED67fBE44BUr0Fgf5jyj9AvPvmWVi7Z73gctAoBpzwgDu07T6N/s8mxcnd8S5jWv4l4KU6WIvQ26IChLWjgyCSxG72TgogYgrAh38Kmj0wySvhx+b5APBxXzSUQOaRl7QfHg3bQggCgt5uTF3ag3mmNlA7jfHM+bcR27b1lDwDer/seSaDGTSOpSlW1HBsqK2Uh6vTJC4bYyokMA5VfRWVOaAsCIGCfAAQA+wzRAwiAQBgQgADgzCbe1juW+JbKbo1zczb8A/T895eIy579+U9Had3fT2r/cHZmhVd7YeFjyNiWxk2g7oHQ6Rt4zs0welobUXkvZvvea4dp6fy9TqP5qT+VsAQuVcYx7m8uU8uWHrDJ++iYD2C9742je/6rMbXucJNyjgPPbvnQz3aw/rNT9OHqfDqUdz7YS0IVAE3inDBy3opUapoYLe6Bw1xeeSaP3ll5WPyOr4YdutSm+37dxKi2UTe2piPhAfy9wELr9g1n6YPV+cSiHB4QAIHwIgABILz2E6sBARAAgZAhwDHgt/SsT1161KWEFtHUoFEERURUpYioatf9UOVY55KScuI4WXYDZ1fZ7RvP0oYvC4NeblEVIB8Ib7+zAfXs28CoIR8bF2ms07PmO8fbX7x4mU6dKKVjh0sqzfpUebitPYuHd9zd0IgH54Ng/QYR5K3GOh+sOHkaHwALjpbSwb1FlLPpLK377NQN9WZx236F63pZkEztUdcQA/h7qF5sTcMWuQpHZFS167wUPL9zjxwopi1fnaGN/yo0voPxgAAIhC8BCADhu7dYGQiAAAiAAAiAAAiAAAiAAAiAAAj8RAACAIwBBEAABEAABEAABEAABEAABEAABFxAAAKACzYZSwQBEAABEAABEAABEAABEAABEAABCACwARAAARAAARAAARAAARAAARAAARBwAQEIAC7YZCwRBEAABEAABEAABEAABEAABEAABCAAwAZAAARAAARAAARAAARAAARAAARAwAUEIAC4YJOxRBAAARAAARAAARAAARAAARAAARCAAAAbAAEQAAEQAAEQAAEQAAEQAAEQAAEXEIAA4IJNxhJBAARAAARAAARAAARAAARAAARAAAIAbAAEQAAEQAAEQAAEQAAEQAAEQAAEXEAAAoALNhlLBAEQAAEQAAEQAAEQAAEQAAEQAAEIALABEAABEAABEAABEAABEAABEAABEHABAQgALthkLBEEQAAEQAAEQAAEQAAEQAAEQAAEIADABkAABEAABEAABEAABEAABEAABEDABQQgALhgk7FEEAABEAABEAABEAABEAABEAABEIAAABsAARAAARAAARAAARAAARAAARAAARcQgADggk3GEkEABEAABEAABEAABEAABEAABEAAAgBsAARAAARAAARAAARAAARAAARAAARcQAACgAs2GUsEARAAARAAARAAARAAARAAARAAAQgAsAEQAAEQAAEQAAEQAAEQAAEQAAEQcAEBCAAu2GQsEQRAAARAAARAAARAAARAAARAAAQgAMAGQAAEQAAEQAAEQAAEQAAEQAAEQMAFBP4f2TMqbuqy4DkAAAAASUVORK5CYII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6022" name="Picture 6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11251">
            <a:off x="5199887" y="2479687"/>
            <a:ext cx="3827401" cy="33344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38305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DF9585D6-94C4-4814-9CC7-A0DB0342031F}" type="slidenum">
              <a:rPr lang="he-IL" smtClean="0">
                <a:latin typeface="Calibri" panose="020F0502020204030204" pitchFamily="34" charset="0"/>
              </a:rPr>
              <a:pPr/>
              <a:t>20</a:t>
            </a:fld>
            <a:endParaRPr lang="en-US">
              <a:latin typeface="Calibri" panose="020F0502020204030204" pitchFamily="34" charset="0"/>
            </a:endParaRPr>
          </a:p>
        </p:txBody>
      </p:sp>
      <p:sp>
        <p:nvSpPr>
          <p:cNvPr id="1029" name="Line 2"/>
          <p:cNvSpPr>
            <a:spLocks noChangeShapeType="1"/>
          </p:cNvSpPr>
          <p:nvPr/>
        </p:nvSpPr>
        <p:spPr bwMode="auto">
          <a:xfrm>
            <a:off x="0" y="1082675"/>
            <a:ext cx="9144000" cy="0"/>
          </a:xfrm>
          <a:prstGeom prst="line">
            <a:avLst/>
          </a:prstGeom>
          <a:noFill/>
          <a:ln w="76200">
            <a:solidFill>
              <a:srgbClr val="FFC000"/>
            </a:solidFill>
            <a:round/>
            <a:headEnd/>
            <a:tailEnd/>
          </a:ln>
        </p:spPr>
        <p:txBody>
          <a:bodyPr/>
          <a:lstStyle/>
          <a:p>
            <a:endParaRPr lang="he-IL">
              <a:latin typeface="Calibri" panose="020F0502020204030204" pitchFamily="34" charset="0"/>
            </a:endParaRPr>
          </a:p>
        </p:txBody>
      </p:sp>
      <p:sp>
        <p:nvSpPr>
          <p:cNvPr id="1030" name="Rectangle 3"/>
          <p:cNvSpPr>
            <a:spLocks noChangeArrowheads="1"/>
          </p:cNvSpPr>
          <p:nvPr/>
        </p:nvSpPr>
        <p:spPr bwMode="auto">
          <a:xfrm>
            <a:off x="0" y="152400"/>
            <a:ext cx="9024938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l"/>
            <a:r>
              <a:rPr lang="en-US" sz="4000" b="0" dirty="0">
                <a:solidFill>
                  <a:schemeClr val="bg1"/>
                </a:solidFill>
                <a:latin typeface="Calibri" panose="020F0502020204030204" pitchFamily="34" charset="0"/>
              </a:rPr>
              <a:t>   Difficulties with </a:t>
            </a:r>
            <a:r>
              <a:rPr lang="en-US" sz="4800" b="0" dirty="0" err="1">
                <a:solidFill>
                  <a:schemeClr val="bg1"/>
                </a:solidFill>
                <a:latin typeface="Monotype Corsiva" panose="03010101010201010101" pitchFamily="66" charset="0"/>
              </a:rPr>
              <a:t>Sparseland</a:t>
            </a:r>
            <a:endParaRPr lang="en-US" sz="4000" b="0" dirty="0">
              <a:solidFill>
                <a:schemeClr val="bg1"/>
              </a:solidFill>
              <a:latin typeface="Monotype Corsiva" panose="03010101010201010101" pitchFamily="66" charset="0"/>
            </a:endParaRPr>
          </a:p>
        </p:txBody>
      </p:sp>
      <p:sp>
        <p:nvSpPr>
          <p:cNvPr id="508932" name="Text Box 4"/>
          <p:cNvSpPr txBox="1">
            <a:spLocks noChangeArrowheads="1"/>
          </p:cNvSpPr>
          <p:nvPr/>
        </p:nvSpPr>
        <p:spPr bwMode="auto">
          <a:xfrm>
            <a:off x="106363" y="1263693"/>
            <a:ext cx="7964487" cy="47397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55600" indent="-355600" algn="l">
              <a:spcBef>
                <a:spcPct val="50000"/>
              </a:spcBef>
              <a:buFont typeface="Courier New" panose="02070309020205020404" pitchFamily="49" charset="0"/>
              <a:buChar char="o"/>
            </a:pPr>
            <a:r>
              <a:rPr lang="en-US" b="0" dirty="0">
                <a:solidFill>
                  <a:schemeClr val="bg1"/>
                </a:solidFill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Problem 1: Given a signal, how                           </a:t>
            </a:r>
            <a:br>
              <a:rPr lang="en-US" b="0" dirty="0">
                <a:solidFill>
                  <a:schemeClr val="bg1"/>
                </a:solidFill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b="0" dirty="0">
                <a:solidFill>
                  <a:schemeClr val="bg1"/>
                </a:solidFill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can we find its </a:t>
            </a:r>
            <a:r>
              <a:rPr lang="en-US" b="0" dirty="0">
                <a:solidFill>
                  <a:srgbClr val="FFC000"/>
                </a:solidFill>
                <a:latin typeface="Calibri" panose="020F0502020204030204" pitchFamily="34" charset="0"/>
                <a:cs typeface="Arial" pitchFamily="34" charset="0"/>
              </a:rPr>
              <a:t>atom decomposition</a:t>
            </a:r>
            <a:r>
              <a:rPr lang="en-US" b="0" dirty="0">
                <a:solidFill>
                  <a:schemeClr val="bg1"/>
                </a:solidFill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?</a:t>
            </a:r>
          </a:p>
          <a:p>
            <a:pPr marL="355600" indent="-355600" algn="l">
              <a:spcBef>
                <a:spcPct val="50000"/>
              </a:spcBef>
              <a:buFont typeface="Courier New" panose="02070309020205020404" pitchFamily="49" charset="0"/>
              <a:buChar char="o"/>
            </a:pPr>
            <a:r>
              <a:rPr lang="en-US" b="0" dirty="0">
                <a:solidFill>
                  <a:schemeClr val="bg1"/>
                </a:solidFill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 simple example: </a:t>
            </a:r>
          </a:p>
          <a:p>
            <a:pPr marL="812800" lvl="1" indent="-355600" algn="l">
              <a:spcBef>
                <a:spcPct val="50000"/>
              </a:spcBef>
              <a:buFont typeface="Wingdings" panose="05000000000000000000" pitchFamily="2" charset="2"/>
              <a:buChar char="§"/>
            </a:pPr>
            <a:r>
              <a:rPr lang="en-US" sz="2000" b="0" dirty="0">
                <a:solidFill>
                  <a:schemeClr val="bg1"/>
                </a:solidFill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There are 2000 atoms in the dictionary</a:t>
            </a:r>
          </a:p>
          <a:p>
            <a:pPr marL="812800" lvl="1" indent="-355600" algn="l">
              <a:spcBef>
                <a:spcPct val="50000"/>
              </a:spcBef>
              <a:buFont typeface="Wingdings" panose="05000000000000000000" pitchFamily="2" charset="2"/>
              <a:buChar char="§"/>
            </a:pPr>
            <a:r>
              <a:rPr lang="en-US" sz="2000" b="0" dirty="0">
                <a:solidFill>
                  <a:schemeClr val="bg1"/>
                </a:solidFill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signal is known to be built of 15 atoms</a:t>
            </a:r>
          </a:p>
          <a:p>
            <a:pPr lvl="1" algn="l">
              <a:spcBef>
                <a:spcPct val="50000"/>
              </a:spcBef>
            </a:pPr>
            <a:endParaRPr lang="en-US" sz="1200" b="0" dirty="0">
              <a:solidFill>
                <a:schemeClr val="bg1"/>
              </a:solidFill>
              <a:latin typeface="Calibri" panose="020F050202020403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 algn="l">
              <a:spcBef>
                <a:spcPct val="50000"/>
              </a:spcBef>
            </a:pPr>
            <a:r>
              <a:rPr lang="en-US" sz="2000" b="0" dirty="0">
                <a:solidFill>
                  <a:schemeClr val="bg1"/>
                </a:solidFill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                                               possibilities </a:t>
            </a:r>
          </a:p>
          <a:p>
            <a:pPr marL="812800" lvl="1" indent="-355600" algn="l">
              <a:spcBef>
                <a:spcPct val="50000"/>
              </a:spcBef>
              <a:buFont typeface="Wingdings" panose="05000000000000000000" pitchFamily="2" charset="2"/>
              <a:buChar char="§"/>
            </a:pPr>
            <a:endParaRPr lang="en-US" sz="1200" b="0" dirty="0">
              <a:solidFill>
                <a:schemeClr val="bg1"/>
              </a:solidFill>
              <a:latin typeface="Calibri" panose="020F050202020403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812800" lvl="1" indent="-355600" algn="l">
              <a:spcBef>
                <a:spcPct val="50000"/>
              </a:spcBef>
              <a:buFont typeface="Wingdings" panose="05000000000000000000" pitchFamily="2" charset="2"/>
              <a:buChar char="§"/>
            </a:pPr>
            <a:r>
              <a:rPr lang="en-US" sz="2000" b="0" dirty="0">
                <a:solidFill>
                  <a:schemeClr val="bg1"/>
                </a:solidFill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If each of these takes 1nano-sec to test,                                      this will take ~7.5e20 years to finish !!!!!! </a:t>
            </a:r>
          </a:p>
          <a:p>
            <a:pPr marL="355600" indent="-355600" algn="l">
              <a:spcBef>
                <a:spcPct val="50000"/>
              </a:spcBef>
              <a:buFont typeface="Courier New" panose="02070309020205020404" pitchFamily="49" charset="0"/>
              <a:buChar char="o"/>
            </a:pPr>
            <a:r>
              <a:rPr lang="en-US" b="0" dirty="0">
                <a:solidFill>
                  <a:schemeClr val="bg1"/>
                </a:solidFill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So, are we stuck? </a:t>
            </a:r>
          </a:p>
        </p:txBody>
      </p:sp>
      <p:pic>
        <p:nvPicPr>
          <p:cNvPr id="1032" name="Picture 6"/>
          <p:cNvPicPr>
            <a:picLocks noChangeAspect="1" noChangeArrowheads="1"/>
          </p:cNvPicPr>
          <p:nvPr/>
        </p:nvPicPr>
        <p:blipFill>
          <a:blip r:embed="rId4" cstate="print">
            <a:lum bright="-18000" contrast="-24000"/>
          </a:blip>
          <a:srcRect/>
          <a:stretch>
            <a:fillRect/>
          </a:stretch>
        </p:blipFill>
        <p:spPr bwMode="auto">
          <a:xfrm>
            <a:off x="5929313" y="3052763"/>
            <a:ext cx="2749550" cy="27019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</p:pic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6167438" y="1587500"/>
            <a:ext cx="2352675" cy="4014788"/>
            <a:chOff x="3885" y="1000"/>
            <a:chExt cx="1482" cy="2529"/>
          </a:xfrm>
        </p:grpSpPr>
        <p:cxnSp>
          <p:nvCxnSpPr>
            <p:cNvPr id="1036" name="AutoShape 8"/>
            <p:cNvCxnSpPr>
              <a:cxnSpLocks noChangeShapeType="1"/>
            </p:cNvCxnSpPr>
            <p:nvPr/>
          </p:nvCxnSpPr>
          <p:spPr bwMode="auto">
            <a:xfrm rot="-5400000">
              <a:off x="4410" y="1294"/>
              <a:ext cx="346" cy="176"/>
            </a:xfrm>
            <a:prstGeom prst="bentConnector2">
              <a:avLst/>
            </a:prstGeom>
            <a:noFill/>
            <a:ln w="28575">
              <a:solidFill>
                <a:srgbClr val="00FF00"/>
              </a:solidFill>
              <a:miter lim="800000"/>
              <a:headEnd/>
              <a:tailEnd type="triangle" w="med" len="med"/>
            </a:ln>
          </p:spPr>
        </p:cxnSp>
        <p:cxnSp>
          <p:nvCxnSpPr>
            <p:cNvPr id="1037" name="AutoShape 9"/>
            <p:cNvCxnSpPr>
              <a:cxnSpLocks noChangeShapeType="1"/>
              <a:stCxn id="1046" idx="0"/>
            </p:cNvCxnSpPr>
            <p:nvPr/>
          </p:nvCxnSpPr>
          <p:spPr bwMode="auto">
            <a:xfrm rot="5400000" flipH="1">
              <a:off x="4700" y="1323"/>
              <a:ext cx="203" cy="124"/>
            </a:xfrm>
            <a:prstGeom prst="bentConnector3">
              <a:avLst>
                <a:gd name="adj1" fmla="val 49755"/>
              </a:avLst>
            </a:prstGeom>
            <a:noFill/>
            <a:ln w="28575">
              <a:solidFill>
                <a:srgbClr val="FFFF00"/>
              </a:solidFill>
              <a:miter lim="800000"/>
              <a:headEnd/>
              <a:tailEnd type="triangle" w="med" len="med"/>
            </a:ln>
          </p:spPr>
        </p:cxnSp>
        <p:sp>
          <p:nvSpPr>
            <p:cNvPr id="1038" name="AutoShape 10"/>
            <p:cNvSpPr>
              <a:spLocks noChangeArrowheads="1"/>
            </p:cNvSpPr>
            <p:nvPr/>
          </p:nvSpPr>
          <p:spPr bwMode="auto">
            <a:xfrm>
              <a:off x="4009" y="1475"/>
              <a:ext cx="267" cy="242"/>
            </a:xfrm>
            <a:prstGeom prst="triangle">
              <a:avLst>
                <a:gd name="adj" fmla="val 50000"/>
              </a:avLst>
            </a:prstGeom>
            <a:solidFill>
              <a:srgbClr val="3333CC"/>
            </a:solidFill>
            <a:ln w="9525">
              <a:solidFill>
                <a:schemeClr val="accent2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he-IL">
                <a:latin typeface="Calibri" panose="020F0502020204030204" pitchFamily="34" charset="0"/>
              </a:endParaRPr>
            </a:p>
          </p:txBody>
        </p:sp>
        <p:cxnSp>
          <p:nvCxnSpPr>
            <p:cNvPr id="1039" name="AutoShape 11"/>
            <p:cNvCxnSpPr>
              <a:cxnSpLocks noChangeShapeType="1"/>
              <a:endCxn id="1038" idx="3"/>
            </p:cNvCxnSpPr>
            <p:nvPr/>
          </p:nvCxnSpPr>
          <p:spPr bwMode="auto">
            <a:xfrm rot="-5400000">
              <a:off x="3859" y="1852"/>
              <a:ext cx="419" cy="149"/>
            </a:xfrm>
            <a:prstGeom prst="bentConnector3">
              <a:avLst>
                <a:gd name="adj1" fmla="val 49880"/>
              </a:avLst>
            </a:prstGeom>
            <a:noFill/>
            <a:ln w="57150">
              <a:solidFill>
                <a:schemeClr val="accent2"/>
              </a:solidFill>
              <a:miter lim="800000"/>
              <a:headEnd/>
              <a:tailEnd type="triangle" w="med" len="med"/>
            </a:ln>
          </p:spPr>
        </p:cxnSp>
        <p:sp>
          <p:nvSpPr>
            <p:cNvPr id="1040" name="AutoShape 12"/>
            <p:cNvSpPr>
              <a:spLocks noChangeArrowheads="1"/>
            </p:cNvSpPr>
            <p:nvPr/>
          </p:nvSpPr>
          <p:spPr bwMode="auto">
            <a:xfrm>
              <a:off x="4730" y="1475"/>
              <a:ext cx="267" cy="242"/>
            </a:xfrm>
            <a:prstGeom prst="triangle">
              <a:avLst>
                <a:gd name="adj" fmla="val 50000"/>
              </a:avLst>
            </a:prstGeom>
            <a:solidFill>
              <a:srgbClr val="FFFF00"/>
            </a:solidFill>
            <a:ln w="9525">
              <a:solidFill>
                <a:srgbClr val="FFFF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he-IL">
                <a:latin typeface="Calibri" panose="020F0502020204030204" pitchFamily="34" charset="0"/>
              </a:endParaRPr>
            </a:p>
          </p:txBody>
        </p:sp>
        <p:cxnSp>
          <p:nvCxnSpPr>
            <p:cNvPr id="1041" name="AutoShape 13"/>
            <p:cNvCxnSpPr>
              <a:cxnSpLocks noChangeShapeType="1"/>
              <a:stCxn id="1050" idx="0"/>
              <a:endCxn id="1046" idx="2"/>
            </p:cNvCxnSpPr>
            <p:nvPr/>
          </p:nvCxnSpPr>
          <p:spPr bwMode="auto">
            <a:xfrm rot="5400000" flipH="1">
              <a:off x="4395" y="2167"/>
              <a:ext cx="1387" cy="449"/>
            </a:xfrm>
            <a:prstGeom prst="bentConnector3">
              <a:avLst>
                <a:gd name="adj1" fmla="val 49532"/>
              </a:avLst>
            </a:prstGeom>
            <a:noFill/>
            <a:ln w="57150">
              <a:solidFill>
                <a:srgbClr val="FFFF00"/>
              </a:solidFill>
              <a:miter lim="800000"/>
              <a:headEnd/>
              <a:tailEnd type="triangle" w="med" len="med"/>
            </a:ln>
          </p:spPr>
        </p:cxnSp>
        <p:sp>
          <p:nvSpPr>
            <p:cNvPr id="1042" name="AutoShape 14"/>
            <p:cNvSpPr>
              <a:spLocks noChangeArrowheads="1"/>
            </p:cNvSpPr>
            <p:nvPr/>
          </p:nvSpPr>
          <p:spPr bwMode="auto">
            <a:xfrm>
              <a:off x="4360" y="1475"/>
              <a:ext cx="267" cy="242"/>
            </a:xfrm>
            <a:prstGeom prst="triangle">
              <a:avLst>
                <a:gd name="adj" fmla="val 50000"/>
              </a:avLst>
            </a:prstGeom>
            <a:solidFill>
              <a:srgbClr val="00FF00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he-IL">
                <a:latin typeface="Calibri" panose="020F0502020204030204" pitchFamily="34" charset="0"/>
              </a:endParaRPr>
            </a:p>
          </p:txBody>
        </p:sp>
        <p:cxnSp>
          <p:nvCxnSpPr>
            <p:cNvPr id="1043" name="AutoShape 15"/>
            <p:cNvCxnSpPr>
              <a:cxnSpLocks noChangeShapeType="1"/>
              <a:endCxn id="1042" idx="3"/>
            </p:cNvCxnSpPr>
            <p:nvPr/>
          </p:nvCxnSpPr>
          <p:spPr bwMode="auto">
            <a:xfrm rot="-5400000">
              <a:off x="3443" y="2379"/>
              <a:ext cx="1714" cy="389"/>
            </a:xfrm>
            <a:prstGeom prst="bentConnector3">
              <a:avLst>
                <a:gd name="adj1" fmla="val 50000"/>
              </a:avLst>
            </a:prstGeom>
            <a:noFill/>
            <a:ln w="57150">
              <a:solidFill>
                <a:srgbClr val="00FF00"/>
              </a:solidFill>
              <a:miter lim="800000"/>
              <a:headEnd/>
              <a:tailEnd type="triangle" w="med" len="med"/>
            </a:ln>
          </p:spPr>
        </p:cxnSp>
        <p:sp>
          <p:nvSpPr>
            <p:cNvPr id="1044" name="Text Box 16"/>
            <p:cNvSpPr txBox="1">
              <a:spLocks noChangeArrowheads="1"/>
            </p:cNvSpPr>
            <p:nvPr/>
          </p:nvSpPr>
          <p:spPr bwMode="auto">
            <a:xfrm>
              <a:off x="3885" y="1482"/>
              <a:ext cx="513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l-GR" sz="1600" b="0">
                  <a:solidFill>
                    <a:srgbClr val="FFFFFF"/>
                  </a:solidFill>
                  <a:latin typeface="Calibri" panose="020F0502020204030204" pitchFamily="34" charset="0"/>
                  <a:cs typeface="Times New Roman" pitchFamily="18" charset="0"/>
                </a:rPr>
                <a:t>α</a:t>
              </a:r>
              <a:r>
                <a:rPr lang="en-US" sz="1600" b="0" baseline="-25000">
                  <a:solidFill>
                    <a:srgbClr val="FFFFFF"/>
                  </a:solidFill>
                  <a:latin typeface="Calibri" panose="020F0502020204030204" pitchFamily="34" charset="0"/>
                  <a:cs typeface="Times New Roman" pitchFamily="18" charset="0"/>
                </a:rPr>
                <a:t>1</a:t>
              </a:r>
              <a:endParaRPr lang="el-GR" sz="1600" b="0" baseline="-25000">
                <a:solidFill>
                  <a:srgbClr val="FFFFFF"/>
                </a:solidFill>
                <a:latin typeface="Calibri" panose="020F0502020204030204" pitchFamily="34" charset="0"/>
                <a:cs typeface="Times New Roman" pitchFamily="18" charset="0"/>
              </a:endParaRPr>
            </a:p>
          </p:txBody>
        </p:sp>
        <p:sp>
          <p:nvSpPr>
            <p:cNvPr id="1045" name="Text Box 17"/>
            <p:cNvSpPr txBox="1">
              <a:spLocks noChangeArrowheads="1"/>
            </p:cNvSpPr>
            <p:nvPr/>
          </p:nvSpPr>
          <p:spPr bwMode="auto">
            <a:xfrm>
              <a:off x="4253" y="1490"/>
              <a:ext cx="513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l-GR" sz="1600" b="0">
                  <a:solidFill>
                    <a:srgbClr val="FFFFFF"/>
                  </a:solidFill>
                  <a:latin typeface="Calibri" panose="020F0502020204030204" pitchFamily="34" charset="0"/>
                  <a:cs typeface="Times New Roman" pitchFamily="18" charset="0"/>
                </a:rPr>
                <a:t>α</a:t>
              </a:r>
              <a:r>
                <a:rPr lang="en-US" sz="1600" b="0" baseline="-25000">
                  <a:solidFill>
                    <a:srgbClr val="FFFFFF"/>
                  </a:solidFill>
                  <a:latin typeface="Calibri" panose="020F0502020204030204" pitchFamily="34" charset="0"/>
                  <a:cs typeface="Times New Roman" pitchFamily="18" charset="0"/>
                </a:rPr>
                <a:t>2</a:t>
              </a:r>
              <a:endParaRPr lang="el-GR" sz="1600" b="0" baseline="-25000">
                <a:solidFill>
                  <a:srgbClr val="FFFFFF"/>
                </a:solidFill>
                <a:latin typeface="Calibri" panose="020F0502020204030204" pitchFamily="34" charset="0"/>
                <a:cs typeface="Times New Roman" pitchFamily="18" charset="0"/>
              </a:endParaRPr>
            </a:p>
          </p:txBody>
        </p:sp>
        <p:sp>
          <p:nvSpPr>
            <p:cNvPr id="1046" name="Text Box 18"/>
            <p:cNvSpPr txBox="1">
              <a:spLocks noChangeArrowheads="1"/>
            </p:cNvSpPr>
            <p:nvPr/>
          </p:nvSpPr>
          <p:spPr bwMode="auto">
            <a:xfrm>
              <a:off x="4607" y="1486"/>
              <a:ext cx="513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l-GR" sz="1600" b="0">
                  <a:latin typeface="Calibri" panose="020F0502020204030204" pitchFamily="34" charset="0"/>
                  <a:cs typeface="Times New Roman" pitchFamily="18" charset="0"/>
                </a:rPr>
                <a:t>α</a:t>
              </a:r>
              <a:r>
                <a:rPr lang="en-US" sz="1600" b="0" baseline="-25000">
                  <a:latin typeface="Calibri" panose="020F0502020204030204" pitchFamily="34" charset="0"/>
                  <a:cs typeface="Times New Roman" pitchFamily="18" charset="0"/>
                </a:rPr>
                <a:t>3</a:t>
              </a:r>
              <a:endParaRPr lang="el-GR" sz="1600" b="0" baseline="-25000">
                <a:latin typeface="Calibri" panose="020F0502020204030204" pitchFamily="34" charset="0"/>
                <a:cs typeface="Times New Roman" pitchFamily="18" charset="0"/>
              </a:endParaRPr>
            </a:p>
          </p:txBody>
        </p:sp>
        <p:sp>
          <p:nvSpPr>
            <p:cNvPr id="1047" name="Text Box 19"/>
            <p:cNvSpPr txBox="1">
              <a:spLocks noChangeArrowheads="1"/>
            </p:cNvSpPr>
            <p:nvPr/>
          </p:nvSpPr>
          <p:spPr bwMode="auto">
            <a:xfrm>
              <a:off x="4686" y="1000"/>
              <a:ext cx="329" cy="288"/>
            </a:xfrm>
            <a:prstGeom prst="rect">
              <a:avLst/>
            </a:prstGeom>
            <a:solidFill>
              <a:srgbClr val="3333CC"/>
            </a:soli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l-GR" b="0" dirty="0">
                  <a:solidFill>
                    <a:srgbClr val="FFFFFF"/>
                  </a:solidFill>
                  <a:latin typeface="Calibri" panose="020F0502020204030204" pitchFamily="34" charset="0"/>
                  <a:cs typeface="Times New Roman" pitchFamily="18" charset="0"/>
                </a:rPr>
                <a:t>Σ</a:t>
              </a:r>
            </a:p>
          </p:txBody>
        </p:sp>
        <p:cxnSp>
          <p:nvCxnSpPr>
            <p:cNvPr id="1048" name="AutoShape 20"/>
            <p:cNvCxnSpPr>
              <a:cxnSpLocks noChangeShapeType="1"/>
              <a:stCxn id="1044" idx="0"/>
            </p:cNvCxnSpPr>
            <p:nvPr/>
          </p:nvCxnSpPr>
          <p:spPr bwMode="auto">
            <a:xfrm rot="-5400000">
              <a:off x="4248" y="1038"/>
              <a:ext cx="338" cy="549"/>
            </a:xfrm>
            <a:prstGeom prst="bentConnector2">
              <a:avLst/>
            </a:prstGeom>
            <a:noFill/>
            <a:ln w="28575">
              <a:solidFill>
                <a:schemeClr val="accent2"/>
              </a:solidFill>
              <a:miter lim="800000"/>
              <a:headEnd/>
              <a:tailEnd type="triangle" w="med" len="med"/>
            </a:ln>
          </p:spPr>
        </p:cxnSp>
        <p:sp>
          <p:nvSpPr>
            <p:cNvPr id="1049" name="AutoShape 21"/>
            <p:cNvSpPr>
              <a:spLocks noChangeArrowheads="1"/>
            </p:cNvSpPr>
            <p:nvPr/>
          </p:nvSpPr>
          <p:spPr bwMode="auto">
            <a:xfrm>
              <a:off x="5010" y="1079"/>
              <a:ext cx="111" cy="106"/>
            </a:xfrm>
            <a:prstGeom prst="rightArrow">
              <a:avLst>
                <a:gd name="adj1" fmla="val 50000"/>
                <a:gd name="adj2" fmla="val 26179"/>
              </a:avLst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he-IL">
                <a:latin typeface="Calibri" panose="020F0502020204030204" pitchFamily="34" charset="0"/>
              </a:endParaRPr>
            </a:p>
          </p:txBody>
        </p:sp>
        <p:sp>
          <p:nvSpPr>
            <p:cNvPr id="1050" name="Rectangle 22"/>
            <p:cNvSpPr>
              <a:spLocks noChangeArrowheads="1"/>
            </p:cNvSpPr>
            <p:nvPr/>
          </p:nvSpPr>
          <p:spPr bwMode="auto">
            <a:xfrm>
              <a:off x="5259" y="3097"/>
              <a:ext cx="108" cy="109"/>
            </a:xfrm>
            <a:prstGeom prst="rect">
              <a:avLst/>
            </a:prstGeom>
            <a:noFill/>
            <a:ln w="38100">
              <a:solidFill>
                <a:srgbClr val="FFFF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he-IL">
                <a:latin typeface="Calibri" panose="020F0502020204030204" pitchFamily="34" charset="0"/>
              </a:endParaRPr>
            </a:p>
          </p:txBody>
        </p:sp>
        <p:sp>
          <p:nvSpPr>
            <p:cNvPr id="1051" name="Rectangle 23"/>
            <p:cNvSpPr>
              <a:spLocks noChangeArrowheads="1"/>
            </p:cNvSpPr>
            <p:nvPr/>
          </p:nvSpPr>
          <p:spPr bwMode="auto">
            <a:xfrm>
              <a:off x="4053" y="3421"/>
              <a:ext cx="108" cy="108"/>
            </a:xfrm>
            <a:prstGeom prst="rect">
              <a:avLst/>
            </a:prstGeom>
            <a:noFill/>
            <a:ln w="38100">
              <a:solidFill>
                <a:srgbClr val="00FF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he-IL">
                <a:latin typeface="Calibri" panose="020F0502020204030204" pitchFamily="34" charset="0"/>
              </a:endParaRPr>
            </a:p>
          </p:txBody>
        </p:sp>
        <p:sp>
          <p:nvSpPr>
            <p:cNvPr id="1052" name="Rectangle 24"/>
            <p:cNvSpPr>
              <a:spLocks noChangeArrowheads="1"/>
            </p:cNvSpPr>
            <p:nvPr/>
          </p:nvSpPr>
          <p:spPr bwMode="auto">
            <a:xfrm>
              <a:off x="3944" y="2126"/>
              <a:ext cx="108" cy="109"/>
            </a:xfrm>
            <a:prstGeom prst="rect">
              <a:avLst/>
            </a:prstGeom>
            <a:noFill/>
            <a:ln w="38100">
              <a:solidFill>
                <a:schemeClr val="accent2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he-IL">
                <a:latin typeface="Calibri" panose="020F0502020204030204" pitchFamily="34" charset="0"/>
              </a:endParaRPr>
            </a:p>
          </p:txBody>
        </p:sp>
      </p:grpSp>
      <p:pic>
        <p:nvPicPr>
          <p:cNvPr id="1034" name="Picture 2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237538" y="1681163"/>
            <a:ext cx="220662" cy="220662"/>
          </a:xfrm>
          <a:prstGeom prst="rect">
            <a:avLst/>
          </a:prstGeom>
          <a:noFill/>
          <a:ln w="38100">
            <a:solidFill>
              <a:srgbClr val="CC0000"/>
            </a:solidFill>
            <a:miter lim="800000"/>
            <a:headEnd/>
            <a:tailEnd/>
          </a:ln>
        </p:spPr>
      </p:pic>
      <p:graphicFrame>
        <p:nvGraphicFramePr>
          <p:cNvPr id="1053" name="Object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59620088"/>
              </p:ext>
            </p:extLst>
          </p:nvPr>
        </p:nvGraphicFramePr>
        <p:xfrm>
          <a:off x="1842569" y="3803991"/>
          <a:ext cx="1833365" cy="6407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726" name="Equation" r:id="rId6" imgW="41813640" imgH="14606280" progId="Equation.DSMT4">
                  <p:embed/>
                </p:oleObj>
              </mc:Choice>
              <mc:Fallback>
                <p:oleObj name="Equation" r:id="rId6" imgW="41813640" imgH="14606280" progId="Equation.DSMT4">
                  <p:embed/>
                  <p:pic>
                    <p:nvPicPr>
                      <p:cNvPr id="0" name="Picture 5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42569" y="3803991"/>
                        <a:ext cx="1833365" cy="640722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" name="Right Arrow 29"/>
          <p:cNvSpPr>
            <a:spLocks noChangeArrowheads="1"/>
          </p:cNvSpPr>
          <p:nvPr/>
        </p:nvSpPr>
        <p:spPr bwMode="auto">
          <a:xfrm>
            <a:off x="1046333" y="3840978"/>
            <a:ext cx="690562" cy="446087"/>
          </a:xfrm>
          <a:prstGeom prst="rightArrow">
            <a:avLst>
              <a:gd name="adj1" fmla="val 50000"/>
              <a:gd name="adj2" fmla="val 49881"/>
            </a:avLst>
          </a:prstGeom>
          <a:solidFill>
            <a:srgbClr val="FFC000"/>
          </a:solidFill>
          <a:ln w="9525" algn="ctr">
            <a:solidFill>
              <a:srgbClr val="FFC000"/>
            </a:solidFill>
            <a:round/>
            <a:headEnd/>
            <a:tailEnd/>
          </a:ln>
        </p:spPr>
        <p:txBody>
          <a:bodyPr/>
          <a:lstStyle/>
          <a:p>
            <a:endParaRPr lang="he-IL">
              <a:latin typeface="Calibri" panose="020F0502020204030204" pitchFamily="34" charset="0"/>
            </a:endParaRPr>
          </a:p>
        </p:txBody>
      </p:sp>
      <p:sp>
        <p:nvSpPr>
          <p:cNvPr id="29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588963" y="6175375"/>
            <a:ext cx="4108450" cy="682625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>
                <a:solidFill>
                  <a:schemeClr val="bg1"/>
                </a:solidFill>
              </a:rPr>
              <a:t>Michael Elad</a:t>
            </a:r>
          </a:p>
          <a:p>
            <a:pPr>
              <a:defRPr/>
            </a:pPr>
            <a:r>
              <a:rPr lang="en-US" dirty="0">
                <a:solidFill>
                  <a:schemeClr val="bg1"/>
                </a:solidFill>
              </a:rPr>
              <a:t>The Computer-Science Department	</a:t>
            </a:r>
          </a:p>
          <a:p>
            <a:pPr>
              <a:defRPr/>
            </a:pPr>
            <a:r>
              <a:rPr lang="en-US" dirty="0">
                <a:solidFill>
                  <a:schemeClr val="bg1"/>
                </a:solidFill>
              </a:rPr>
              <a:t>The Technion</a:t>
            </a:r>
          </a:p>
        </p:txBody>
      </p:sp>
    </p:spTree>
    <p:extLst>
      <p:ext uri="{BB962C8B-B14F-4D97-AF65-F5344CB8AC3E}">
        <p14:creationId xmlns:p14="http://schemas.microsoft.com/office/powerpoint/2010/main" val="3605218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9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9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9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9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9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93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93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8932" grpId="0" uiExpand="1" build="p" bldLvl="2"/>
      <p:bldP spid="30" grpId="0" uiExpand="1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Slide Number Placeholder 5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33E13B9E-7735-4DB2-B0F1-4E475A925F20}" type="slidenum">
              <a:rPr lang="he-IL" smtClean="0">
                <a:latin typeface="Calibri" panose="020F0502020204030204" pitchFamily="34" charset="0"/>
              </a:rPr>
              <a:pPr/>
              <a:t>21</a:t>
            </a:fld>
            <a:endParaRPr lang="en-US">
              <a:latin typeface="Calibri" panose="020F0502020204030204" pitchFamily="34" charset="0"/>
            </a:endParaRPr>
          </a:p>
        </p:txBody>
      </p:sp>
      <p:pic>
        <p:nvPicPr>
          <p:cNvPr id="493605" name="Picture 37" descr="Greed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898422" y="4291278"/>
            <a:ext cx="1201737" cy="1076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93601" name="Rectangle 33"/>
          <p:cNvSpPr>
            <a:spLocks noChangeArrowheads="1"/>
          </p:cNvSpPr>
          <p:nvPr/>
        </p:nvSpPr>
        <p:spPr bwMode="auto">
          <a:xfrm>
            <a:off x="3312617" y="5045340"/>
            <a:ext cx="2263791" cy="452438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0">
              <a:latin typeface="Calibri" panose="020F0502020204030204" pitchFamily="34" charset="0"/>
            </a:endParaRPr>
          </a:p>
        </p:txBody>
      </p:sp>
      <p:sp>
        <p:nvSpPr>
          <p:cNvPr id="493600" name="Rectangle 32"/>
          <p:cNvSpPr>
            <a:spLocks noChangeArrowheads="1"/>
          </p:cNvSpPr>
          <p:nvPr/>
        </p:nvSpPr>
        <p:spPr bwMode="auto">
          <a:xfrm>
            <a:off x="248409" y="5043699"/>
            <a:ext cx="2640801" cy="452437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0">
              <a:latin typeface="Calibri" panose="020F0502020204030204" pitchFamily="34" charset="0"/>
            </a:endParaRPr>
          </a:p>
        </p:txBody>
      </p:sp>
      <p:sp>
        <p:nvSpPr>
          <p:cNvPr id="13319" name="Line 4"/>
          <p:cNvSpPr>
            <a:spLocks noChangeShapeType="1"/>
          </p:cNvSpPr>
          <p:nvPr/>
        </p:nvSpPr>
        <p:spPr bwMode="auto">
          <a:xfrm>
            <a:off x="0" y="1082675"/>
            <a:ext cx="9144000" cy="0"/>
          </a:xfrm>
          <a:prstGeom prst="line">
            <a:avLst/>
          </a:prstGeom>
          <a:noFill/>
          <a:ln w="76200">
            <a:solidFill>
              <a:srgbClr val="FFC000"/>
            </a:solidFill>
            <a:round/>
            <a:headEnd/>
            <a:tailEnd/>
          </a:ln>
        </p:spPr>
        <p:txBody>
          <a:bodyPr/>
          <a:lstStyle/>
          <a:p>
            <a:endParaRPr lang="en-US" b="0">
              <a:latin typeface="Calibri" panose="020F0502020204030204" pitchFamily="34" charset="0"/>
            </a:endParaRPr>
          </a:p>
        </p:txBody>
      </p:sp>
      <p:sp>
        <p:nvSpPr>
          <p:cNvPr id="13320" name="Rectangle 5"/>
          <p:cNvSpPr>
            <a:spLocks noChangeArrowheads="1"/>
          </p:cNvSpPr>
          <p:nvPr/>
        </p:nvSpPr>
        <p:spPr bwMode="auto">
          <a:xfrm>
            <a:off x="0" y="152400"/>
            <a:ext cx="9024938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l"/>
            <a:r>
              <a:rPr lang="en-US" sz="4000" b="0" dirty="0">
                <a:solidFill>
                  <a:schemeClr val="bg1"/>
                </a:solidFill>
                <a:latin typeface="Calibri" panose="020F0502020204030204" pitchFamily="34" charset="0"/>
              </a:rPr>
              <a:t>   Atom Decomposition Made Formal</a:t>
            </a:r>
          </a:p>
        </p:txBody>
      </p:sp>
      <p:sp>
        <p:nvSpPr>
          <p:cNvPr id="493597" name="Text Box 29"/>
          <p:cNvSpPr txBox="1">
            <a:spLocks noChangeArrowheads="1"/>
          </p:cNvSpPr>
          <p:nvPr/>
        </p:nvSpPr>
        <p:spPr bwMode="auto">
          <a:xfrm>
            <a:off x="2869722" y="5018353"/>
            <a:ext cx="3156156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b="0" dirty="0">
                <a:solidFill>
                  <a:schemeClr val="bg1"/>
                </a:solidFill>
                <a:latin typeface="Calibri" panose="020F0502020204030204" pitchFamily="34" charset="0"/>
                <a:cs typeface="Tahoma" pitchFamily="34" charset="0"/>
              </a:rPr>
              <a:t>Greedy methods</a:t>
            </a:r>
          </a:p>
          <a:p>
            <a:pPr>
              <a:spcBef>
                <a:spcPct val="50000"/>
              </a:spcBef>
            </a:pPr>
            <a:r>
              <a:rPr lang="en-US" b="0" dirty="0" err="1">
                <a:solidFill>
                  <a:schemeClr val="bg1"/>
                </a:solidFill>
                <a:latin typeface="Calibri" panose="020F0502020204030204" pitchFamily="34" charset="0"/>
                <a:cs typeface="Tahoma" pitchFamily="34" charset="0"/>
              </a:rPr>
              <a:t>Thresholding</a:t>
            </a:r>
            <a:r>
              <a:rPr lang="en-US" b="0" dirty="0">
                <a:solidFill>
                  <a:schemeClr val="bg1"/>
                </a:solidFill>
                <a:latin typeface="Calibri" panose="020F0502020204030204" pitchFamily="34" charset="0"/>
                <a:cs typeface="Tahoma" pitchFamily="34" charset="0"/>
              </a:rPr>
              <a:t>/OMP</a:t>
            </a:r>
          </a:p>
        </p:txBody>
      </p:sp>
      <p:sp>
        <p:nvSpPr>
          <p:cNvPr id="493598" name="Text Box 30"/>
          <p:cNvSpPr txBox="1">
            <a:spLocks noChangeArrowheads="1"/>
          </p:cNvSpPr>
          <p:nvPr/>
        </p:nvSpPr>
        <p:spPr bwMode="auto">
          <a:xfrm>
            <a:off x="-455332" y="5034174"/>
            <a:ext cx="4023359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b="0" dirty="0">
                <a:solidFill>
                  <a:schemeClr val="bg1"/>
                </a:solidFill>
                <a:latin typeface="Calibri" panose="020F0502020204030204" pitchFamily="34" charset="0"/>
                <a:cs typeface="Tahoma" pitchFamily="34" charset="0"/>
              </a:rPr>
              <a:t>Relaxation methods</a:t>
            </a:r>
          </a:p>
          <a:p>
            <a:pPr>
              <a:spcBef>
                <a:spcPct val="50000"/>
              </a:spcBef>
            </a:pPr>
            <a:r>
              <a:rPr lang="en-US" b="0" dirty="0">
                <a:solidFill>
                  <a:schemeClr val="bg1"/>
                </a:solidFill>
                <a:latin typeface="Calibri" panose="020F0502020204030204" pitchFamily="34" charset="0"/>
                <a:cs typeface="Tahoma" pitchFamily="34" charset="0"/>
              </a:rPr>
              <a:t>Basis-Pursuit</a:t>
            </a:r>
            <a:endParaRPr lang="en-US" b="0" baseline="-25000" dirty="0">
              <a:solidFill>
                <a:schemeClr val="bg1"/>
              </a:solidFill>
              <a:latin typeface="Calibri" panose="020F0502020204030204" pitchFamily="34" charset="0"/>
              <a:cs typeface="Tahoma" pitchFamily="34" charset="0"/>
            </a:endParaRPr>
          </a:p>
        </p:txBody>
      </p:sp>
      <p:sp>
        <p:nvSpPr>
          <p:cNvPr id="493599" name="Freeform 31"/>
          <p:cNvSpPr>
            <a:spLocks/>
          </p:cNvSpPr>
          <p:nvPr/>
        </p:nvSpPr>
        <p:spPr bwMode="auto">
          <a:xfrm>
            <a:off x="1203953" y="3003108"/>
            <a:ext cx="3295597" cy="1465059"/>
          </a:xfrm>
          <a:custGeom>
            <a:avLst/>
            <a:gdLst>
              <a:gd name="T0" fmla="*/ 2147483647 w 3169"/>
              <a:gd name="T1" fmla="*/ 2147483647 h 683"/>
              <a:gd name="T2" fmla="*/ 2147483647 w 3169"/>
              <a:gd name="T3" fmla="*/ 2147483647 h 683"/>
              <a:gd name="T4" fmla="*/ 2147483647 w 3169"/>
              <a:gd name="T5" fmla="*/ 2147483647 h 683"/>
              <a:gd name="T6" fmla="*/ 2147483647 w 3169"/>
              <a:gd name="T7" fmla="*/ 2147483647 h 683"/>
              <a:gd name="T8" fmla="*/ 2147483647 w 3169"/>
              <a:gd name="T9" fmla="*/ 2147483647 h 683"/>
              <a:gd name="T10" fmla="*/ 2147483647 w 3169"/>
              <a:gd name="T11" fmla="*/ 2147483647 h 683"/>
              <a:gd name="T12" fmla="*/ 2147483647 w 3169"/>
              <a:gd name="T13" fmla="*/ 2147483647 h 683"/>
              <a:gd name="T14" fmla="*/ 2147483647 w 3169"/>
              <a:gd name="T15" fmla="*/ 2147483647 h 683"/>
              <a:gd name="T16" fmla="*/ 2147483647 w 3169"/>
              <a:gd name="T17" fmla="*/ 2147483647 h 683"/>
              <a:gd name="T18" fmla="*/ 2147483647 w 3169"/>
              <a:gd name="T19" fmla="*/ 2147483647 h 683"/>
              <a:gd name="T20" fmla="*/ 2147483647 w 3169"/>
              <a:gd name="T21" fmla="*/ 2147483647 h 683"/>
              <a:gd name="T22" fmla="*/ 2147483647 w 3169"/>
              <a:gd name="T23" fmla="*/ 2147483647 h 683"/>
              <a:gd name="T24" fmla="*/ 2147483647 w 3169"/>
              <a:gd name="T25" fmla="*/ 2147483647 h 683"/>
              <a:gd name="T26" fmla="*/ 2147483647 w 3169"/>
              <a:gd name="T27" fmla="*/ 2147483647 h 683"/>
              <a:gd name="T28" fmla="*/ 2147483647 w 3169"/>
              <a:gd name="T29" fmla="*/ 2147483647 h 683"/>
              <a:gd name="T30" fmla="*/ 2147483647 w 3169"/>
              <a:gd name="T31" fmla="*/ 2147483647 h 683"/>
              <a:gd name="T32" fmla="*/ 2147483647 w 3169"/>
              <a:gd name="T33" fmla="*/ 2147483647 h 683"/>
              <a:gd name="T34" fmla="*/ 2147483647 w 3169"/>
              <a:gd name="T35" fmla="*/ 2147483647 h 683"/>
              <a:gd name="T36" fmla="*/ 2147483647 w 3169"/>
              <a:gd name="T37" fmla="*/ 2147483647 h 683"/>
              <a:gd name="T38" fmla="*/ 2147483647 w 3169"/>
              <a:gd name="T39" fmla="*/ 2147483647 h 683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w 3169"/>
              <a:gd name="T61" fmla="*/ 0 h 683"/>
              <a:gd name="T62" fmla="*/ 3169 w 3169"/>
              <a:gd name="T63" fmla="*/ 683 h 683"/>
              <a:gd name="connsiteX0" fmla="*/ 3091 w 9756"/>
              <a:gd name="connsiteY0" fmla="*/ 71 h 9603"/>
              <a:gd name="connsiteX1" fmla="*/ 3767 w 9756"/>
              <a:gd name="connsiteY1" fmla="*/ 2530 h 9603"/>
              <a:gd name="connsiteX2" fmla="*/ 356 w 9756"/>
              <a:gd name="connsiteY2" fmla="*/ 4171 h 9603"/>
              <a:gd name="connsiteX3" fmla="*/ 327 w 9756"/>
              <a:gd name="connsiteY3" fmla="*/ 7509 h 9603"/>
              <a:gd name="connsiteX4" fmla="*/ 8 w 9756"/>
              <a:gd name="connsiteY4" fmla="*/ 7260 h 9603"/>
              <a:gd name="connsiteX5" fmla="*/ 687 w 9756"/>
              <a:gd name="connsiteY5" fmla="*/ 9383 h 9603"/>
              <a:gd name="connsiteX6" fmla="*/ 1084 w 9756"/>
              <a:gd name="connsiteY6" fmla="*/ 6894 h 9603"/>
              <a:gd name="connsiteX7" fmla="*/ 734 w 9756"/>
              <a:gd name="connsiteY7" fmla="*/ 7919 h 9603"/>
              <a:gd name="connsiteX8" fmla="*/ 1321 w 9756"/>
              <a:gd name="connsiteY8" fmla="*/ 5269 h 9603"/>
              <a:gd name="connsiteX9" fmla="*/ 8131 w 9756"/>
              <a:gd name="connsiteY9" fmla="*/ 5122 h 9603"/>
              <a:gd name="connsiteX10" fmla="*/ 8876 w 9756"/>
              <a:gd name="connsiteY10" fmla="*/ 7992 h 9603"/>
              <a:gd name="connsiteX11" fmla="*/ 8576 w 9756"/>
              <a:gd name="connsiteY11" fmla="*/ 7187 h 9603"/>
              <a:gd name="connsiteX12" fmla="*/ 9128 w 9756"/>
              <a:gd name="connsiteY12" fmla="*/ 9602 h 9603"/>
              <a:gd name="connsiteX13" fmla="*/ 9756 w 9756"/>
              <a:gd name="connsiteY13" fmla="*/ 7582 h 9603"/>
              <a:gd name="connsiteX14" fmla="*/ 9368 w 9756"/>
              <a:gd name="connsiteY14" fmla="*/ 7977 h 9603"/>
              <a:gd name="connsiteX15" fmla="*/ 8844 w 9756"/>
              <a:gd name="connsiteY15" fmla="*/ 4244 h 9603"/>
              <a:gd name="connsiteX16" fmla="*/ 4909 w 9756"/>
              <a:gd name="connsiteY16" fmla="*/ 3585 h 9603"/>
              <a:gd name="connsiteX17" fmla="*/ 6187 w 9756"/>
              <a:gd name="connsiteY17" fmla="*/ 71 h 9603"/>
              <a:gd name="connsiteX18" fmla="*/ 4543 w 9756"/>
              <a:gd name="connsiteY18" fmla="*/ 1169 h 9603"/>
              <a:gd name="connsiteX19" fmla="*/ 3091 w 9756"/>
              <a:gd name="connsiteY19" fmla="*/ 71 h 9603"/>
              <a:gd name="connsiteX0" fmla="*/ 3168 w 10000"/>
              <a:gd name="connsiteY0" fmla="*/ 74 h 10000"/>
              <a:gd name="connsiteX1" fmla="*/ 3861 w 10000"/>
              <a:gd name="connsiteY1" fmla="*/ 2635 h 10000"/>
              <a:gd name="connsiteX2" fmla="*/ 283 w 10000"/>
              <a:gd name="connsiteY2" fmla="*/ 3231 h 10000"/>
              <a:gd name="connsiteX3" fmla="*/ 335 w 10000"/>
              <a:gd name="connsiteY3" fmla="*/ 7819 h 10000"/>
              <a:gd name="connsiteX4" fmla="*/ 8 w 10000"/>
              <a:gd name="connsiteY4" fmla="*/ 7560 h 10000"/>
              <a:gd name="connsiteX5" fmla="*/ 704 w 10000"/>
              <a:gd name="connsiteY5" fmla="*/ 9771 h 10000"/>
              <a:gd name="connsiteX6" fmla="*/ 1111 w 10000"/>
              <a:gd name="connsiteY6" fmla="*/ 7179 h 10000"/>
              <a:gd name="connsiteX7" fmla="*/ 752 w 10000"/>
              <a:gd name="connsiteY7" fmla="*/ 8246 h 10000"/>
              <a:gd name="connsiteX8" fmla="*/ 1354 w 10000"/>
              <a:gd name="connsiteY8" fmla="*/ 5487 h 10000"/>
              <a:gd name="connsiteX9" fmla="*/ 8334 w 10000"/>
              <a:gd name="connsiteY9" fmla="*/ 5334 h 10000"/>
              <a:gd name="connsiteX10" fmla="*/ 9098 w 10000"/>
              <a:gd name="connsiteY10" fmla="*/ 8322 h 10000"/>
              <a:gd name="connsiteX11" fmla="*/ 8790 w 10000"/>
              <a:gd name="connsiteY11" fmla="*/ 7484 h 10000"/>
              <a:gd name="connsiteX12" fmla="*/ 9356 w 10000"/>
              <a:gd name="connsiteY12" fmla="*/ 9999 h 10000"/>
              <a:gd name="connsiteX13" fmla="*/ 10000 w 10000"/>
              <a:gd name="connsiteY13" fmla="*/ 7895 h 10000"/>
              <a:gd name="connsiteX14" fmla="*/ 9602 w 10000"/>
              <a:gd name="connsiteY14" fmla="*/ 8307 h 10000"/>
              <a:gd name="connsiteX15" fmla="*/ 9065 w 10000"/>
              <a:gd name="connsiteY15" fmla="*/ 4419 h 10000"/>
              <a:gd name="connsiteX16" fmla="*/ 5032 w 10000"/>
              <a:gd name="connsiteY16" fmla="*/ 3733 h 10000"/>
              <a:gd name="connsiteX17" fmla="*/ 6342 w 10000"/>
              <a:gd name="connsiteY17" fmla="*/ 74 h 10000"/>
              <a:gd name="connsiteX18" fmla="*/ 4657 w 10000"/>
              <a:gd name="connsiteY18" fmla="*/ 1217 h 10000"/>
              <a:gd name="connsiteX19" fmla="*/ 3168 w 10000"/>
              <a:gd name="connsiteY19" fmla="*/ 74 h 10000"/>
              <a:gd name="connsiteX0" fmla="*/ 3168 w 10000"/>
              <a:gd name="connsiteY0" fmla="*/ 74 h 10000"/>
              <a:gd name="connsiteX1" fmla="*/ 3861 w 10000"/>
              <a:gd name="connsiteY1" fmla="*/ 2635 h 10000"/>
              <a:gd name="connsiteX2" fmla="*/ 283 w 10000"/>
              <a:gd name="connsiteY2" fmla="*/ 3231 h 10000"/>
              <a:gd name="connsiteX3" fmla="*/ 335 w 10000"/>
              <a:gd name="connsiteY3" fmla="*/ 7819 h 10000"/>
              <a:gd name="connsiteX4" fmla="*/ 8 w 10000"/>
              <a:gd name="connsiteY4" fmla="*/ 7560 h 10000"/>
              <a:gd name="connsiteX5" fmla="*/ 704 w 10000"/>
              <a:gd name="connsiteY5" fmla="*/ 9771 h 10000"/>
              <a:gd name="connsiteX6" fmla="*/ 1111 w 10000"/>
              <a:gd name="connsiteY6" fmla="*/ 7179 h 10000"/>
              <a:gd name="connsiteX7" fmla="*/ 752 w 10000"/>
              <a:gd name="connsiteY7" fmla="*/ 8246 h 10000"/>
              <a:gd name="connsiteX8" fmla="*/ 1354 w 10000"/>
              <a:gd name="connsiteY8" fmla="*/ 5487 h 10000"/>
              <a:gd name="connsiteX9" fmla="*/ 8334 w 10000"/>
              <a:gd name="connsiteY9" fmla="*/ 5334 h 10000"/>
              <a:gd name="connsiteX10" fmla="*/ 9098 w 10000"/>
              <a:gd name="connsiteY10" fmla="*/ 8322 h 10000"/>
              <a:gd name="connsiteX11" fmla="*/ 8790 w 10000"/>
              <a:gd name="connsiteY11" fmla="*/ 7484 h 10000"/>
              <a:gd name="connsiteX12" fmla="*/ 9356 w 10000"/>
              <a:gd name="connsiteY12" fmla="*/ 9999 h 10000"/>
              <a:gd name="connsiteX13" fmla="*/ 10000 w 10000"/>
              <a:gd name="connsiteY13" fmla="*/ 7895 h 10000"/>
              <a:gd name="connsiteX14" fmla="*/ 9602 w 10000"/>
              <a:gd name="connsiteY14" fmla="*/ 8307 h 10000"/>
              <a:gd name="connsiteX15" fmla="*/ 9065 w 10000"/>
              <a:gd name="connsiteY15" fmla="*/ 4419 h 10000"/>
              <a:gd name="connsiteX16" fmla="*/ 5472 w 10000"/>
              <a:gd name="connsiteY16" fmla="*/ 2930 h 10000"/>
              <a:gd name="connsiteX17" fmla="*/ 6342 w 10000"/>
              <a:gd name="connsiteY17" fmla="*/ 74 h 10000"/>
              <a:gd name="connsiteX18" fmla="*/ 4657 w 10000"/>
              <a:gd name="connsiteY18" fmla="*/ 1217 h 10000"/>
              <a:gd name="connsiteX19" fmla="*/ 3168 w 10000"/>
              <a:gd name="connsiteY19" fmla="*/ 74 h 10000"/>
              <a:gd name="connsiteX0" fmla="*/ 3168 w 10000"/>
              <a:gd name="connsiteY0" fmla="*/ 74 h 10000"/>
              <a:gd name="connsiteX1" fmla="*/ 3861 w 10000"/>
              <a:gd name="connsiteY1" fmla="*/ 2635 h 10000"/>
              <a:gd name="connsiteX2" fmla="*/ 283 w 10000"/>
              <a:gd name="connsiteY2" fmla="*/ 3231 h 10000"/>
              <a:gd name="connsiteX3" fmla="*/ 335 w 10000"/>
              <a:gd name="connsiteY3" fmla="*/ 7819 h 10000"/>
              <a:gd name="connsiteX4" fmla="*/ 8 w 10000"/>
              <a:gd name="connsiteY4" fmla="*/ 7560 h 10000"/>
              <a:gd name="connsiteX5" fmla="*/ 704 w 10000"/>
              <a:gd name="connsiteY5" fmla="*/ 9771 h 10000"/>
              <a:gd name="connsiteX6" fmla="*/ 1111 w 10000"/>
              <a:gd name="connsiteY6" fmla="*/ 7179 h 10000"/>
              <a:gd name="connsiteX7" fmla="*/ 752 w 10000"/>
              <a:gd name="connsiteY7" fmla="*/ 8246 h 10000"/>
              <a:gd name="connsiteX8" fmla="*/ 1354 w 10000"/>
              <a:gd name="connsiteY8" fmla="*/ 5487 h 10000"/>
              <a:gd name="connsiteX9" fmla="*/ 8334 w 10000"/>
              <a:gd name="connsiteY9" fmla="*/ 5334 h 10000"/>
              <a:gd name="connsiteX10" fmla="*/ 9098 w 10000"/>
              <a:gd name="connsiteY10" fmla="*/ 8322 h 10000"/>
              <a:gd name="connsiteX11" fmla="*/ 8790 w 10000"/>
              <a:gd name="connsiteY11" fmla="*/ 7484 h 10000"/>
              <a:gd name="connsiteX12" fmla="*/ 9356 w 10000"/>
              <a:gd name="connsiteY12" fmla="*/ 9999 h 10000"/>
              <a:gd name="connsiteX13" fmla="*/ 10000 w 10000"/>
              <a:gd name="connsiteY13" fmla="*/ 7895 h 10000"/>
              <a:gd name="connsiteX14" fmla="*/ 9602 w 10000"/>
              <a:gd name="connsiteY14" fmla="*/ 8307 h 10000"/>
              <a:gd name="connsiteX15" fmla="*/ 9395 w 10000"/>
              <a:gd name="connsiteY15" fmla="*/ 3430 h 10000"/>
              <a:gd name="connsiteX16" fmla="*/ 5472 w 10000"/>
              <a:gd name="connsiteY16" fmla="*/ 2930 h 10000"/>
              <a:gd name="connsiteX17" fmla="*/ 6342 w 10000"/>
              <a:gd name="connsiteY17" fmla="*/ 74 h 10000"/>
              <a:gd name="connsiteX18" fmla="*/ 4657 w 10000"/>
              <a:gd name="connsiteY18" fmla="*/ 1217 h 10000"/>
              <a:gd name="connsiteX19" fmla="*/ 3168 w 10000"/>
              <a:gd name="connsiteY19" fmla="*/ 74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0000" h="10000">
                <a:moveTo>
                  <a:pt x="3168" y="74"/>
                </a:moveTo>
                <a:cubicBezTo>
                  <a:pt x="3036" y="310"/>
                  <a:pt x="4342" y="2109"/>
                  <a:pt x="3861" y="2635"/>
                </a:cubicBezTo>
                <a:cubicBezTo>
                  <a:pt x="3380" y="3161"/>
                  <a:pt x="870" y="2367"/>
                  <a:pt x="283" y="3231"/>
                </a:cubicBezTo>
                <a:cubicBezTo>
                  <a:pt x="-304" y="4096"/>
                  <a:pt x="381" y="7098"/>
                  <a:pt x="335" y="7819"/>
                </a:cubicBezTo>
                <a:cubicBezTo>
                  <a:pt x="289" y="8540"/>
                  <a:pt x="-53" y="7239"/>
                  <a:pt x="8" y="7560"/>
                </a:cubicBezTo>
                <a:cubicBezTo>
                  <a:pt x="18" y="7987"/>
                  <a:pt x="520" y="9831"/>
                  <a:pt x="704" y="9771"/>
                </a:cubicBezTo>
                <a:cubicBezTo>
                  <a:pt x="889" y="9709"/>
                  <a:pt x="1144" y="7361"/>
                  <a:pt x="1111" y="7179"/>
                </a:cubicBezTo>
                <a:cubicBezTo>
                  <a:pt x="1079" y="6996"/>
                  <a:pt x="817" y="8353"/>
                  <a:pt x="752" y="8246"/>
                </a:cubicBezTo>
                <a:cubicBezTo>
                  <a:pt x="688" y="8139"/>
                  <a:pt x="89" y="5974"/>
                  <a:pt x="1354" y="5487"/>
                </a:cubicBezTo>
                <a:cubicBezTo>
                  <a:pt x="2619" y="4998"/>
                  <a:pt x="7044" y="4861"/>
                  <a:pt x="8334" y="5334"/>
                </a:cubicBezTo>
                <a:cubicBezTo>
                  <a:pt x="9625" y="5807"/>
                  <a:pt x="9205" y="8246"/>
                  <a:pt x="9098" y="8322"/>
                </a:cubicBezTo>
                <a:cubicBezTo>
                  <a:pt x="8990" y="8398"/>
                  <a:pt x="8797" y="7149"/>
                  <a:pt x="8790" y="7484"/>
                </a:cubicBezTo>
                <a:cubicBezTo>
                  <a:pt x="8784" y="7819"/>
                  <a:pt x="9155" y="9939"/>
                  <a:pt x="9356" y="9999"/>
                </a:cubicBezTo>
                <a:cubicBezTo>
                  <a:pt x="9557" y="10060"/>
                  <a:pt x="9958" y="8169"/>
                  <a:pt x="10000" y="7895"/>
                </a:cubicBezTo>
                <a:cubicBezTo>
                  <a:pt x="9935" y="7361"/>
                  <a:pt x="9703" y="9051"/>
                  <a:pt x="9602" y="8307"/>
                </a:cubicBezTo>
                <a:cubicBezTo>
                  <a:pt x="9501" y="7563"/>
                  <a:pt x="10083" y="4326"/>
                  <a:pt x="9395" y="3430"/>
                </a:cubicBezTo>
                <a:cubicBezTo>
                  <a:pt x="8707" y="2534"/>
                  <a:pt x="5981" y="3489"/>
                  <a:pt x="5472" y="2930"/>
                </a:cubicBezTo>
                <a:cubicBezTo>
                  <a:pt x="4963" y="2371"/>
                  <a:pt x="6403" y="501"/>
                  <a:pt x="6342" y="74"/>
                </a:cubicBezTo>
                <a:cubicBezTo>
                  <a:pt x="6280" y="-353"/>
                  <a:pt x="5174" y="1217"/>
                  <a:pt x="4657" y="1217"/>
                </a:cubicBezTo>
                <a:cubicBezTo>
                  <a:pt x="4139" y="1217"/>
                  <a:pt x="3301" y="-162"/>
                  <a:pt x="3168" y="74"/>
                </a:cubicBezTo>
                <a:close/>
              </a:path>
            </a:pathLst>
          </a:custGeom>
          <a:solidFill>
            <a:srgbClr val="FFC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b="0" dirty="0">
              <a:latin typeface="Calibri" panose="020F0502020204030204" pitchFamily="34" charset="0"/>
            </a:endParaRPr>
          </a:p>
        </p:txBody>
      </p:sp>
      <p:pic>
        <p:nvPicPr>
          <p:cNvPr id="493606" name="Picture 38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CFEFC"/>
              </a:clrFrom>
              <a:clrTo>
                <a:srgbClr val="FCFEFC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31748" y="4178511"/>
            <a:ext cx="2352675" cy="1000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Box 1"/>
          <p:cNvSpPr txBox="1"/>
          <p:nvPr/>
        </p:nvSpPr>
        <p:spPr>
          <a:xfrm>
            <a:off x="5794743" y="3758466"/>
            <a:ext cx="3349257" cy="230832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71463" indent="-271463" algn="l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2000" b="0" dirty="0">
                <a:solidFill>
                  <a:schemeClr val="bg1"/>
                </a:solidFill>
                <a:latin typeface="Calibri" panose="020F0502020204030204" pitchFamily="34" charset="0"/>
              </a:rPr>
              <a:t>L</a:t>
            </a:r>
            <a:r>
              <a:rPr lang="en-US" sz="2000" b="0" baseline="-25000" dirty="0">
                <a:solidFill>
                  <a:schemeClr val="bg1"/>
                </a:solidFill>
                <a:latin typeface="Calibri" panose="020F0502020204030204" pitchFamily="34" charset="0"/>
              </a:rPr>
              <a:t>0</a:t>
            </a:r>
            <a:r>
              <a:rPr lang="en-US" sz="2000" b="0" dirty="0">
                <a:solidFill>
                  <a:schemeClr val="bg1"/>
                </a:solidFill>
                <a:latin typeface="Calibri" panose="020F0502020204030204" pitchFamily="34" charset="0"/>
              </a:rPr>
              <a:t> – counting number of non-zeros in the vector</a:t>
            </a:r>
          </a:p>
          <a:p>
            <a:pPr marL="271463" indent="-271463" algn="l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2000" b="0" dirty="0">
                <a:solidFill>
                  <a:schemeClr val="bg1"/>
                </a:solidFill>
                <a:latin typeface="Calibri" panose="020F0502020204030204" pitchFamily="34" charset="0"/>
              </a:rPr>
              <a:t>This is a projection onto  the </a:t>
            </a:r>
            <a:r>
              <a:rPr lang="en-US" b="0" dirty="0" err="1">
                <a:solidFill>
                  <a:schemeClr val="bg1"/>
                </a:solidFill>
                <a:latin typeface="Monotype Corsiva" panose="03010101010201010101" pitchFamily="66" charset="0"/>
              </a:rPr>
              <a:t>Sparseland</a:t>
            </a:r>
            <a:r>
              <a:rPr lang="en-US" b="0" dirty="0">
                <a:solidFill>
                  <a:schemeClr val="bg1"/>
                </a:solidFill>
                <a:latin typeface="Calibri" panose="020F0502020204030204" pitchFamily="34" charset="0"/>
              </a:rPr>
              <a:t> </a:t>
            </a:r>
            <a:r>
              <a:rPr lang="en-US" sz="2000" b="0" dirty="0">
                <a:solidFill>
                  <a:schemeClr val="bg1"/>
                </a:solidFill>
                <a:latin typeface="Calibri" panose="020F0502020204030204" pitchFamily="34" charset="0"/>
              </a:rPr>
              <a:t>model</a:t>
            </a:r>
          </a:p>
          <a:p>
            <a:pPr marL="271463" indent="-271463" algn="l">
              <a:buFont typeface="Wingdings" panose="05000000000000000000" pitchFamily="2" charset="2"/>
              <a:buChar char="§"/>
            </a:pPr>
            <a:r>
              <a:rPr lang="en-US" sz="2000" b="0" dirty="0">
                <a:solidFill>
                  <a:schemeClr val="bg1"/>
                </a:solidFill>
                <a:latin typeface="Calibri" panose="020F0502020204030204" pitchFamily="34" charset="0"/>
              </a:rPr>
              <a:t>These problems are known to be NP-Hard problem</a:t>
            </a:r>
            <a:endParaRPr lang="he-IL" sz="2000" b="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370938" y="3398898"/>
            <a:ext cx="2925417" cy="40011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2000" b="0" dirty="0">
                <a:latin typeface="Calibri" panose="020F0502020204030204" pitchFamily="34" charset="0"/>
              </a:rPr>
              <a:t>Approximation Algorithms</a:t>
            </a:r>
            <a:endParaRPr lang="he-IL" sz="2000" b="0" dirty="0">
              <a:latin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-59947" y="2461782"/>
                <a:ext cx="5083828" cy="523220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e-IL" sz="2800" b="0" i="1" smtClean="0">
                              <a:solidFill>
                                <a:schemeClr val="bg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he-IL" sz="28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800" b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min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he-IL" sz="2800" b="0">
                                  <a:solidFill>
                                    <a:schemeClr val="bg1"/>
                                  </a:solidFill>
                                  <a:latin typeface="Cambria Math"/>
                                  <a:ea typeface="Cambria Math"/>
                                </a:rPr>
                                <m:t>α</m:t>
                              </m:r>
                            </m:sub>
                          </m:sSub>
                          <m:r>
                            <a:rPr lang="he-IL" sz="2800" b="0" i="1" smtClean="0">
                              <a:solidFill>
                                <a:schemeClr val="bg1"/>
                              </a:solidFill>
                              <a:latin typeface="Cambria Math"/>
                              <a:ea typeface="Cambria Math"/>
                            </a:rPr>
                            <m:t> </m:t>
                          </m:r>
                          <m:d>
                            <m:dPr>
                              <m:begChr m:val="‖"/>
                              <m:endChr m:val="‖"/>
                              <m:ctrlPr>
                                <a:rPr lang="he-IL" sz="28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he-IL" sz="2800" b="0" i="0" smtClean="0">
                                  <a:solidFill>
                                    <a:schemeClr val="bg1"/>
                                  </a:solidFill>
                                  <a:latin typeface="Cambria Math"/>
                                  <a:ea typeface="Cambria Math"/>
                                </a:rPr>
                                <m:t>α</m:t>
                              </m:r>
                            </m:e>
                          </m:d>
                        </m:e>
                        <m:sub>
                          <m:r>
                            <a:rPr lang="he-IL" sz="2800" b="0" i="0" smtClean="0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he-IL" sz="2800" b="0" i="0" smtClean="0">
                          <a:solidFill>
                            <a:schemeClr val="bg1"/>
                          </a:solidFill>
                          <a:latin typeface="Cambria Math"/>
                        </a:rPr>
                        <m:t>  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chemeClr val="bg1"/>
                          </a:solidFill>
                          <a:latin typeface="Cambria Math"/>
                        </a:rPr>
                        <m:t>s</m:t>
                      </m:r>
                      <m:r>
                        <a:rPr lang="en-US" sz="2800" b="0" i="0" smtClean="0">
                          <a:solidFill>
                            <a:schemeClr val="bg1"/>
                          </a:solidFill>
                          <a:latin typeface="Cambria Math"/>
                        </a:rPr>
                        <m:t>.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chemeClr val="bg1"/>
                          </a:solidFill>
                          <a:latin typeface="Cambria Math"/>
                        </a:rPr>
                        <m:t>t</m:t>
                      </m:r>
                      <m:r>
                        <a:rPr lang="en-US" sz="2800" b="0" i="0" smtClean="0">
                          <a:solidFill>
                            <a:schemeClr val="bg1"/>
                          </a:solidFill>
                          <a:latin typeface="Cambria Math"/>
                        </a:rPr>
                        <m:t>.  </m:t>
                      </m:r>
                      <m:sSub>
                        <m:sSubPr>
                          <m:ctrlPr>
                            <a:rPr lang="he-IL" sz="2800" b="0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he-IL" sz="2800" b="0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2800" b="1" i="0" smtClean="0">
                                  <a:solidFill>
                                    <a:schemeClr val="bg1"/>
                                  </a:solidFill>
                                  <a:latin typeface="Cambria Math"/>
                                  <a:ea typeface="Cambria Math"/>
                                </a:rPr>
                                <m:t>𝐃</m:t>
                              </m:r>
                              <m:r>
                                <m:rPr>
                                  <m:sty m:val="p"/>
                                </m:rPr>
                                <a:rPr lang="el-GR" sz="2800" b="0" i="0" smtClean="0">
                                  <a:solidFill>
                                    <a:schemeClr val="bg1"/>
                                  </a:solidFill>
                                  <a:latin typeface="Cambria Math"/>
                                  <a:ea typeface="Cambria Math"/>
                                </a:rPr>
                                <m:t>α</m:t>
                              </m:r>
                              <m:r>
                                <a:rPr lang="en-US" sz="2800" b="0" i="0" smtClean="0">
                                  <a:solidFill>
                                    <a:schemeClr val="bg1"/>
                                  </a:solidFill>
                                  <a:latin typeface="Cambria Math"/>
                                  <a:ea typeface="Cambria Math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chemeClr val="bg1"/>
                                  </a:solidFill>
                                  <a:latin typeface="Cambria Math"/>
                                  <a:ea typeface="Cambria Math"/>
                                </a:rPr>
                                <m:t>y</m:t>
                              </m:r>
                            </m:e>
                          </m:d>
                        </m:e>
                        <m:sub>
                          <m:r>
                            <a:rPr lang="he-IL" sz="2800" b="0" i="0" smtClean="0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/>
                          <a:ea typeface="Cambria Math"/>
                        </a:rPr>
                        <m:t>≤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chemeClr val="bg1"/>
                          </a:solidFill>
                          <a:latin typeface="Cambria Math"/>
                          <a:ea typeface="Cambria Math"/>
                        </a:rPr>
                        <m:t>ε</m:t>
                      </m:r>
                    </m:oMath>
                  </m:oMathPara>
                </a14:m>
                <a:endParaRPr lang="he-IL" sz="28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9947" y="2461782"/>
                <a:ext cx="5083828" cy="523220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583098" y="1259955"/>
                <a:ext cx="3812839" cy="523220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e-IL" sz="2800" b="0" i="1" smtClean="0">
                              <a:solidFill>
                                <a:schemeClr val="bg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he-IL" sz="28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800" b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min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he-IL" sz="2800" b="0">
                                  <a:solidFill>
                                    <a:schemeClr val="bg1"/>
                                  </a:solidFill>
                                  <a:latin typeface="Cambria Math"/>
                                  <a:ea typeface="Cambria Math"/>
                                </a:rPr>
                                <m:t>α</m:t>
                              </m:r>
                            </m:sub>
                          </m:sSub>
                          <m: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 </m:t>
                          </m:r>
                          <m:d>
                            <m:dPr>
                              <m:begChr m:val="‖"/>
                              <m:endChr m:val="‖"/>
                              <m:ctrlPr>
                                <a:rPr lang="he-IL" sz="28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he-IL" sz="2800" b="0" i="0" smtClean="0">
                                  <a:solidFill>
                                    <a:schemeClr val="bg1"/>
                                  </a:solidFill>
                                  <a:latin typeface="Cambria Math"/>
                                  <a:ea typeface="Cambria Math"/>
                                </a:rPr>
                                <m:t>α</m:t>
                              </m:r>
                            </m:e>
                          </m:d>
                        </m:e>
                        <m:sub>
                          <m:r>
                            <a:rPr lang="he-IL" sz="2800" b="0" i="0" smtClean="0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he-IL" sz="2800" b="0" i="0" smtClean="0">
                          <a:solidFill>
                            <a:schemeClr val="bg1"/>
                          </a:solidFill>
                          <a:latin typeface="Cambria Math"/>
                        </a:rPr>
                        <m:t>  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chemeClr val="bg1"/>
                          </a:solidFill>
                          <a:latin typeface="Cambria Math"/>
                        </a:rPr>
                        <m:t>s</m:t>
                      </m:r>
                      <m:r>
                        <a:rPr lang="en-US" sz="2800" b="0" i="0" smtClean="0">
                          <a:solidFill>
                            <a:schemeClr val="bg1"/>
                          </a:solidFill>
                          <a:latin typeface="Cambria Math"/>
                        </a:rPr>
                        <m:t>.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chemeClr val="bg1"/>
                          </a:solidFill>
                          <a:latin typeface="Cambria Math"/>
                        </a:rPr>
                        <m:t>t</m:t>
                      </m:r>
                      <m:r>
                        <a:rPr lang="en-US" sz="2800" b="0" i="0" smtClean="0">
                          <a:solidFill>
                            <a:schemeClr val="bg1"/>
                          </a:solidFill>
                          <a:latin typeface="Cambria Math"/>
                        </a:rPr>
                        <m:t>.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/>
                        </a:rPr>
                        <m:t> 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/>
                          <a:ea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chemeClr val="bg1"/>
                          </a:solidFill>
                          <a:latin typeface="Cambria Math"/>
                          <a:ea typeface="Cambria Math"/>
                        </a:rPr>
                        <m:t>x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en-US" sz="2800">
                          <a:solidFill>
                            <a:schemeClr val="bg1"/>
                          </a:solidFill>
                          <a:latin typeface="Cambria Math"/>
                          <a:ea typeface="Cambria Math"/>
                        </a:rPr>
                        <m:t>𝐃</m:t>
                      </m:r>
                      <m:r>
                        <m:rPr>
                          <m:sty m:val="p"/>
                        </m:rPr>
                        <a:rPr lang="el-GR" sz="2800" b="0">
                          <a:solidFill>
                            <a:schemeClr val="bg1"/>
                          </a:solidFill>
                          <a:latin typeface="Cambria Math"/>
                          <a:ea typeface="Cambria Math"/>
                        </a:rPr>
                        <m:t>α</m:t>
                      </m:r>
                    </m:oMath>
                  </m:oMathPara>
                </a14:m>
                <a:endParaRPr lang="he-IL" sz="28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098" y="1259955"/>
                <a:ext cx="3812839" cy="523220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Freeform 26"/>
          <p:cNvSpPr/>
          <p:nvPr/>
        </p:nvSpPr>
        <p:spPr>
          <a:xfrm rot="5400000">
            <a:off x="2432945" y="1788378"/>
            <a:ext cx="678605" cy="668203"/>
          </a:xfrm>
          <a:custGeom>
            <a:avLst/>
            <a:gdLst>
              <a:gd name="connsiteX0" fmla="*/ 88900 w 901700"/>
              <a:gd name="connsiteY0" fmla="*/ 78014 h 934357"/>
              <a:gd name="connsiteX1" fmla="*/ 633186 w 901700"/>
              <a:gd name="connsiteY1" fmla="*/ 339271 h 934357"/>
              <a:gd name="connsiteX2" fmla="*/ 654957 w 901700"/>
              <a:gd name="connsiteY2" fmla="*/ 56242 h 934357"/>
              <a:gd name="connsiteX3" fmla="*/ 883557 w 901700"/>
              <a:gd name="connsiteY3" fmla="*/ 502557 h 934357"/>
              <a:gd name="connsiteX4" fmla="*/ 546100 w 901700"/>
              <a:gd name="connsiteY4" fmla="*/ 916214 h 934357"/>
              <a:gd name="connsiteX5" fmla="*/ 665843 w 901700"/>
              <a:gd name="connsiteY5" fmla="*/ 611414 h 934357"/>
              <a:gd name="connsiteX6" fmla="*/ 99786 w 901700"/>
              <a:gd name="connsiteY6" fmla="*/ 807357 h 934357"/>
              <a:gd name="connsiteX7" fmla="*/ 88900 w 901700"/>
              <a:gd name="connsiteY7" fmla="*/ 78014 h 934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01700" h="934357">
                <a:moveTo>
                  <a:pt x="88900" y="78014"/>
                </a:moveTo>
                <a:cubicBezTo>
                  <a:pt x="177800" y="0"/>
                  <a:pt x="538843" y="342900"/>
                  <a:pt x="633186" y="339271"/>
                </a:cubicBezTo>
                <a:cubicBezTo>
                  <a:pt x="727529" y="335642"/>
                  <a:pt x="613229" y="29028"/>
                  <a:pt x="654957" y="56242"/>
                </a:cubicBezTo>
                <a:cubicBezTo>
                  <a:pt x="696685" y="83456"/>
                  <a:pt x="901700" y="359228"/>
                  <a:pt x="883557" y="502557"/>
                </a:cubicBezTo>
                <a:cubicBezTo>
                  <a:pt x="865414" y="645886"/>
                  <a:pt x="582386" y="898071"/>
                  <a:pt x="546100" y="916214"/>
                </a:cubicBezTo>
                <a:cubicBezTo>
                  <a:pt x="509814" y="934357"/>
                  <a:pt x="740229" y="629557"/>
                  <a:pt x="665843" y="611414"/>
                </a:cubicBezTo>
                <a:cubicBezTo>
                  <a:pt x="591457" y="593271"/>
                  <a:pt x="190500" y="892628"/>
                  <a:pt x="99786" y="807357"/>
                </a:cubicBezTo>
                <a:cubicBezTo>
                  <a:pt x="9072" y="722086"/>
                  <a:pt x="0" y="156028"/>
                  <a:pt x="88900" y="78014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b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4746616" y="1240504"/>
            <a:ext cx="4382802" cy="2278063"/>
            <a:chOff x="9829579" y="2592393"/>
            <a:chExt cx="4382802" cy="2278063"/>
          </a:xfrm>
        </p:grpSpPr>
        <p:grpSp>
          <p:nvGrpSpPr>
            <p:cNvPr id="22" name="Group 9"/>
            <p:cNvGrpSpPr>
              <a:grpSpLocks/>
            </p:cNvGrpSpPr>
            <p:nvPr/>
          </p:nvGrpSpPr>
          <p:grpSpPr bwMode="auto">
            <a:xfrm>
              <a:off x="9829579" y="2601916"/>
              <a:ext cx="2963863" cy="1852613"/>
              <a:chOff x="126" y="1617"/>
              <a:chExt cx="1867" cy="1167"/>
            </a:xfrm>
          </p:grpSpPr>
          <p:grpSp>
            <p:nvGrpSpPr>
              <p:cNvPr id="82" name="Group 10"/>
              <p:cNvGrpSpPr>
                <a:grpSpLocks/>
              </p:cNvGrpSpPr>
              <p:nvPr/>
            </p:nvGrpSpPr>
            <p:grpSpPr bwMode="auto">
              <a:xfrm>
                <a:off x="435" y="2452"/>
                <a:ext cx="1501" cy="291"/>
                <a:chOff x="1105" y="3595"/>
                <a:chExt cx="1501" cy="291"/>
              </a:xfrm>
            </p:grpSpPr>
            <p:sp>
              <p:nvSpPr>
                <p:cNvPr id="130" name="Text Box 11"/>
                <p:cNvSpPr txBox="1">
                  <a:spLocks noChangeArrowheads="1"/>
                </p:cNvSpPr>
                <p:nvPr/>
              </p:nvSpPr>
              <p:spPr bwMode="auto">
                <a:xfrm>
                  <a:off x="1740" y="3595"/>
                  <a:ext cx="301" cy="29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pPr algn="l">
                    <a:spcBef>
                      <a:spcPct val="50000"/>
                    </a:spcBef>
                  </a:pPr>
                  <a:r>
                    <a:rPr lang="en-US" b="0" dirty="0">
                      <a:solidFill>
                        <a:schemeClr val="bg1"/>
                      </a:solidFill>
                      <a:latin typeface="Calibri" panose="020F0502020204030204" pitchFamily="34" charset="0"/>
                    </a:rPr>
                    <a:t>m</a:t>
                  </a:r>
                </a:p>
              </p:txBody>
            </p:sp>
            <p:sp>
              <p:nvSpPr>
                <p:cNvPr id="131" name="Line 12"/>
                <p:cNvSpPr>
                  <a:spLocks noChangeShapeType="1"/>
                </p:cNvSpPr>
                <p:nvPr/>
              </p:nvSpPr>
              <p:spPr bwMode="auto">
                <a:xfrm>
                  <a:off x="1105" y="3682"/>
                  <a:ext cx="1501" cy="0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round/>
                  <a:headEnd type="triangle" w="med" len="med"/>
                  <a:tailEnd type="triangle" w="med" len="med"/>
                </a:ln>
              </p:spPr>
              <p:txBody>
                <a:bodyPr/>
                <a:lstStyle/>
                <a:p>
                  <a:endParaRPr lang="en-US" b="0">
                    <a:latin typeface="Calibri" panose="020F0502020204030204" pitchFamily="34" charset="0"/>
                  </a:endParaRPr>
                </a:p>
              </p:txBody>
            </p:sp>
          </p:grpSp>
          <p:sp>
            <p:nvSpPr>
              <p:cNvPr id="83" name="Line 13"/>
              <p:cNvSpPr>
                <a:spLocks noChangeShapeType="1"/>
              </p:cNvSpPr>
              <p:nvPr/>
            </p:nvSpPr>
            <p:spPr bwMode="auto">
              <a:xfrm>
                <a:off x="333" y="1620"/>
                <a:ext cx="0" cy="841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 type="triangle" w="med" len="med"/>
                <a:tailEnd type="triangle" w="med" len="med"/>
              </a:ln>
            </p:spPr>
            <p:txBody>
              <a:bodyPr/>
              <a:lstStyle/>
              <a:p>
                <a:endParaRPr lang="en-US" b="0">
                  <a:latin typeface="Calibri" panose="020F0502020204030204" pitchFamily="34" charset="0"/>
                </a:endParaRPr>
              </a:p>
            </p:txBody>
          </p:sp>
          <p:sp>
            <p:nvSpPr>
              <p:cNvPr id="84" name="Text Box 14"/>
              <p:cNvSpPr txBox="1">
                <a:spLocks noChangeArrowheads="1"/>
              </p:cNvSpPr>
              <p:nvPr/>
            </p:nvSpPr>
            <p:spPr bwMode="auto">
              <a:xfrm>
                <a:off x="126" y="1927"/>
                <a:ext cx="445" cy="29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 b="0" dirty="0">
                    <a:solidFill>
                      <a:schemeClr val="bg1"/>
                    </a:solidFill>
                    <a:latin typeface="Calibri" panose="020F0502020204030204" pitchFamily="34" charset="0"/>
                  </a:rPr>
                  <a:t>n</a:t>
                </a:r>
              </a:p>
            </p:txBody>
          </p:sp>
          <p:sp>
            <p:nvSpPr>
              <p:cNvPr id="85" name="AutoShape 15"/>
              <p:cNvSpPr>
                <a:spLocks noChangeArrowheads="1"/>
              </p:cNvSpPr>
              <p:nvPr/>
            </p:nvSpPr>
            <p:spPr bwMode="auto">
              <a:xfrm>
                <a:off x="393" y="1617"/>
                <a:ext cx="1600" cy="856"/>
              </a:xfrm>
              <a:prstGeom prst="bracketPair">
                <a:avLst>
                  <a:gd name="adj" fmla="val 4463"/>
                </a:avLst>
              </a:prstGeom>
              <a:noFill/>
              <a:ln w="285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b="0">
                  <a:latin typeface="Calibri" panose="020F0502020204030204" pitchFamily="34" charset="0"/>
                </a:endParaRPr>
              </a:p>
            </p:txBody>
          </p:sp>
          <p:grpSp>
            <p:nvGrpSpPr>
              <p:cNvPr id="86" name="Group 17"/>
              <p:cNvGrpSpPr>
                <a:grpSpLocks/>
              </p:cNvGrpSpPr>
              <p:nvPr/>
            </p:nvGrpSpPr>
            <p:grpSpPr bwMode="auto">
              <a:xfrm>
                <a:off x="435" y="1622"/>
                <a:ext cx="1501" cy="849"/>
                <a:chOff x="895" y="1132"/>
                <a:chExt cx="1501" cy="849"/>
              </a:xfrm>
            </p:grpSpPr>
            <p:sp>
              <p:nvSpPr>
                <p:cNvPr id="88" name="Rectangle 18"/>
                <p:cNvSpPr>
                  <a:spLocks noChangeArrowheads="1"/>
                </p:cNvSpPr>
                <p:nvPr/>
              </p:nvSpPr>
              <p:spPr bwMode="auto">
                <a:xfrm>
                  <a:off x="895" y="1132"/>
                  <a:ext cx="56" cy="849"/>
                </a:xfrm>
                <a:prstGeom prst="rect">
                  <a:avLst/>
                </a:prstGeom>
                <a:solidFill>
                  <a:srgbClr val="FF00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 b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89" name="Rectangle 19"/>
                <p:cNvSpPr>
                  <a:spLocks noChangeArrowheads="1"/>
                </p:cNvSpPr>
                <p:nvPr/>
              </p:nvSpPr>
              <p:spPr bwMode="auto">
                <a:xfrm>
                  <a:off x="951" y="1132"/>
                  <a:ext cx="55" cy="849"/>
                </a:xfrm>
                <a:prstGeom prst="rect">
                  <a:avLst/>
                </a:prstGeom>
                <a:solidFill>
                  <a:srgbClr val="FF00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 b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90" name="Rectangle 20"/>
                <p:cNvSpPr>
                  <a:spLocks noChangeArrowheads="1"/>
                </p:cNvSpPr>
                <p:nvPr/>
              </p:nvSpPr>
              <p:spPr bwMode="auto">
                <a:xfrm>
                  <a:off x="1006" y="1132"/>
                  <a:ext cx="55" cy="849"/>
                </a:xfrm>
                <a:prstGeom prst="rect">
                  <a:avLst/>
                </a:prstGeom>
                <a:solidFill>
                  <a:srgbClr val="FF00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 b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91" name="Rectangle 21"/>
                <p:cNvSpPr>
                  <a:spLocks noChangeArrowheads="1"/>
                </p:cNvSpPr>
                <p:nvPr/>
              </p:nvSpPr>
              <p:spPr bwMode="auto">
                <a:xfrm>
                  <a:off x="1061" y="1132"/>
                  <a:ext cx="56" cy="849"/>
                </a:xfrm>
                <a:prstGeom prst="rect">
                  <a:avLst/>
                </a:prstGeom>
                <a:solidFill>
                  <a:srgbClr val="FF00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 b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92" name="Rectangle 22"/>
                <p:cNvSpPr>
                  <a:spLocks noChangeArrowheads="1"/>
                </p:cNvSpPr>
                <p:nvPr/>
              </p:nvSpPr>
              <p:spPr bwMode="auto">
                <a:xfrm>
                  <a:off x="1117" y="1132"/>
                  <a:ext cx="56" cy="849"/>
                </a:xfrm>
                <a:prstGeom prst="rect">
                  <a:avLst/>
                </a:prstGeom>
                <a:solidFill>
                  <a:srgbClr val="FF00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 b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93" name="Rectangle 23"/>
                <p:cNvSpPr>
                  <a:spLocks noChangeArrowheads="1"/>
                </p:cNvSpPr>
                <p:nvPr/>
              </p:nvSpPr>
              <p:spPr bwMode="auto">
                <a:xfrm>
                  <a:off x="1173" y="1132"/>
                  <a:ext cx="55" cy="849"/>
                </a:xfrm>
                <a:prstGeom prst="rect">
                  <a:avLst/>
                </a:prstGeom>
                <a:solidFill>
                  <a:srgbClr val="FF00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 b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94" name="Rectangle 24"/>
                <p:cNvSpPr>
                  <a:spLocks noChangeArrowheads="1"/>
                </p:cNvSpPr>
                <p:nvPr/>
              </p:nvSpPr>
              <p:spPr bwMode="auto">
                <a:xfrm>
                  <a:off x="1228" y="1132"/>
                  <a:ext cx="56" cy="849"/>
                </a:xfrm>
                <a:prstGeom prst="rect">
                  <a:avLst/>
                </a:prstGeom>
                <a:solidFill>
                  <a:srgbClr val="FF00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 b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95" name="Rectangle 25"/>
                <p:cNvSpPr>
                  <a:spLocks noChangeArrowheads="1"/>
                </p:cNvSpPr>
                <p:nvPr/>
              </p:nvSpPr>
              <p:spPr bwMode="auto">
                <a:xfrm>
                  <a:off x="1284" y="1132"/>
                  <a:ext cx="56" cy="849"/>
                </a:xfrm>
                <a:prstGeom prst="rect">
                  <a:avLst/>
                </a:prstGeom>
                <a:solidFill>
                  <a:srgbClr val="FF00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 b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96" name="Rectangle 26"/>
                <p:cNvSpPr>
                  <a:spLocks noChangeArrowheads="1"/>
                </p:cNvSpPr>
                <p:nvPr/>
              </p:nvSpPr>
              <p:spPr bwMode="auto">
                <a:xfrm>
                  <a:off x="1340" y="1132"/>
                  <a:ext cx="55" cy="849"/>
                </a:xfrm>
                <a:prstGeom prst="rect">
                  <a:avLst/>
                </a:prstGeom>
                <a:solidFill>
                  <a:srgbClr val="FF00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 b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97" name="Rectangle 27"/>
                <p:cNvSpPr>
                  <a:spLocks noChangeArrowheads="1"/>
                </p:cNvSpPr>
                <p:nvPr/>
              </p:nvSpPr>
              <p:spPr bwMode="auto">
                <a:xfrm>
                  <a:off x="1395" y="1132"/>
                  <a:ext cx="56" cy="849"/>
                </a:xfrm>
                <a:prstGeom prst="rect">
                  <a:avLst/>
                </a:prstGeom>
                <a:solidFill>
                  <a:srgbClr val="FF00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 b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98" name="Rectangle 28"/>
                <p:cNvSpPr>
                  <a:spLocks noChangeArrowheads="1"/>
                </p:cNvSpPr>
                <p:nvPr/>
              </p:nvSpPr>
              <p:spPr bwMode="auto">
                <a:xfrm>
                  <a:off x="1451" y="1132"/>
                  <a:ext cx="56" cy="849"/>
                </a:xfrm>
                <a:prstGeom prst="rect">
                  <a:avLst/>
                </a:prstGeom>
                <a:solidFill>
                  <a:srgbClr val="FF00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 b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99" name="Rectangle 29"/>
                <p:cNvSpPr>
                  <a:spLocks noChangeArrowheads="1"/>
                </p:cNvSpPr>
                <p:nvPr/>
              </p:nvSpPr>
              <p:spPr bwMode="auto">
                <a:xfrm>
                  <a:off x="1507" y="1132"/>
                  <a:ext cx="55" cy="849"/>
                </a:xfrm>
                <a:prstGeom prst="rect">
                  <a:avLst/>
                </a:prstGeom>
                <a:solidFill>
                  <a:srgbClr val="FF00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 b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100" name="Rectangle 30"/>
                <p:cNvSpPr>
                  <a:spLocks noChangeArrowheads="1"/>
                </p:cNvSpPr>
                <p:nvPr/>
              </p:nvSpPr>
              <p:spPr bwMode="auto">
                <a:xfrm>
                  <a:off x="1562" y="1132"/>
                  <a:ext cx="56" cy="849"/>
                </a:xfrm>
                <a:prstGeom prst="rect">
                  <a:avLst/>
                </a:prstGeom>
                <a:solidFill>
                  <a:srgbClr val="FF00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 b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101" name="Rectangle 31"/>
                <p:cNvSpPr>
                  <a:spLocks noChangeArrowheads="1"/>
                </p:cNvSpPr>
                <p:nvPr/>
              </p:nvSpPr>
              <p:spPr bwMode="auto">
                <a:xfrm>
                  <a:off x="1618" y="1132"/>
                  <a:ext cx="56" cy="849"/>
                </a:xfrm>
                <a:prstGeom prst="rect">
                  <a:avLst/>
                </a:prstGeom>
                <a:solidFill>
                  <a:srgbClr val="FF00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 b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102" name="Rectangle 32"/>
                <p:cNvSpPr>
                  <a:spLocks noChangeArrowheads="1"/>
                </p:cNvSpPr>
                <p:nvPr/>
              </p:nvSpPr>
              <p:spPr bwMode="auto">
                <a:xfrm>
                  <a:off x="1674" y="1132"/>
                  <a:ext cx="55" cy="849"/>
                </a:xfrm>
                <a:prstGeom prst="rect">
                  <a:avLst/>
                </a:prstGeom>
                <a:solidFill>
                  <a:srgbClr val="FF00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 b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103" name="Rectangle 33"/>
                <p:cNvSpPr>
                  <a:spLocks noChangeArrowheads="1"/>
                </p:cNvSpPr>
                <p:nvPr/>
              </p:nvSpPr>
              <p:spPr bwMode="auto">
                <a:xfrm>
                  <a:off x="1729" y="1132"/>
                  <a:ext cx="56" cy="849"/>
                </a:xfrm>
                <a:prstGeom prst="rect">
                  <a:avLst/>
                </a:prstGeom>
                <a:solidFill>
                  <a:srgbClr val="FF00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 b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104" name="Rectangle 34"/>
                <p:cNvSpPr>
                  <a:spLocks noChangeArrowheads="1"/>
                </p:cNvSpPr>
                <p:nvPr/>
              </p:nvSpPr>
              <p:spPr bwMode="auto">
                <a:xfrm>
                  <a:off x="1785" y="1132"/>
                  <a:ext cx="55" cy="849"/>
                </a:xfrm>
                <a:prstGeom prst="rect">
                  <a:avLst/>
                </a:prstGeom>
                <a:solidFill>
                  <a:srgbClr val="FF00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 b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105" name="Rectangle 35"/>
                <p:cNvSpPr>
                  <a:spLocks noChangeArrowheads="1"/>
                </p:cNvSpPr>
                <p:nvPr/>
              </p:nvSpPr>
              <p:spPr bwMode="auto">
                <a:xfrm>
                  <a:off x="1840" y="1132"/>
                  <a:ext cx="56" cy="849"/>
                </a:xfrm>
                <a:prstGeom prst="rect">
                  <a:avLst/>
                </a:prstGeom>
                <a:solidFill>
                  <a:srgbClr val="FF00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 b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106" name="Rectangle 36"/>
                <p:cNvSpPr>
                  <a:spLocks noChangeArrowheads="1"/>
                </p:cNvSpPr>
                <p:nvPr/>
              </p:nvSpPr>
              <p:spPr bwMode="auto">
                <a:xfrm>
                  <a:off x="1896" y="1132"/>
                  <a:ext cx="55" cy="849"/>
                </a:xfrm>
                <a:prstGeom prst="rect">
                  <a:avLst/>
                </a:prstGeom>
                <a:solidFill>
                  <a:srgbClr val="FF00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 b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107" name="Rectangle 37"/>
                <p:cNvSpPr>
                  <a:spLocks noChangeArrowheads="1"/>
                </p:cNvSpPr>
                <p:nvPr/>
              </p:nvSpPr>
              <p:spPr bwMode="auto">
                <a:xfrm>
                  <a:off x="1951" y="1132"/>
                  <a:ext cx="56" cy="849"/>
                </a:xfrm>
                <a:prstGeom prst="rect">
                  <a:avLst/>
                </a:prstGeom>
                <a:solidFill>
                  <a:srgbClr val="FF00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 b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108" name="Rectangle 38"/>
                <p:cNvSpPr>
                  <a:spLocks noChangeArrowheads="1"/>
                </p:cNvSpPr>
                <p:nvPr/>
              </p:nvSpPr>
              <p:spPr bwMode="auto">
                <a:xfrm>
                  <a:off x="2007" y="1132"/>
                  <a:ext cx="55" cy="849"/>
                </a:xfrm>
                <a:prstGeom prst="rect">
                  <a:avLst/>
                </a:prstGeom>
                <a:solidFill>
                  <a:srgbClr val="FF00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 b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109" name="Rectangle 39"/>
                <p:cNvSpPr>
                  <a:spLocks noChangeArrowheads="1"/>
                </p:cNvSpPr>
                <p:nvPr/>
              </p:nvSpPr>
              <p:spPr bwMode="auto">
                <a:xfrm>
                  <a:off x="2062" y="1132"/>
                  <a:ext cx="56" cy="849"/>
                </a:xfrm>
                <a:prstGeom prst="rect">
                  <a:avLst/>
                </a:prstGeom>
                <a:solidFill>
                  <a:srgbClr val="FF00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 b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110" name="Rectangle 40"/>
                <p:cNvSpPr>
                  <a:spLocks noChangeArrowheads="1"/>
                </p:cNvSpPr>
                <p:nvPr/>
              </p:nvSpPr>
              <p:spPr bwMode="auto">
                <a:xfrm>
                  <a:off x="2118" y="1132"/>
                  <a:ext cx="56" cy="849"/>
                </a:xfrm>
                <a:prstGeom prst="rect">
                  <a:avLst/>
                </a:prstGeom>
                <a:solidFill>
                  <a:srgbClr val="FF00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 b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111" name="Rectangle 41"/>
                <p:cNvSpPr>
                  <a:spLocks noChangeArrowheads="1"/>
                </p:cNvSpPr>
                <p:nvPr/>
              </p:nvSpPr>
              <p:spPr bwMode="auto">
                <a:xfrm>
                  <a:off x="2174" y="1132"/>
                  <a:ext cx="55" cy="849"/>
                </a:xfrm>
                <a:prstGeom prst="rect">
                  <a:avLst/>
                </a:prstGeom>
                <a:solidFill>
                  <a:srgbClr val="FF00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 b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112" name="Rectangle 42"/>
                <p:cNvSpPr>
                  <a:spLocks noChangeArrowheads="1"/>
                </p:cNvSpPr>
                <p:nvPr/>
              </p:nvSpPr>
              <p:spPr bwMode="auto">
                <a:xfrm>
                  <a:off x="2229" y="1132"/>
                  <a:ext cx="56" cy="849"/>
                </a:xfrm>
                <a:prstGeom prst="rect">
                  <a:avLst/>
                </a:prstGeom>
                <a:solidFill>
                  <a:srgbClr val="FF00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 b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113" name="Rectangle 43"/>
                <p:cNvSpPr>
                  <a:spLocks noChangeArrowheads="1"/>
                </p:cNvSpPr>
                <p:nvPr/>
              </p:nvSpPr>
              <p:spPr bwMode="auto">
                <a:xfrm>
                  <a:off x="2285" y="1132"/>
                  <a:ext cx="56" cy="849"/>
                </a:xfrm>
                <a:prstGeom prst="rect">
                  <a:avLst/>
                </a:prstGeom>
                <a:solidFill>
                  <a:srgbClr val="FF00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 b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114" name="Rectangle 44"/>
                <p:cNvSpPr>
                  <a:spLocks noChangeArrowheads="1"/>
                </p:cNvSpPr>
                <p:nvPr/>
              </p:nvSpPr>
              <p:spPr bwMode="auto">
                <a:xfrm>
                  <a:off x="2341" y="1132"/>
                  <a:ext cx="55" cy="849"/>
                </a:xfrm>
                <a:prstGeom prst="rect">
                  <a:avLst/>
                </a:prstGeom>
                <a:solidFill>
                  <a:srgbClr val="FF00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 b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115" name="Line 45"/>
                <p:cNvSpPr>
                  <a:spLocks noChangeShapeType="1"/>
                </p:cNvSpPr>
                <p:nvPr/>
              </p:nvSpPr>
              <p:spPr bwMode="auto">
                <a:xfrm>
                  <a:off x="898" y="1188"/>
                  <a:ext cx="1494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b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116" name="Line 46"/>
                <p:cNvSpPr>
                  <a:spLocks noChangeShapeType="1"/>
                </p:cNvSpPr>
                <p:nvPr/>
              </p:nvSpPr>
              <p:spPr bwMode="auto">
                <a:xfrm>
                  <a:off x="900" y="1240"/>
                  <a:ext cx="1494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b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117" name="Line 47"/>
                <p:cNvSpPr>
                  <a:spLocks noChangeShapeType="1"/>
                </p:cNvSpPr>
                <p:nvPr/>
              </p:nvSpPr>
              <p:spPr bwMode="auto">
                <a:xfrm>
                  <a:off x="900" y="1293"/>
                  <a:ext cx="1494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b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118" name="Line 48"/>
                <p:cNvSpPr>
                  <a:spLocks noChangeShapeType="1"/>
                </p:cNvSpPr>
                <p:nvPr/>
              </p:nvSpPr>
              <p:spPr bwMode="auto">
                <a:xfrm>
                  <a:off x="898" y="1346"/>
                  <a:ext cx="1494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b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119" name="Line 49"/>
                <p:cNvSpPr>
                  <a:spLocks noChangeShapeType="1"/>
                </p:cNvSpPr>
                <p:nvPr/>
              </p:nvSpPr>
              <p:spPr bwMode="auto">
                <a:xfrm>
                  <a:off x="900" y="1399"/>
                  <a:ext cx="1494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b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120" name="Line 50"/>
                <p:cNvSpPr>
                  <a:spLocks noChangeShapeType="1"/>
                </p:cNvSpPr>
                <p:nvPr/>
              </p:nvSpPr>
              <p:spPr bwMode="auto">
                <a:xfrm>
                  <a:off x="900" y="1452"/>
                  <a:ext cx="1494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b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121" name="Line 51"/>
                <p:cNvSpPr>
                  <a:spLocks noChangeShapeType="1"/>
                </p:cNvSpPr>
                <p:nvPr/>
              </p:nvSpPr>
              <p:spPr bwMode="auto">
                <a:xfrm>
                  <a:off x="898" y="1505"/>
                  <a:ext cx="1494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b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122" name="Line 52"/>
                <p:cNvSpPr>
                  <a:spLocks noChangeShapeType="1"/>
                </p:cNvSpPr>
                <p:nvPr/>
              </p:nvSpPr>
              <p:spPr bwMode="auto">
                <a:xfrm>
                  <a:off x="900" y="1558"/>
                  <a:ext cx="1494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b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123" name="Line 53"/>
                <p:cNvSpPr>
                  <a:spLocks noChangeShapeType="1"/>
                </p:cNvSpPr>
                <p:nvPr/>
              </p:nvSpPr>
              <p:spPr bwMode="auto">
                <a:xfrm>
                  <a:off x="900" y="1610"/>
                  <a:ext cx="1494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b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124" name="Line 54"/>
                <p:cNvSpPr>
                  <a:spLocks noChangeShapeType="1"/>
                </p:cNvSpPr>
                <p:nvPr/>
              </p:nvSpPr>
              <p:spPr bwMode="auto">
                <a:xfrm>
                  <a:off x="898" y="1663"/>
                  <a:ext cx="1494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b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125" name="Line 55"/>
                <p:cNvSpPr>
                  <a:spLocks noChangeShapeType="1"/>
                </p:cNvSpPr>
                <p:nvPr/>
              </p:nvSpPr>
              <p:spPr bwMode="auto">
                <a:xfrm>
                  <a:off x="900" y="1716"/>
                  <a:ext cx="1494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b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126" name="Line 56"/>
                <p:cNvSpPr>
                  <a:spLocks noChangeShapeType="1"/>
                </p:cNvSpPr>
                <p:nvPr/>
              </p:nvSpPr>
              <p:spPr bwMode="auto">
                <a:xfrm>
                  <a:off x="900" y="1769"/>
                  <a:ext cx="1494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b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127" name="Line 57"/>
                <p:cNvSpPr>
                  <a:spLocks noChangeShapeType="1"/>
                </p:cNvSpPr>
                <p:nvPr/>
              </p:nvSpPr>
              <p:spPr bwMode="auto">
                <a:xfrm>
                  <a:off x="898" y="1822"/>
                  <a:ext cx="1494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b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128" name="Line 58"/>
                <p:cNvSpPr>
                  <a:spLocks noChangeShapeType="1"/>
                </p:cNvSpPr>
                <p:nvPr/>
              </p:nvSpPr>
              <p:spPr bwMode="auto">
                <a:xfrm>
                  <a:off x="900" y="1875"/>
                  <a:ext cx="1494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b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129" name="Line 59"/>
                <p:cNvSpPr>
                  <a:spLocks noChangeShapeType="1"/>
                </p:cNvSpPr>
                <p:nvPr/>
              </p:nvSpPr>
              <p:spPr bwMode="auto">
                <a:xfrm>
                  <a:off x="900" y="1928"/>
                  <a:ext cx="1494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b="0">
                    <a:latin typeface="Calibri" panose="020F0502020204030204" pitchFamily="34" charset="0"/>
                  </a:endParaRPr>
                </a:p>
              </p:txBody>
            </p:sp>
          </p:grpSp>
          <p:sp>
            <p:nvSpPr>
              <p:cNvPr id="87" name="Text Box 60"/>
              <p:cNvSpPr txBox="1">
                <a:spLocks noChangeArrowheads="1"/>
              </p:cNvSpPr>
              <p:nvPr/>
            </p:nvSpPr>
            <p:spPr bwMode="auto">
              <a:xfrm>
                <a:off x="404" y="2493"/>
                <a:ext cx="1528" cy="29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n-US" b="0" dirty="0">
                  <a:solidFill>
                    <a:schemeClr val="bg1"/>
                  </a:solidFill>
                  <a:latin typeface="Calibri" panose="020F0502020204030204" pitchFamily="34" charset="0"/>
                  <a:cs typeface="Tahoma" pitchFamily="34" charset="0"/>
                </a:endParaRPr>
              </a:p>
            </p:txBody>
          </p:sp>
        </p:grpSp>
        <p:grpSp>
          <p:nvGrpSpPr>
            <p:cNvPr id="23" name="Group 65"/>
            <p:cNvGrpSpPr>
              <a:grpSpLocks/>
            </p:cNvGrpSpPr>
            <p:nvPr/>
          </p:nvGrpSpPr>
          <p:grpSpPr bwMode="auto">
            <a:xfrm>
              <a:off x="12877580" y="2592393"/>
              <a:ext cx="865188" cy="2278063"/>
              <a:chOff x="2046" y="1611"/>
              <a:chExt cx="545" cy="1435"/>
            </a:xfrm>
          </p:grpSpPr>
          <mc:AlternateContent xmlns:mc="http://schemas.openxmlformats.org/markup-compatibility/2006" xmlns:a14="http://schemas.microsoft.com/office/drawing/2010/main">
            <mc:Choice Requires="a14">
              <p:graphicFrame>
                <p:nvGraphicFramePr>
                  <p:cNvPr id="46" name="Object 66"/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953703813"/>
                      </p:ext>
                    </p:extLst>
                  </p:nvPr>
                </p:nvGraphicFramePr>
                <p:xfrm>
                  <a:off x="2247" y="1881"/>
                  <a:ext cx="344" cy="278"/>
                </p:xfrm>
                <a:graphic>
                  <a:graphicData uri="http://schemas.openxmlformats.org/presentationml/2006/ole">
                    <mc:AlternateContent>
                      <mc:Choice xmlns:v="urn:schemas-microsoft-com:vml" Requires="v">
                        <p:oleObj spid="_x0000_s83171" name="משוואה" r:id="rId8" imgW="126720" imgH="101520" progId="Equation.3">
                          <p:embed/>
                        </p:oleObj>
                      </mc:Choice>
                      <mc:Fallback>
                        <p:oleObj name="משוואה" r:id="rId8" imgW="126720" imgH="101520" progId="Equation.3">
                          <p:embed/>
                          <p:pic>
                            <p:nvPicPr>
                              <p:cNvPr id="0" name=""/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9">
                                <a:extLst>
                                  <a:ext uri="{28A0092B-C50C-407E-A947-70E740481C1C}">
                                    <a14:useLocalDpi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2247" y="1881"/>
                                <a:ext cx="344" cy="278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mc:Choice>
            <mc:Fallback xmlns="">
              <p:graphicFrame>
                <p:nvGraphicFramePr>
                  <p:cNvPr id="46" name="Object 66"/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953703813"/>
                      </p:ext>
                    </p:extLst>
                  </p:nvPr>
                </p:nvGraphicFramePr>
                <p:xfrm>
                  <a:off x="2247" y="1881"/>
                  <a:ext cx="344" cy="278"/>
                </p:xfrm>
                <a:graphic>
                  <a:graphicData uri="http://schemas.openxmlformats.org/presentationml/2006/ole">
                    <mc:AlternateContent>
                      <mc:Choice xmlns:v="urn:schemas-microsoft-com:vml" Requires="v">
                        <p:oleObj spid="_x0000_s82955" name="משוואה" r:id="rId10" imgW="126720" imgH="101520" progId="Equation.3">
                          <p:embed/>
                        </p:oleObj>
                      </mc:Choice>
                      <mc:Fallback>
                        <p:oleObj name="משוואה" r:id="rId10" imgW="126720" imgH="101520" progId="Equation.3">
                          <p:embed/>
                          <p:pic>
                            <p:nvPicPr>
                              <p:cNvPr id="0" name=""/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1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2247" y="1881"/>
                                <a:ext cx="344" cy="278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mc:Fallback>
          </mc:AlternateContent>
          <p:grpSp>
            <p:nvGrpSpPr>
              <p:cNvPr id="47" name="Group 67"/>
              <p:cNvGrpSpPr>
                <a:grpSpLocks/>
              </p:cNvGrpSpPr>
              <p:nvPr/>
            </p:nvGrpSpPr>
            <p:grpSpPr bwMode="auto">
              <a:xfrm>
                <a:off x="2046" y="1611"/>
                <a:ext cx="172" cy="1435"/>
                <a:chOff x="2046" y="1611"/>
                <a:chExt cx="172" cy="1435"/>
              </a:xfrm>
            </p:grpSpPr>
            <p:sp>
              <p:nvSpPr>
                <p:cNvPr id="48" name="AutoShape 68"/>
                <p:cNvSpPr>
                  <a:spLocks noChangeArrowheads="1"/>
                </p:cNvSpPr>
                <p:nvPr/>
              </p:nvSpPr>
              <p:spPr bwMode="auto">
                <a:xfrm>
                  <a:off x="2046" y="1615"/>
                  <a:ext cx="172" cy="1428"/>
                </a:xfrm>
                <a:prstGeom prst="bracketPair">
                  <a:avLst>
                    <a:gd name="adj" fmla="val 16778"/>
                  </a:avLst>
                </a:prstGeom>
                <a:noFill/>
                <a:ln w="2857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 b="0">
                    <a:latin typeface="Calibri" panose="020F0502020204030204" pitchFamily="34" charset="0"/>
                  </a:endParaRPr>
                </a:p>
              </p:txBody>
            </p:sp>
            <p:grpSp>
              <p:nvGrpSpPr>
                <p:cNvPr id="49" name="Group 69"/>
                <p:cNvGrpSpPr>
                  <a:grpSpLocks/>
                </p:cNvGrpSpPr>
                <p:nvPr/>
              </p:nvGrpSpPr>
              <p:grpSpPr bwMode="auto">
                <a:xfrm>
                  <a:off x="2107" y="1611"/>
                  <a:ext cx="56" cy="1435"/>
                  <a:chOff x="2382" y="1541"/>
                  <a:chExt cx="56" cy="1435"/>
                </a:xfrm>
              </p:grpSpPr>
              <p:sp>
                <p:nvSpPr>
                  <p:cNvPr id="50" name="Rectangle 70"/>
                  <p:cNvSpPr>
                    <a:spLocks noChangeArrowheads="1"/>
                  </p:cNvSpPr>
                  <p:nvPr/>
                </p:nvSpPr>
                <p:spPr bwMode="auto">
                  <a:xfrm>
                    <a:off x="2382" y="1541"/>
                    <a:ext cx="55" cy="852"/>
                  </a:xfrm>
                  <a:prstGeom prst="rect">
                    <a:avLst/>
                  </a:prstGeom>
                  <a:solidFill>
                    <a:schemeClr val="folHlink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 b="0">
                      <a:latin typeface="Calibri" panose="020F0502020204030204" pitchFamily="34" charset="0"/>
                    </a:endParaRPr>
                  </a:p>
                </p:txBody>
              </p:sp>
              <p:grpSp>
                <p:nvGrpSpPr>
                  <p:cNvPr id="51" name="Group 71"/>
                  <p:cNvGrpSpPr>
                    <a:grpSpLocks/>
                  </p:cNvGrpSpPr>
                  <p:nvPr/>
                </p:nvGrpSpPr>
                <p:grpSpPr bwMode="auto">
                  <a:xfrm>
                    <a:off x="2383" y="1597"/>
                    <a:ext cx="52" cy="740"/>
                    <a:chOff x="3572" y="2543"/>
                    <a:chExt cx="1496" cy="740"/>
                  </a:xfrm>
                </p:grpSpPr>
                <p:sp>
                  <p:nvSpPr>
                    <p:cNvPr id="67" name="Line 72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572" y="2543"/>
                      <a:ext cx="1494" cy="0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 b="0">
                        <a:latin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68" name="Line 73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574" y="2595"/>
                      <a:ext cx="1494" cy="0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 b="0">
                        <a:latin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69" name="Line 74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574" y="2648"/>
                      <a:ext cx="1494" cy="0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 b="0">
                        <a:latin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70" name="Line 75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572" y="2701"/>
                      <a:ext cx="1494" cy="0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 b="0">
                        <a:latin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71" name="Line 76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574" y="2754"/>
                      <a:ext cx="1494" cy="0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 b="0">
                        <a:latin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72" name="Line 77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574" y="2807"/>
                      <a:ext cx="1494" cy="0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 b="0">
                        <a:latin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73" name="Line 78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572" y="2860"/>
                      <a:ext cx="1494" cy="0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 b="0">
                        <a:latin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74" name="Line 79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574" y="2913"/>
                      <a:ext cx="1494" cy="0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 b="0">
                        <a:latin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75" name="Line 80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574" y="2965"/>
                      <a:ext cx="1494" cy="0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 b="0">
                        <a:latin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76" name="Line 81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572" y="3018"/>
                      <a:ext cx="1494" cy="0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 b="0">
                        <a:latin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77" name="Line 82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574" y="3071"/>
                      <a:ext cx="1494" cy="0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 b="0">
                        <a:latin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78" name="Line 83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574" y="3124"/>
                      <a:ext cx="1494" cy="0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 b="0">
                        <a:latin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79" name="Line 84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572" y="3177"/>
                      <a:ext cx="1494" cy="0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 b="0">
                        <a:latin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80" name="Line 85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574" y="3230"/>
                      <a:ext cx="1494" cy="0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 b="0">
                        <a:latin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81" name="Line 86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574" y="3283"/>
                      <a:ext cx="1494" cy="0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 b="0">
                        <a:latin typeface="Calibri" panose="020F0502020204030204" pitchFamily="34" charset="0"/>
                      </a:endParaRPr>
                    </a:p>
                  </p:txBody>
                </p:sp>
              </p:grpSp>
              <p:sp>
                <p:nvSpPr>
                  <p:cNvPr id="52" name="Rectangle 87"/>
                  <p:cNvSpPr>
                    <a:spLocks noChangeArrowheads="1"/>
                  </p:cNvSpPr>
                  <p:nvPr/>
                </p:nvSpPr>
                <p:spPr bwMode="auto">
                  <a:xfrm>
                    <a:off x="2383" y="2392"/>
                    <a:ext cx="55" cy="584"/>
                  </a:xfrm>
                  <a:prstGeom prst="rect">
                    <a:avLst/>
                  </a:prstGeom>
                  <a:solidFill>
                    <a:schemeClr val="folHlink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 b="0">
                      <a:latin typeface="Calibri" panose="020F0502020204030204" pitchFamily="34" charset="0"/>
                    </a:endParaRPr>
                  </a:p>
                </p:txBody>
              </p:sp>
              <p:grpSp>
                <p:nvGrpSpPr>
                  <p:cNvPr id="53" name="Group 88"/>
                  <p:cNvGrpSpPr>
                    <a:grpSpLocks/>
                  </p:cNvGrpSpPr>
                  <p:nvPr/>
                </p:nvGrpSpPr>
                <p:grpSpPr bwMode="auto">
                  <a:xfrm>
                    <a:off x="2386" y="2448"/>
                    <a:ext cx="46" cy="475"/>
                    <a:chOff x="2353" y="2448"/>
                    <a:chExt cx="79" cy="475"/>
                  </a:xfrm>
                </p:grpSpPr>
                <p:sp>
                  <p:nvSpPr>
                    <p:cNvPr id="57" name="Line 89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353" y="2448"/>
                      <a:ext cx="79" cy="0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 b="0">
                        <a:latin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58" name="Line 90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353" y="2500"/>
                      <a:ext cx="79" cy="0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 b="0">
                        <a:latin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59" name="Line 91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353" y="2553"/>
                      <a:ext cx="79" cy="0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 b="0">
                        <a:latin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60" name="Line 92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353" y="2606"/>
                      <a:ext cx="79" cy="0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 b="0">
                        <a:latin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61" name="Line 93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353" y="2659"/>
                      <a:ext cx="79" cy="0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 b="0">
                        <a:latin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62" name="Line 94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353" y="2712"/>
                      <a:ext cx="79" cy="0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 b="0">
                        <a:latin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63" name="Line 95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353" y="2765"/>
                      <a:ext cx="79" cy="0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 b="0">
                        <a:latin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64" name="Line 96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353" y="2818"/>
                      <a:ext cx="79" cy="0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 b="0">
                        <a:latin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65" name="Line 97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353" y="2870"/>
                      <a:ext cx="79" cy="0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 b="0">
                        <a:latin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66" name="Line 98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353" y="2923"/>
                      <a:ext cx="79" cy="0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 b="0">
                        <a:latin typeface="Calibri" panose="020F0502020204030204" pitchFamily="34" charset="0"/>
                      </a:endParaRPr>
                    </a:p>
                  </p:txBody>
                </p:sp>
              </p:grpSp>
              <p:sp>
                <p:nvSpPr>
                  <p:cNvPr id="54" name="Rectangle 99"/>
                  <p:cNvSpPr>
                    <a:spLocks noChangeArrowheads="1"/>
                  </p:cNvSpPr>
                  <p:nvPr/>
                </p:nvSpPr>
                <p:spPr bwMode="auto">
                  <a:xfrm>
                    <a:off x="2388" y="1602"/>
                    <a:ext cx="44" cy="42"/>
                  </a:xfrm>
                  <a:prstGeom prst="rect">
                    <a:avLst/>
                  </a:prstGeom>
                  <a:solidFill>
                    <a:srgbClr val="FF0000"/>
                  </a:solidFill>
                  <a:ln w="9525">
                    <a:solidFill>
                      <a:srgbClr val="FF0000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 b="0">
                      <a:latin typeface="Calibri" panose="020F0502020204030204" pitchFamily="34" charset="0"/>
                    </a:endParaRPr>
                  </a:p>
                </p:txBody>
              </p:sp>
              <p:sp>
                <p:nvSpPr>
                  <p:cNvPr id="55" name="Rectangle 100"/>
                  <p:cNvSpPr>
                    <a:spLocks noChangeArrowheads="1"/>
                  </p:cNvSpPr>
                  <p:nvPr/>
                </p:nvSpPr>
                <p:spPr bwMode="auto">
                  <a:xfrm>
                    <a:off x="2388" y="2183"/>
                    <a:ext cx="44" cy="42"/>
                  </a:xfrm>
                  <a:prstGeom prst="rect">
                    <a:avLst/>
                  </a:prstGeom>
                  <a:solidFill>
                    <a:srgbClr val="FF0000"/>
                  </a:solidFill>
                  <a:ln w="9525">
                    <a:solidFill>
                      <a:srgbClr val="FF0000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 b="0">
                      <a:latin typeface="Calibri" panose="020F0502020204030204" pitchFamily="34" charset="0"/>
                    </a:endParaRPr>
                  </a:p>
                </p:txBody>
              </p:sp>
              <p:sp>
                <p:nvSpPr>
                  <p:cNvPr id="56" name="Rectangle 101"/>
                  <p:cNvSpPr>
                    <a:spLocks noChangeArrowheads="1"/>
                  </p:cNvSpPr>
                  <p:nvPr/>
                </p:nvSpPr>
                <p:spPr bwMode="auto">
                  <a:xfrm>
                    <a:off x="2389" y="2505"/>
                    <a:ext cx="44" cy="42"/>
                  </a:xfrm>
                  <a:prstGeom prst="rect">
                    <a:avLst/>
                  </a:prstGeom>
                  <a:solidFill>
                    <a:srgbClr val="FF0000"/>
                  </a:solidFill>
                  <a:ln w="9525">
                    <a:solidFill>
                      <a:srgbClr val="FF0000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 b="0">
                      <a:latin typeface="Calibri" panose="020F0502020204030204" pitchFamily="34" charset="0"/>
                    </a:endParaRPr>
                  </a:p>
                </p:txBody>
              </p:sp>
            </p:grpSp>
          </p:grpSp>
        </p:grpSp>
        <p:grpSp>
          <p:nvGrpSpPr>
            <p:cNvPr id="24" name="Group 105"/>
            <p:cNvGrpSpPr>
              <a:grpSpLocks/>
            </p:cNvGrpSpPr>
            <p:nvPr/>
          </p:nvGrpSpPr>
          <p:grpSpPr bwMode="auto">
            <a:xfrm>
              <a:off x="13763712" y="2613030"/>
              <a:ext cx="273050" cy="1352550"/>
              <a:chOff x="3658" y="1624"/>
              <a:chExt cx="172" cy="852"/>
            </a:xfrm>
          </p:grpSpPr>
          <p:sp>
            <p:nvSpPr>
              <p:cNvPr id="28" name="AutoShape 106"/>
              <p:cNvSpPr>
                <a:spLocks noChangeArrowheads="1"/>
              </p:cNvSpPr>
              <p:nvPr/>
            </p:nvSpPr>
            <p:spPr bwMode="auto">
              <a:xfrm>
                <a:off x="3658" y="1628"/>
                <a:ext cx="172" cy="842"/>
              </a:xfrm>
              <a:prstGeom prst="bracketPair">
                <a:avLst>
                  <a:gd name="adj" fmla="val 16778"/>
                </a:avLst>
              </a:prstGeom>
              <a:noFill/>
              <a:ln w="285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b="0">
                  <a:latin typeface="Calibri" panose="020F0502020204030204" pitchFamily="34" charset="0"/>
                </a:endParaRPr>
              </a:p>
            </p:txBody>
          </p:sp>
          <p:sp>
            <p:nvSpPr>
              <p:cNvPr id="29" name="Rectangle 107"/>
              <p:cNvSpPr>
                <a:spLocks noChangeArrowheads="1"/>
              </p:cNvSpPr>
              <p:nvPr/>
            </p:nvSpPr>
            <p:spPr bwMode="auto">
              <a:xfrm>
                <a:off x="3719" y="1624"/>
                <a:ext cx="55" cy="852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 b="0">
                  <a:latin typeface="Calibri" panose="020F0502020204030204" pitchFamily="34" charset="0"/>
                </a:endParaRPr>
              </a:p>
            </p:txBody>
          </p:sp>
          <p:grpSp>
            <p:nvGrpSpPr>
              <p:cNvPr id="30" name="Group 108"/>
              <p:cNvGrpSpPr>
                <a:grpSpLocks/>
              </p:cNvGrpSpPr>
              <p:nvPr/>
            </p:nvGrpSpPr>
            <p:grpSpPr bwMode="auto">
              <a:xfrm>
                <a:off x="3693" y="1680"/>
                <a:ext cx="79" cy="740"/>
                <a:chOff x="3572" y="2543"/>
                <a:chExt cx="1496" cy="740"/>
              </a:xfrm>
            </p:grpSpPr>
            <p:sp>
              <p:nvSpPr>
                <p:cNvPr id="31" name="Line 109"/>
                <p:cNvSpPr>
                  <a:spLocks noChangeShapeType="1"/>
                </p:cNvSpPr>
                <p:nvPr/>
              </p:nvSpPr>
              <p:spPr bwMode="auto">
                <a:xfrm>
                  <a:off x="3572" y="2543"/>
                  <a:ext cx="1494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b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32" name="Line 110"/>
                <p:cNvSpPr>
                  <a:spLocks noChangeShapeType="1"/>
                </p:cNvSpPr>
                <p:nvPr/>
              </p:nvSpPr>
              <p:spPr bwMode="auto">
                <a:xfrm>
                  <a:off x="3574" y="2595"/>
                  <a:ext cx="1494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b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33" name="Line 111"/>
                <p:cNvSpPr>
                  <a:spLocks noChangeShapeType="1"/>
                </p:cNvSpPr>
                <p:nvPr/>
              </p:nvSpPr>
              <p:spPr bwMode="auto">
                <a:xfrm>
                  <a:off x="3574" y="2648"/>
                  <a:ext cx="1494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b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34" name="Line 112"/>
                <p:cNvSpPr>
                  <a:spLocks noChangeShapeType="1"/>
                </p:cNvSpPr>
                <p:nvPr/>
              </p:nvSpPr>
              <p:spPr bwMode="auto">
                <a:xfrm>
                  <a:off x="3572" y="2701"/>
                  <a:ext cx="1494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b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35" name="Line 113"/>
                <p:cNvSpPr>
                  <a:spLocks noChangeShapeType="1"/>
                </p:cNvSpPr>
                <p:nvPr/>
              </p:nvSpPr>
              <p:spPr bwMode="auto">
                <a:xfrm>
                  <a:off x="3574" y="2754"/>
                  <a:ext cx="1494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b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36" name="Line 114"/>
                <p:cNvSpPr>
                  <a:spLocks noChangeShapeType="1"/>
                </p:cNvSpPr>
                <p:nvPr/>
              </p:nvSpPr>
              <p:spPr bwMode="auto">
                <a:xfrm>
                  <a:off x="3574" y="2807"/>
                  <a:ext cx="1494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b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37" name="Line 115"/>
                <p:cNvSpPr>
                  <a:spLocks noChangeShapeType="1"/>
                </p:cNvSpPr>
                <p:nvPr/>
              </p:nvSpPr>
              <p:spPr bwMode="auto">
                <a:xfrm>
                  <a:off x="3572" y="2860"/>
                  <a:ext cx="1494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b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38" name="Line 116"/>
                <p:cNvSpPr>
                  <a:spLocks noChangeShapeType="1"/>
                </p:cNvSpPr>
                <p:nvPr/>
              </p:nvSpPr>
              <p:spPr bwMode="auto">
                <a:xfrm>
                  <a:off x="3574" y="2913"/>
                  <a:ext cx="1494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b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39" name="Line 117"/>
                <p:cNvSpPr>
                  <a:spLocks noChangeShapeType="1"/>
                </p:cNvSpPr>
                <p:nvPr/>
              </p:nvSpPr>
              <p:spPr bwMode="auto">
                <a:xfrm>
                  <a:off x="3574" y="2965"/>
                  <a:ext cx="1494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b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40" name="Line 118"/>
                <p:cNvSpPr>
                  <a:spLocks noChangeShapeType="1"/>
                </p:cNvSpPr>
                <p:nvPr/>
              </p:nvSpPr>
              <p:spPr bwMode="auto">
                <a:xfrm>
                  <a:off x="3572" y="3018"/>
                  <a:ext cx="1494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b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41" name="Line 119"/>
                <p:cNvSpPr>
                  <a:spLocks noChangeShapeType="1"/>
                </p:cNvSpPr>
                <p:nvPr/>
              </p:nvSpPr>
              <p:spPr bwMode="auto">
                <a:xfrm>
                  <a:off x="3574" y="3071"/>
                  <a:ext cx="1494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b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42" name="Line 120"/>
                <p:cNvSpPr>
                  <a:spLocks noChangeShapeType="1"/>
                </p:cNvSpPr>
                <p:nvPr/>
              </p:nvSpPr>
              <p:spPr bwMode="auto">
                <a:xfrm>
                  <a:off x="3574" y="3124"/>
                  <a:ext cx="1494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b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43" name="Line 121"/>
                <p:cNvSpPr>
                  <a:spLocks noChangeShapeType="1"/>
                </p:cNvSpPr>
                <p:nvPr/>
              </p:nvSpPr>
              <p:spPr bwMode="auto">
                <a:xfrm>
                  <a:off x="3572" y="3177"/>
                  <a:ext cx="1494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b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44" name="Line 122"/>
                <p:cNvSpPr>
                  <a:spLocks noChangeShapeType="1"/>
                </p:cNvSpPr>
                <p:nvPr/>
              </p:nvSpPr>
              <p:spPr bwMode="auto">
                <a:xfrm>
                  <a:off x="3574" y="3230"/>
                  <a:ext cx="1494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b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45" name="Line 123"/>
                <p:cNvSpPr>
                  <a:spLocks noChangeShapeType="1"/>
                </p:cNvSpPr>
                <p:nvPr/>
              </p:nvSpPr>
              <p:spPr bwMode="auto">
                <a:xfrm>
                  <a:off x="3574" y="3283"/>
                  <a:ext cx="1494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b="0">
                    <a:latin typeface="Calibri" panose="020F0502020204030204" pitchFamily="34" charset="0"/>
                  </a:endParaRPr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Rectangle 24"/>
                <p:cNvSpPr/>
                <p:nvPr/>
              </p:nvSpPr>
              <p:spPr>
                <a:xfrm>
                  <a:off x="11200882" y="2814840"/>
                  <a:ext cx="747319" cy="76944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400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𝐃</m:t>
                        </m:r>
                      </m:oMath>
                    </m:oMathPara>
                  </a14:m>
                  <a:endParaRPr lang="he-IL" sz="44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25" name="Rectangle 2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00882" y="2814840"/>
                  <a:ext cx="747319" cy="769441"/>
                </a:xfrm>
                <a:prstGeom prst="rect">
                  <a:avLst/>
                </a:prstGeom>
                <a:blipFill rotWithShape="1"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/>
                <p:cNvSpPr txBox="1"/>
                <p:nvPr/>
              </p:nvSpPr>
              <p:spPr>
                <a:xfrm>
                  <a:off x="13676658" y="3884613"/>
                  <a:ext cx="535723" cy="646331"/>
                </a:xfrm>
                <a:prstGeom prst="rect">
                  <a:avLst/>
                </a:prstGeom>
                <a:noFill/>
              </p:spPr>
              <p:txBody>
                <a:bodyPr wrap="none" rtlCol="1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3600" b="0" i="0" smtClean="0">
                            <a:solidFill>
                              <a:schemeClr val="bg1"/>
                            </a:solidFill>
                            <a:latin typeface="Cambria Math"/>
                          </a:rPr>
                          <m:t>x</m:t>
                        </m:r>
                      </m:oMath>
                    </m:oMathPara>
                  </a14:m>
                  <a:endParaRPr lang="he-IL" sz="3600" b="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26" name="TextBox 2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676658" y="3884613"/>
                  <a:ext cx="535723" cy="646331"/>
                </a:xfrm>
                <a:prstGeom prst="rect">
                  <a:avLst/>
                </a:prstGeom>
                <a:blipFill rotWithShape="1"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/>
                <p:cNvSpPr txBox="1"/>
                <p:nvPr/>
              </p:nvSpPr>
              <p:spPr>
                <a:xfrm>
                  <a:off x="12436718" y="4109015"/>
                  <a:ext cx="577401" cy="646331"/>
                </a:xfrm>
                <a:prstGeom prst="rect">
                  <a:avLst/>
                </a:prstGeom>
                <a:noFill/>
              </p:spPr>
              <p:txBody>
                <a:bodyPr wrap="none" rtlCol="1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he-IL" sz="3600" i="0" smtClean="0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α</m:t>
                        </m:r>
                      </m:oMath>
                    </m:oMathPara>
                  </a14:m>
                  <a:endParaRPr lang="he-IL" sz="36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27" name="TextBox 2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436718" y="4109015"/>
                  <a:ext cx="577401" cy="646331"/>
                </a:xfrm>
                <a:prstGeom prst="rect">
                  <a:avLst/>
                </a:prstGeom>
                <a:blipFill rotWithShape="1"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32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588963" y="6175375"/>
            <a:ext cx="4108450" cy="682625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>
                <a:solidFill>
                  <a:schemeClr val="bg1"/>
                </a:solidFill>
              </a:rPr>
              <a:t>Michael Elad</a:t>
            </a:r>
          </a:p>
          <a:p>
            <a:pPr>
              <a:defRPr/>
            </a:pPr>
            <a:r>
              <a:rPr lang="en-US" dirty="0">
                <a:solidFill>
                  <a:schemeClr val="bg1"/>
                </a:solidFill>
              </a:rPr>
              <a:t>The Computer-Science Department	</a:t>
            </a:r>
          </a:p>
          <a:p>
            <a:pPr>
              <a:defRPr/>
            </a:pPr>
            <a:r>
              <a:rPr lang="en-US" dirty="0">
                <a:solidFill>
                  <a:schemeClr val="bg1"/>
                </a:solidFill>
              </a:rPr>
              <a:t>The Technion</a:t>
            </a:r>
          </a:p>
        </p:txBody>
      </p:sp>
    </p:spTree>
    <p:extLst>
      <p:ext uri="{BB962C8B-B14F-4D97-AF65-F5344CB8AC3E}">
        <p14:creationId xmlns:p14="http://schemas.microsoft.com/office/powerpoint/2010/main" val="4124307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5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5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5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5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3601" grpId="0" animBg="1"/>
      <p:bldP spid="493600" grpId="0" animBg="1"/>
      <p:bldP spid="493597" grpId="0" uiExpand="1" build="p"/>
      <p:bldP spid="493598" grpId="0" uiExpand="1" build="p"/>
      <p:bldP spid="493599" grpId="0" animBg="1"/>
      <p:bldP spid="2" grpId="0" uiExpand="1" build="p"/>
      <p:bldP spid="9" grpId="0"/>
      <p:bldP spid="10" grpId="0"/>
      <p:bldP spid="18" grpId="0"/>
      <p:bldP spid="2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 bwMode="auto">
          <a:xfrm>
            <a:off x="4006702" y="2545004"/>
            <a:ext cx="825287" cy="564692"/>
          </a:xfrm>
          <a:custGeom>
            <a:avLst/>
            <a:gdLst>
              <a:gd name="connsiteX0" fmla="*/ 461100 w 693881"/>
              <a:gd name="connsiteY0" fmla="*/ 640999 h 666399"/>
              <a:gd name="connsiteX1" fmla="*/ 680175 w 693881"/>
              <a:gd name="connsiteY1" fmla="*/ 453674 h 666399"/>
              <a:gd name="connsiteX2" fmla="*/ 438875 w 693881"/>
              <a:gd name="connsiteY2" fmla="*/ 523524 h 666399"/>
              <a:gd name="connsiteX3" fmla="*/ 683350 w 693881"/>
              <a:gd name="connsiteY3" fmla="*/ 59974 h 666399"/>
              <a:gd name="connsiteX4" fmla="*/ 10250 w 693881"/>
              <a:gd name="connsiteY4" fmla="*/ 50449 h 666399"/>
              <a:gd name="connsiteX5" fmla="*/ 261075 w 693881"/>
              <a:gd name="connsiteY5" fmla="*/ 469549 h 666399"/>
              <a:gd name="connsiteX6" fmla="*/ 48350 w 693881"/>
              <a:gd name="connsiteY6" fmla="*/ 402874 h 666399"/>
              <a:gd name="connsiteX7" fmla="*/ 378550 w 693881"/>
              <a:gd name="connsiteY7" fmla="*/ 666399 h 666399"/>
              <a:gd name="connsiteX0" fmla="*/ 461100 w 693881"/>
              <a:gd name="connsiteY0" fmla="*/ 640999 h 666399"/>
              <a:gd name="connsiteX1" fmla="*/ 680175 w 693881"/>
              <a:gd name="connsiteY1" fmla="*/ 453674 h 666399"/>
              <a:gd name="connsiteX2" fmla="*/ 438875 w 693881"/>
              <a:gd name="connsiteY2" fmla="*/ 523524 h 666399"/>
              <a:gd name="connsiteX3" fmla="*/ 683350 w 693881"/>
              <a:gd name="connsiteY3" fmla="*/ 59974 h 666399"/>
              <a:gd name="connsiteX4" fmla="*/ 10250 w 693881"/>
              <a:gd name="connsiteY4" fmla="*/ 50449 h 666399"/>
              <a:gd name="connsiteX5" fmla="*/ 261075 w 693881"/>
              <a:gd name="connsiteY5" fmla="*/ 469549 h 666399"/>
              <a:gd name="connsiteX6" fmla="*/ 48350 w 693881"/>
              <a:gd name="connsiteY6" fmla="*/ 402874 h 666399"/>
              <a:gd name="connsiteX7" fmla="*/ 378550 w 693881"/>
              <a:gd name="connsiteY7" fmla="*/ 666399 h 666399"/>
              <a:gd name="connsiteX8" fmla="*/ 461100 w 693881"/>
              <a:gd name="connsiteY8" fmla="*/ 640999 h 666399"/>
              <a:gd name="connsiteX0" fmla="*/ 461100 w 693881"/>
              <a:gd name="connsiteY0" fmla="*/ 640999 h 666618"/>
              <a:gd name="connsiteX1" fmla="*/ 680175 w 693881"/>
              <a:gd name="connsiteY1" fmla="*/ 453674 h 666618"/>
              <a:gd name="connsiteX2" fmla="*/ 438875 w 693881"/>
              <a:gd name="connsiteY2" fmla="*/ 523524 h 666618"/>
              <a:gd name="connsiteX3" fmla="*/ 683350 w 693881"/>
              <a:gd name="connsiteY3" fmla="*/ 59974 h 666618"/>
              <a:gd name="connsiteX4" fmla="*/ 10250 w 693881"/>
              <a:gd name="connsiteY4" fmla="*/ 50449 h 666618"/>
              <a:gd name="connsiteX5" fmla="*/ 261075 w 693881"/>
              <a:gd name="connsiteY5" fmla="*/ 469549 h 666618"/>
              <a:gd name="connsiteX6" fmla="*/ 48350 w 693881"/>
              <a:gd name="connsiteY6" fmla="*/ 402874 h 666618"/>
              <a:gd name="connsiteX7" fmla="*/ 378550 w 693881"/>
              <a:gd name="connsiteY7" fmla="*/ 666399 h 666618"/>
              <a:gd name="connsiteX8" fmla="*/ 461100 w 693881"/>
              <a:gd name="connsiteY8" fmla="*/ 640999 h 666618"/>
              <a:gd name="connsiteX0" fmla="*/ 378550 w 693881"/>
              <a:gd name="connsiteY0" fmla="*/ 666399 h 666618"/>
              <a:gd name="connsiteX1" fmla="*/ 680175 w 693881"/>
              <a:gd name="connsiteY1" fmla="*/ 453674 h 666618"/>
              <a:gd name="connsiteX2" fmla="*/ 438875 w 693881"/>
              <a:gd name="connsiteY2" fmla="*/ 523524 h 666618"/>
              <a:gd name="connsiteX3" fmla="*/ 683350 w 693881"/>
              <a:gd name="connsiteY3" fmla="*/ 59974 h 666618"/>
              <a:gd name="connsiteX4" fmla="*/ 10250 w 693881"/>
              <a:gd name="connsiteY4" fmla="*/ 50449 h 666618"/>
              <a:gd name="connsiteX5" fmla="*/ 261075 w 693881"/>
              <a:gd name="connsiteY5" fmla="*/ 469549 h 666618"/>
              <a:gd name="connsiteX6" fmla="*/ 48350 w 693881"/>
              <a:gd name="connsiteY6" fmla="*/ 402874 h 666618"/>
              <a:gd name="connsiteX7" fmla="*/ 378550 w 693881"/>
              <a:gd name="connsiteY7" fmla="*/ 666399 h 666618"/>
              <a:gd name="connsiteX0" fmla="*/ 378550 w 694715"/>
              <a:gd name="connsiteY0" fmla="*/ 663642 h 663861"/>
              <a:gd name="connsiteX1" fmla="*/ 680175 w 694715"/>
              <a:gd name="connsiteY1" fmla="*/ 450917 h 663861"/>
              <a:gd name="connsiteX2" fmla="*/ 450425 w 694715"/>
              <a:gd name="connsiteY2" fmla="*/ 474566 h 663861"/>
              <a:gd name="connsiteX3" fmla="*/ 683350 w 694715"/>
              <a:gd name="connsiteY3" fmla="*/ 57217 h 663861"/>
              <a:gd name="connsiteX4" fmla="*/ 10250 w 694715"/>
              <a:gd name="connsiteY4" fmla="*/ 47692 h 663861"/>
              <a:gd name="connsiteX5" fmla="*/ 261075 w 694715"/>
              <a:gd name="connsiteY5" fmla="*/ 466792 h 663861"/>
              <a:gd name="connsiteX6" fmla="*/ 48350 w 694715"/>
              <a:gd name="connsiteY6" fmla="*/ 400117 h 663861"/>
              <a:gd name="connsiteX7" fmla="*/ 378550 w 694715"/>
              <a:gd name="connsiteY7" fmla="*/ 663642 h 663861"/>
              <a:gd name="connsiteX0" fmla="*/ 378550 w 694715"/>
              <a:gd name="connsiteY0" fmla="*/ 663642 h 663861"/>
              <a:gd name="connsiteX1" fmla="*/ 680175 w 694715"/>
              <a:gd name="connsiteY1" fmla="*/ 450917 h 663861"/>
              <a:gd name="connsiteX2" fmla="*/ 450425 w 694715"/>
              <a:gd name="connsiteY2" fmla="*/ 474566 h 663861"/>
              <a:gd name="connsiteX3" fmla="*/ 683350 w 694715"/>
              <a:gd name="connsiteY3" fmla="*/ 57217 h 663861"/>
              <a:gd name="connsiteX4" fmla="*/ 10250 w 694715"/>
              <a:gd name="connsiteY4" fmla="*/ 47692 h 663861"/>
              <a:gd name="connsiteX5" fmla="*/ 261075 w 694715"/>
              <a:gd name="connsiteY5" fmla="*/ 466792 h 663861"/>
              <a:gd name="connsiteX6" fmla="*/ 48350 w 694715"/>
              <a:gd name="connsiteY6" fmla="*/ 400117 h 663861"/>
              <a:gd name="connsiteX7" fmla="*/ 378550 w 694715"/>
              <a:gd name="connsiteY7" fmla="*/ 663642 h 663861"/>
              <a:gd name="connsiteX0" fmla="*/ 378550 w 694715"/>
              <a:gd name="connsiteY0" fmla="*/ 663642 h 663653"/>
              <a:gd name="connsiteX1" fmla="*/ 680175 w 694715"/>
              <a:gd name="connsiteY1" fmla="*/ 450917 h 663653"/>
              <a:gd name="connsiteX2" fmla="*/ 450425 w 694715"/>
              <a:gd name="connsiteY2" fmla="*/ 474566 h 663653"/>
              <a:gd name="connsiteX3" fmla="*/ 683350 w 694715"/>
              <a:gd name="connsiteY3" fmla="*/ 57217 h 663653"/>
              <a:gd name="connsiteX4" fmla="*/ 10250 w 694715"/>
              <a:gd name="connsiteY4" fmla="*/ 47692 h 663653"/>
              <a:gd name="connsiteX5" fmla="*/ 261075 w 694715"/>
              <a:gd name="connsiteY5" fmla="*/ 466792 h 663653"/>
              <a:gd name="connsiteX6" fmla="*/ 48350 w 694715"/>
              <a:gd name="connsiteY6" fmla="*/ 400117 h 663653"/>
              <a:gd name="connsiteX7" fmla="*/ 378550 w 694715"/>
              <a:gd name="connsiteY7" fmla="*/ 663642 h 663653"/>
              <a:gd name="connsiteX0" fmla="*/ 378550 w 694715"/>
              <a:gd name="connsiteY0" fmla="*/ 663642 h 673539"/>
              <a:gd name="connsiteX1" fmla="*/ 680175 w 694715"/>
              <a:gd name="connsiteY1" fmla="*/ 450917 h 673539"/>
              <a:gd name="connsiteX2" fmla="*/ 450425 w 694715"/>
              <a:gd name="connsiteY2" fmla="*/ 474566 h 673539"/>
              <a:gd name="connsiteX3" fmla="*/ 683350 w 694715"/>
              <a:gd name="connsiteY3" fmla="*/ 57217 h 673539"/>
              <a:gd name="connsiteX4" fmla="*/ 10250 w 694715"/>
              <a:gd name="connsiteY4" fmla="*/ 47692 h 673539"/>
              <a:gd name="connsiteX5" fmla="*/ 261075 w 694715"/>
              <a:gd name="connsiteY5" fmla="*/ 466792 h 673539"/>
              <a:gd name="connsiteX6" fmla="*/ 48350 w 694715"/>
              <a:gd name="connsiteY6" fmla="*/ 400117 h 673539"/>
              <a:gd name="connsiteX7" fmla="*/ 264544 w 694715"/>
              <a:gd name="connsiteY7" fmla="*/ 614044 h 673539"/>
              <a:gd name="connsiteX8" fmla="*/ 378550 w 694715"/>
              <a:gd name="connsiteY8" fmla="*/ 663642 h 673539"/>
              <a:gd name="connsiteX0" fmla="*/ 378550 w 694715"/>
              <a:gd name="connsiteY0" fmla="*/ 663642 h 663916"/>
              <a:gd name="connsiteX1" fmla="*/ 680175 w 694715"/>
              <a:gd name="connsiteY1" fmla="*/ 450917 h 663916"/>
              <a:gd name="connsiteX2" fmla="*/ 450425 w 694715"/>
              <a:gd name="connsiteY2" fmla="*/ 474566 h 663916"/>
              <a:gd name="connsiteX3" fmla="*/ 683350 w 694715"/>
              <a:gd name="connsiteY3" fmla="*/ 57217 h 663916"/>
              <a:gd name="connsiteX4" fmla="*/ 10250 w 694715"/>
              <a:gd name="connsiteY4" fmla="*/ 47692 h 663916"/>
              <a:gd name="connsiteX5" fmla="*/ 261075 w 694715"/>
              <a:gd name="connsiteY5" fmla="*/ 466792 h 663916"/>
              <a:gd name="connsiteX6" fmla="*/ 48350 w 694715"/>
              <a:gd name="connsiteY6" fmla="*/ 400117 h 663916"/>
              <a:gd name="connsiteX7" fmla="*/ 378550 w 694715"/>
              <a:gd name="connsiteY7" fmla="*/ 663642 h 663916"/>
              <a:gd name="connsiteX0" fmla="*/ 378550 w 694715"/>
              <a:gd name="connsiteY0" fmla="*/ 663642 h 663646"/>
              <a:gd name="connsiteX1" fmla="*/ 680175 w 694715"/>
              <a:gd name="connsiteY1" fmla="*/ 450917 h 663646"/>
              <a:gd name="connsiteX2" fmla="*/ 450425 w 694715"/>
              <a:gd name="connsiteY2" fmla="*/ 474566 h 663646"/>
              <a:gd name="connsiteX3" fmla="*/ 683350 w 694715"/>
              <a:gd name="connsiteY3" fmla="*/ 57217 h 663646"/>
              <a:gd name="connsiteX4" fmla="*/ 10250 w 694715"/>
              <a:gd name="connsiteY4" fmla="*/ 47692 h 663646"/>
              <a:gd name="connsiteX5" fmla="*/ 261075 w 694715"/>
              <a:gd name="connsiteY5" fmla="*/ 466792 h 663646"/>
              <a:gd name="connsiteX6" fmla="*/ 48350 w 694715"/>
              <a:gd name="connsiteY6" fmla="*/ 400117 h 663646"/>
              <a:gd name="connsiteX7" fmla="*/ 378550 w 694715"/>
              <a:gd name="connsiteY7" fmla="*/ 663642 h 663646"/>
              <a:gd name="connsiteX0" fmla="*/ 353525 w 694715"/>
              <a:gd name="connsiteY0" fmla="*/ 657867 h 657871"/>
              <a:gd name="connsiteX1" fmla="*/ 680175 w 694715"/>
              <a:gd name="connsiteY1" fmla="*/ 450917 h 657871"/>
              <a:gd name="connsiteX2" fmla="*/ 450425 w 694715"/>
              <a:gd name="connsiteY2" fmla="*/ 474566 h 657871"/>
              <a:gd name="connsiteX3" fmla="*/ 683350 w 694715"/>
              <a:gd name="connsiteY3" fmla="*/ 57217 h 657871"/>
              <a:gd name="connsiteX4" fmla="*/ 10250 w 694715"/>
              <a:gd name="connsiteY4" fmla="*/ 47692 h 657871"/>
              <a:gd name="connsiteX5" fmla="*/ 261075 w 694715"/>
              <a:gd name="connsiteY5" fmla="*/ 466792 h 657871"/>
              <a:gd name="connsiteX6" fmla="*/ 48350 w 694715"/>
              <a:gd name="connsiteY6" fmla="*/ 400117 h 657871"/>
              <a:gd name="connsiteX7" fmla="*/ 353525 w 694715"/>
              <a:gd name="connsiteY7" fmla="*/ 657867 h 657871"/>
              <a:gd name="connsiteX0" fmla="*/ 353525 w 695008"/>
              <a:gd name="connsiteY0" fmla="*/ 657867 h 658310"/>
              <a:gd name="connsiteX1" fmla="*/ 624348 w 695008"/>
              <a:gd name="connsiteY1" fmla="*/ 462467 h 658310"/>
              <a:gd name="connsiteX2" fmla="*/ 450425 w 695008"/>
              <a:gd name="connsiteY2" fmla="*/ 474566 h 658310"/>
              <a:gd name="connsiteX3" fmla="*/ 683350 w 695008"/>
              <a:gd name="connsiteY3" fmla="*/ 57217 h 658310"/>
              <a:gd name="connsiteX4" fmla="*/ 10250 w 695008"/>
              <a:gd name="connsiteY4" fmla="*/ 47692 h 658310"/>
              <a:gd name="connsiteX5" fmla="*/ 261075 w 695008"/>
              <a:gd name="connsiteY5" fmla="*/ 466792 h 658310"/>
              <a:gd name="connsiteX6" fmla="*/ 48350 w 695008"/>
              <a:gd name="connsiteY6" fmla="*/ 400117 h 658310"/>
              <a:gd name="connsiteX7" fmla="*/ 353525 w 695008"/>
              <a:gd name="connsiteY7" fmla="*/ 657867 h 658310"/>
              <a:gd name="connsiteX0" fmla="*/ 356378 w 763666"/>
              <a:gd name="connsiteY0" fmla="*/ 665557 h 666000"/>
              <a:gd name="connsiteX1" fmla="*/ 627201 w 763666"/>
              <a:gd name="connsiteY1" fmla="*/ 470157 h 666000"/>
              <a:gd name="connsiteX2" fmla="*/ 453278 w 763666"/>
              <a:gd name="connsiteY2" fmla="*/ 482256 h 666000"/>
              <a:gd name="connsiteX3" fmla="*/ 753642 w 763666"/>
              <a:gd name="connsiteY3" fmla="*/ 51023 h 666000"/>
              <a:gd name="connsiteX4" fmla="*/ 13103 w 763666"/>
              <a:gd name="connsiteY4" fmla="*/ 55382 h 666000"/>
              <a:gd name="connsiteX5" fmla="*/ 263928 w 763666"/>
              <a:gd name="connsiteY5" fmla="*/ 474482 h 666000"/>
              <a:gd name="connsiteX6" fmla="*/ 51203 w 763666"/>
              <a:gd name="connsiteY6" fmla="*/ 407807 h 666000"/>
              <a:gd name="connsiteX7" fmla="*/ 356378 w 763666"/>
              <a:gd name="connsiteY7" fmla="*/ 665557 h 666000"/>
              <a:gd name="connsiteX0" fmla="*/ 356378 w 785844"/>
              <a:gd name="connsiteY0" fmla="*/ 659582 h 660025"/>
              <a:gd name="connsiteX1" fmla="*/ 627201 w 785844"/>
              <a:gd name="connsiteY1" fmla="*/ 464182 h 660025"/>
              <a:gd name="connsiteX2" fmla="*/ 453278 w 785844"/>
              <a:gd name="connsiteY2" fmla="*/ 476281 h 660025"/>
              <a:gd name="connsiteX3" fmla="*/ 753642 w 785844"/>
              <a:gd name="connsiteY3" fmla="*/ 45048 h 660025"/>
              <a:gd name="connsiteX4" fmla="*/ 13103 w 785844"/>
              <a:gd name="connsiteY4" fmla="*/ 49407 h 660025"/>
              <a:gd name="connsiteX5" fmla="*/ 263928 w 785844"/>
              <a:gd name="connsiteY5" fmla="*/ 468507 h 660025"/>
              <a:gd name="connsiteX6" fmla="*/ 51203 w 785844"/>
              <a:gd name="connsiteY6" fmla="*/ 401832 h 660025"/>
              <a:gd name="connsiteX7" fmla="*/ 356378 w 785844"/>
              <a:gd name="connsiteY7" fmla="*/ 659582 h 660025"/>
              <a:gd name="connsiteX0" fmla="*/ 356378 w 785844"/>
              <a:gd name="connsiteY0" fmla="*/ 640420 h 640863"/>
              <a:gd name="connsiteX1" fmla="*/ 627201 w 785844"/>
              <a:gd name="connsiteY1" fmla="*/ 445020 h 640863"/>
              <a:gd name="connsiteX2" fmla="*/ 453278 w 785844"/>
              <a:gd name="connsiteY2" fmla="*/ 457119 h 640863"/>
              <a:gd name="connsiteX3" fmla="*/ 753642 w 785844"/>
              <a:gd name="connsiteY3" fmla="*/ 69524 h 640863"/>
              <a:gd name="connsiteX4" fmla="*/ 13103 w 785844"/>
              <a:gd name="connsiteY4" fmla="*/ 30245 h 640863"/>
              <a:gd name="connsiteX5" fmla="*/ 263928 w 785844"/>
              <a:gd name="connsiteY5" fmla="*/ 449345 h 640863"/>
              <a:gd name="connsiteX6" fmla="*/ 51203 w 785844"/>
              <a:gd name="connsiteY6" fmla="*/ 382670 h 640863"/>
              <a:gd name="connsiteX7" fmla="*/ 356378 w 785844"/>
              <a:gd name="connsiteY7" fmla="*/ 640420 h 640863"/>
              <a:gd name="connsiteX0" fmla="*/ 356378 w 796442"/>
              <a:gd name="connsiteY0" fmla="*/ 632102 h 632545"/>
              <a:gd name="connsiteX1" fmla="*/ 627201 w 796442"/>
              <a:gd name="connsiteY1" fmla="*/ 436702 h 632545"/>
              <a:gd name="connsiteX2" fmla="*/ 453278 w 796442"/>
              <a:gd name="connsiteY2" fmla="*/ 448801 h 632545"/>
              <a:gd name="connsiteX3" fmla="*/ 753642 w 796442"/>
              <a:gd name="connsiteY3" fmla="*/ 61206 h 632545"/>
              <a:gd name="connsiteX4" fmla="*/ 13103 w 796442"/>
              <a:gd name="connsiteY4" fmla="*/ 21927 h 632545"/>
              <a:gd name="connsiteX5" fmla="*/ 263928 w 796442"/>
              <a:gd name="connsiteY5" fmla="*/ 441027 h 632545"/>
              <a:gd name="connsiteX6" fmla="*/ 51203 w 796442"/>
              <a:gd name="connsiteY6" fmla="*/ 374352 h 632545"/>
              <a:gd name="connsiteX7" fmla="*/ 356378 w 796442"/>
              <a:gd name="connsiteY7" fmla="*/ 632102 h 632545"/>
              <a:gd name="connsiteX0" fmla="*/ 354842 w 760423"/>
              <a:gd name="connsiteY0" fmla="*/ 629176 h 629619"/>
              <a:gd name="connsiteX1" fmla="*/ 625665 w 760423"/>
              <a:gd name="connsiteY1" fmla="*/ 433776 h 629619"/>
              <a:gd name="connsiteX2" fmla="*/ 451742 w 760423"/>
              <a:gd name="connsiteY2" fmla="*/ 445875 h 629619"/>
              <a:gd name="connsiteX3" fmla="*/ 716403 w 760423"/>
              <a:gd name="connsiteY3" fmla="*/ 72165 h 629619"/>
              <a:gd name="connsiteX4" fmla="*/ 11567 w 760423"/>
              <a:gd name="connsiteY4" fmla="*/ 19001 h 629619"/>
              <a:gd name="connsiteX5" fmla="*/ 262392 w 760423"/>
              <a:gd name="connsiteY5" fmla="*/ 438101 h 629619"/>
              <a:gd name="connsiteX6" fmla="*/ 49667 w 760423"/>
              <a:gd name="connsiteY6" fmla="*/ 371426 h 629619"/>
              <a:gd name="connsiteX7" fmla="*/ 354842 w 760423"/>
              <a:gd name="connsiteY7" fmla="*/ 629176 h 629619"/>
              <a:gd name="connsiteX0" fmla="*/ 360216 w 757807"/>
              <a:gd name="connsiteY0" fmla="*/ 618464 h 618907"/>
              <a:gd name="connsiteX1" fmla="*/ 631039 w 757807"/>
              <a:gd name="connsiteY1" fmla="*/ 423064 h 618907"/>
              <a:gd name="connsiteX2" fmla="*/ 457116 w 757807"/>
              <a:gd name="connsiteY2" fmla="*/ 435163 h 618907"/>
              <a:gd name="connsiteX3" fmla="*/ 721777 w 757807"/>
              <a:gd name="connsiteY3" fmla="*/ 61453 h 618907"/>
              <a:gd name="connsiteX4" fmla="*/ 16941 w 757807"/>
              <a:gd name="connsiteY4" fmla="*/ 8289 h 618907"/>
              <a:gd name="connsiteX5" fmla="*/ 267766 w 757807"/>
              <a:gd name="connsiteY5" fmla="*/ 427389 h 618907"/>
              <a:gd name="connsiteX6" fmla="*/ 55041 w 757807"/>
              <a:gd name="connsiteY6" fmla="*/ 360714 h 618907"/>
              <a:gd name="connsiteX7" fmla="*/ 360216 w 757807"/>
              <a:gd name="connsiteY7" fmla="*/ 618464 h 618907"/>
              <a:gd name="connsiteX0" fmla="*/ 437979 w 813508"/>
              <a:gd name="connsiteY0" fmla="*/ 591656 h 592099"/>
              <a:gd name="connsiteX1" fmla="*/ 708802 w 813508"/>
              <a:gd name="connsiteY1" fmla="*/ 396256 h 592099"/>
              <a:gd name="connsiteX2" fmla="*/ 534879 w 813508"/>
              <a:gd name="connsiteY2" fmla="*/ 408355 h 592099"/>
              <a:gd name="connsiteX3" fmla="*/ 799540 w 813508"/>
              <a:gd name="connsiteY3" fmla="*/ 34645 h 592099"/>
              <a:gd name="connsiteX4" fmla="*/ 21314 w 813508"/>
              <a:gd name="connsiteY4" fmla="*/ 39003 h 592099"/>
              <a:gd name="connsiteX5" fmla="*/ 345529 w 813508"/>
              <a:gd name="connsiteY5" fmla="*/ 400581 h 592099"/>
              <a:gd name="connsiteX6" fmla="*/ 132804 w 813508"/>
              <a:gd name="connsiteY6" fmla="*/ 333906 h 592099"/>
              <a:gd name="connsiteX7" fmla="*/ 437979 w 813508"/>
              <a:gd name="connsiteY7" fmla="*/ 591656 h 592099"/>
              <a:gd name="connsiteX0" fmla="*/ 444834 w 820363"/>
              <a:gd name="connsiteY0" fmla="*/ 585351 h 585794"/>
              <a:gd name="connsiteX1" fmla="*/ 715657 w 820363"/>
              <a:gd name="connsiteY1" fmla="*/ 389951 h 585794"/>
              <a:gd name="connsiteX2" fmla="*/ 541734 w 820363"/>
              <a:gd name="connsiteY2" fmla="*/ 402050 h 585794"/>
              <a:gd name="connsiteX3" fmla="*/ 806395 w 820363"/>
              <a:gd name="connsiteY3" fmla="*/ 28340 h 585794"/>
              <a:gd name="connsiteX4" fmla="*/ 28169 w 820363"/>
              <a:gd name="connsiteY4" fmla="*/ 32698 h 585794"/>
              <a:gd name="connsiteX5" fmla="*/ 352384 w 820363"/>
              <a:gd name="connsiteY5" fmla="*/ 394276 h 585794"/>
              <a:gd name="connsiteX6" fmla="*/ 139659 w 820363"/>
              <a:gd name="connsiteY6" fmla="*/ 327601 h 585794"/>
              <a:gd name="connsiteX7" fmla="*/ 444834 w 820363"/>
              <a:gd name="connsiteY7" fmla="*/ 585351 h 585794"/>
              <a:gd name="connsiteX0" fmla="*/ 438673 w 825287"/>
              <a:gd name="connsiteY0" fmla="*/ 564249 h 564692"/>
              <a:gd name="connsiteX1" fmla="*/ 709496 w 825287"/>
              <a:gd name="connsiteY1" fmla="*/ 368849 h 564692"/>
              <a:gd name="connsiteX2" fmla="*/ 535573 w 825287"/>
              <a:gd name="connsiteY2" fmla="*/ 380948 h 564692"/>
              <a:gd name="connsiteX3" fmla="*/ 800234 w 825287"/>
              <a:gd name="connsiteY3" fmla="*/ 7238 h 564692"/>
              <a:gd name="connsiteX4" fmla="*/ 22008 w 825287"/>
              <a:gd name="connsiteY4" fmla="*/ 11596 h 564692"/>
              <a:gd name="connsiteX5" fmla="*/ 346223 w 825287"/>
              <a:gd name="connsiteY5" fmla="*/ 373174 h 564692"/>
              <a:gd name="connsiteX6" fmla="*/ 133498 w 825287"/>
              <a:gd name="connsiteY6" fmla="*/ 306499 h 564692"/>
              <a:gd name="connsiteX7" fmla="*/ 438673 w 825287"/>
              <a:gd name="connsiteY7" fmla="*/ 564249 h 564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25287" h="564692">
                <a:moveTo>
                  <a:pt x="438673" y="564249"/>
                </a:moveTo>
                <a:cubicBezTo>
                  <a:pt x="534673" y="574641"/>
                  <a:pt x="693346" y="399399"/>
                  <a:pt x="709496" y="368849"/>
                </a:cubicBezTo>
                <a:cubicBezTo>
                  <a:pt x="725646" y="338299"/>
                  <a:pt x="520450" y="441217"/>
                  <a:pt x="535573" y="380948"/>
                </a:cubicBezTo>
                <a:cubicBezTo>
                  <a:pt x="550696" y="320680"/>
                  <a:pt x="590285" y="21193"/>
                  <a:pt x="800234" y="7238"/>
                </a:cubicBezTo>
                <a:cubicBezTo>
                  <a:pt x="1010183" y="-6717"/>
                  <a:pt x="-174064" y="2178"/>
                  <a:pt x="22008" y="11596"/>
                </a:cubicBezTo>
                <a:cubicBezTo>
                  <a:pt x="218080" y="21014"/>
                  <a:pt x="327641" y="324024"/>
                  <a:pt x="346223" y="373174"/>
                </a:cubicBezTo>
                <a:cubicBezTo>
                  <a:pt x="364805" y="422324"/>
                  <a:pt x="118090" y="274653"/>
                  <a:pt x="133498" y="306499"/>
                </a:cubicBezTo>
                <a:cubicBezTo>
                  <a:pt x="148906" y="338345"/>
                  <a:pt x="342673" y="553857"/>
                  <a:pt x="438673" y="564249"/>
                </a:cubicBezTo>
                <a:close/>
              </a:path>
            </a:pathLst>
          </a:custGeom>
          <a:solidFill>
            <a:srgbClr val="FFC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he-IL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3315" name="Slide Number Placeholder 5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33E13B9E-7735-4DB2-B0F1-4E475A925F20}" type="slidenum">
              <a:rPr lang="he-IL" smtClean="0">
                <a:latin typeface="Calibri" panose="020F0502020204030204" pitchFamily="34" charset="0"/>
              </a:rPr>
              <a:pPr/>
              <a:t>22</a:t>
            </a:fld>
            <a:endParaRPr lang="en-US" dirty="0">
              <a:latin typeface="Calibri" panose="020F0502020204030204" pitchFamily="34" charset="0"/>
            </a:endParaRPr>
          </a:p>
        </p:txBody>
      </p:sp>
      <p:sp>
        <p:nvSpPr>
          <p:cNvPr id="13319" name="Line 4"/>
          <p:cNvSpPr>
            <a:spLocks noChangeShapeType="1"/>
          </p:cNvSpPr>
          <p:nvPr/>
        </p:nvSpPr>
        <p:spPr bwMode="auto">
          <a:xfrm>
            <a:off x="0" y="1082675"/>
            <a:ext cx="9144000" cy="0"/>
          </a:xfrm>
          <a:prstGeom prst="line">
            <a:avLst/>
          </a:prstGeom>
          <a:noFill/>
          <a:ln w="76200">
            <a:solidFill>
              <a:srgbClr val="FFC000"/>
            </a:solidFill>
            <a:round/>
            <a:headEnd/>
            <a:tailEnd/>
          </a:ln>
        </p:spPr>
        <p:txBody>
          <a:bodyPr/>
          <a:lstStyle/>
          <a:p>
            <a:endParaRPr lang="en-US" b="0">
              <a:latin typeface="Calibri" panose="020F0502020204030204" pitchFamily="34" charset="0"/>
            </a:endParaRPr>
          </a:p>
        </p:txBody>
      </p:sp>
      <p:sp>
        <p:nvSpPr>
          <p:cNvPr id="13320" name="Rectangle 5"/>
          <p:cNvSpPr>
            <a:spLocks noChangeArrowheads="1"/>
          </p:cNvSpPr>
          <p:nvPr/>
        </p:nvSpPr>
        <p:spPr bwMode="auto">
          <a:xfrm>
            <a:off x="0" y="152400"/>
            <a:ext cx="9024938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l"/>
            <a:r>
              <a:rPr lang="en-US" sz="4000" b="0" dirty="0">
                <a:solidFill>
                  <a:schemeClr val="bg1"/>
                </a:solidFill>
                <a:latin typeface="Calibri" panose="020F0502020204030204" pitchFamily="34" charset="0"/>
              </a:rPr>
              <a:t>   Pursuit Algorithms </a:t>
            </a:r>
          </a:p>
        </p:txBody>
      </p:sp>
      <p:sp>
        <p:nvSpPr>
          <p:cNvPr id="132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588963" y="6175375"/>
            <a:ext cx="4108450" cy="682625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>
                <a:solidFill>
                  <a:schemeClr val="bg1"/>
                </a:solidFill>
              </a:rPr>
              <a:t>Michael Elad</a:t>
            </a:r>
          </a:p>
          <a:p>
            <a:pPr>
              <a:defRPr/>
            </a:pPr>
            <a:r>
              <a:rPr lang="en-US" dirty="0">
                <a:solidFill>
                  <a:schemeClr val="bg1"/>
                </a:solidFill>
              </a:rPr>
              <a:t>The Computer-Science Department	</a:t>
            </a:r>
          </a:p>
          <a:p>
            <a:pPr>
              <a:defRPr/>
            </a:pPr>
            <a:r>
              <a:rPr lang="en-US" dirty="0">
                <a:solidFill>
                  <a:schemeClr val="bg1"/>
                </a:solidFill>
              </a:rPr>
              <a:t>The Technion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94198" y="3062514"/>
            <a:ext cx="2866868" cy="193899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b="0" dirty="0">
                <a:solidFill>
                  <a:schemeClr val="bg1"/>
                </a:solidFill>
                <a:latin typeface="Calibri" panose="020F0502020204030204" pitchFamily="34" charset="0"/>
              </a:rPr>
              <a:t>Basis Pursuit</a:t>
            </a:r>
          </a:p>
          <a:p>
            <a:endParaRPr lang="en-US" sz="1600" b="0" dirty="0">
              <a:solidFill>
                <a:schemeClr val="bg1"/>
              </a:solidFill>
              <a:latin typeface="Calibri" panose="020F0502020204030204" pitchFamily="34" charset="0"/>
            </a:endParaRPr>
          </a:p>
          <a:p>
            <a:pPr algn="l"/>
            <a:r>
              <a:rPr lang="en-US" sz="2000" b="0" dirty="0">
                <a:solidFill>
                  <a:schemeClr val="bg1"/>
                </a:solidFill>
                <a:latin typeface="Calibri" panose="020F0502020204030204" pitchFamily="34" charset="0"/>
              </a:rPr>
              <a:t>Change the L</a:t>
            </a:r>
            <a:r>
              <a:rPr lang="en-US" sz="2000" b="0" baseline="-25000" dirty="0">
                <a:solidFill>
                  <a:schemeClr val="bg1"/>
                </a:solidFill>
                <a:latin typeface="Calibri" panose="020F0502020204030204" pitchFamily="34" charset="0"/>
              </a:rPr>
              <a:t>0</a:t>
            </a:r>
            <a:r>
              <a:rPr lang="en-US" sz="2000" b="0" dirty="0">
                <a:solidFill>
                  <a:schemeClr val="bg1"/>
                </a:solidFill>
                <a:latin typeface="Calibri" panose="020F0502020204030204" pitchFamily="34" charset="0"/>
              </a:rPr>
              <a:t> into L</a:t>
            </a:r>
            <a:r>
              <a:rPr lang="en-US" sz="2000" b="0" baseline="-25000" dirty="0">
                <a:solidFill>
                  <a:schemeClr val="bg1"/>
                </a:solidFill>
                <a:latin typeface="Calibri" panose="020F0502020204030204" pitchFamily="34" charset="0"/>
              </a:rPr>
              <a:t>1</a:t>
            </a:r>
            <a:r>
              <a:rPr lang="en-US" sz="2000" b="0" dirty="0">
                <a:solidFill>
                  <a:schemeClr val="bg1"/>
                </a:solidFill>
                <a:latin typeface="Calibri" panose="020F0502020204030204" pitchFamily="34" charset="0"/>
              </a:rPr>
              <a:t> </a:t>
            </a:r>
            <a:br>
              <a:rPr lang="en-US" sz="2000" b="0" dirty="0">
                <a:solidFill>
                  <a:schemeClr val="bg1"/>
                </a:solidFill>
                <a:latin typeface="Calibri" panose="020F0502020204030204" pitchFamily="34" charset="0"/>
              </a:rPr>
            </a:br>
            <a:r>
              <a:rPr lang="en-US" sz="2000" b="0" dirty="0">
                <a:solidFill>
                  <a:schemeClr val="bg1"/>
                </a:solidFill>
                <a:latin typeface="Calibri" panose="020F0502020204030204" pitchFamily="34" charset="0"/>
              </a:rPr>
              <a:t>and then  the problem becomes convex and manageable </a:t>
            </a:r>
            <a:endParaRPr lang="he-IL" sz="2000" b="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2914597" y="3062514"/>
            <a:ext cx="2921661" cy="138499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b="0" dirty="0">
                <a:solidFill>
                  <a:schemeClr val="bg1"/>
                </a:solidFill>
                <a:latin typeface="Calibri" panose="020F0502020204030204" pitchFamily="34" charset="0"/>
              </a:rPr>
              <a:t>Matching Pursuit</a:t>
            </a:r>
          </a:p>
          <a:p>
            <a:endParaRPr lang="en-US" sz="1600" b="0" dirty="0">
              <a:solidFill>
                <a:schemeClr val="bg1"/>
              </a:solidFill>
              <a:latin typeface="Calibri" panose="020F0502020204030204" pitchFamily="34" charset="0"/>
            </a:endParaRPr>
          </a:p>
          <a:p>
            <a:r>
              <a:rPr lang="en-US" b="0" dirty="0">
                <a:solidFill>
                  <a:schemeClr val="bg1"/>
                </a:solidFill>
                <a:latin typeface="Calibri" panose="020F0502020204030204" pitchFamily="34" charset="0"/>
              </a:rPr>
              <a:t> </a:t>
            </a:r>
            <a:r>
              <a:rPr lang="en-US" sz="2000" b="0" dirty="0">
                <a:solidFill>
                  <a:schemeClr val="bg1"/>
                </a:solidFill>
                <a:latin typeface="Calibri" panose="020F0502020204030204" pitchFamily="34" charset="0"/>
              </a:rPr>
              <a:t>Find the support greedily, one element at a time</a:t>
            </a:r>
            <a:endParaRPr lang="he-IL" b="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4" name="TextBox 133"/>
              <p:cNvSpPr txBox="1"/>
              <p:nvPr/>
            </p:nvSpPr>
            <p:spPr>
              <a:xfrm>
                <a:off x="6162261" y="3062514"/>
                <a:ext cx="2798859" cy="1676677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r>
                  <a:rPr lang="en-US" b="0" dirty="0" err="1">
                    <a:solidFill>
                      <a:schemeClr val="bg1"/>
                    </a:solidFill>
                    <a:latin typeface="Calibri" panose="020F0502020204030204" pitchFamily="34" charset="0"/>
                  </a:rPr>
                  <a:t>Thresholding</a:t>
                </a:r>
                <a:endParaRPr lang="en-US" b="0" dirty="0">
                  <a:solidFill>
                    <a:schemeClr val="bg1"/>
                  </a:solidFill>
                  <a:latin typeface="Calibri" panose="020F0502020204030204" pitchFamily="34" charset="0"/>
                </a:endParaRPr>
              </a:p>
              <a:p>
                <a:endParaRPr lang="en-US" sz="1600" b="0" dirty="0">
                  <a:solidFill>
                    <a:schemeClr val="bg1"/>
                  </a:solidFill>
                  <a:latin typeface="Calibri" panose="020F0502020204030204" pitchFamily="34" charset="0"/>
                </a:endParaRPr>
              </a:p>
              <a:p>
                <a:r>
                  <a:rPr lang="en-US" sz="2000" b="0" dirty="0">
                    <a:solidFill>
                      <a:schemeClr val="bg1"/>
                    </a:solidFill>
                    <a:latin typeface="Calibri" panose="020F0502020204030204" pitchFamily="34" charset="0"/>
                  </a:rPr>
                  <a:t>Multiply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>
                        <a:solidFill>
                          <a:schemeClr val="bg1"/>
                        </a:solidFill>
                        <a:latin typeface="Cambria Math"/>
                        <a:ea typeface="Cambria Math"/>
                      </a:rPr>
                      <m:t>y</m:t>
                    </m:r>
                  </m:oMath>
                </a14:m>
                <a:r>
                  <a:rPr lang="en-US" sz="2000" b="0" dirty="0">
                    <a:solidFill>
                      <a:schemeClr val="bg1"/>
                    </a:solidFill>
                    <a:latin typeface="Calibri" panose="020F0502020204030204" pitchFamily="34" charset="0"/>
                  </a:rPr>
                  <a:t> by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</m:ctrlPr>
                      </m:sSupPr>
                      <m:e>
                        <m:r>
                          <a:rPr lang="en-US" sz="2000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𝐃</m:t>
                        </m:r>
                      </m:e>
                      <m:sup>
                        <m:r>
                          <a:rPr lang="en-US" sz="2000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𝐓</m:t>
                        </m:r>
                      </m:sup>
                    </m:sSup>
                  </m:oMath>
                </a14:m>
                <a:r>
                  <a:rPr lang="en-US" sz="2000" b="0" dirty="0">
                    <a:solidFill>
                      <a:schemeClr val="bg1"/>
                    </a:solidFill>
                    <a:latin typeface="Calibri" panose="020F0502020204030204" pitchFamily="34" charset="0"/>
                  </a:rPr>
                  <a:t> </a:t>
                </a:r>
                <a:br>
                  <a:rPr lang="en-US" sz="2000" b="0" dirty="0">
                    <a:solidFill>
                      <a:schemeClr val="bg1"/>
                    </a:solidFill>
                    <a:latin typeface="Calibri" panose="020F0502020204030204" pitchFamily="34" charset="0"/>
                  </a:rPr>
                </a:br>
                <a:r>
                  <a:rPr lang="en-US" sz="2000" b="0" dirty="0">
                    <a:solidFill>
                      <a:schemeClr val="bg1"/>
                    </a:solidFill>
                    <a:latin typeface="Calibri" panose="020F0502020204030204" pitchFamily="34" charset="0"/>
                  </a:rPr>
                  <a:t>and apply shrinkage: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l-GR" sz="2000" b="0" i="1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l-GR" sz="2000" b="0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α</m:t>
                        </m:r>
                      </m:e>
                    </m:acc>
                    <m:r>
                      <a:rPr lang="en-US" sz="2000" b="0" i="1">
                        <a:solidFill>
                          <a:schemeClr val="bg1"/>
                        </a:solidFill>
                        <a:latin typeface="Cambria Math"/>
                        <a:ea typeface="Cambria Math"/>
                      </a:rPr>
                      <m:t>=</m:t>
                    </m:r>
                    <m:sSub>
                      <m:sSubPr>
                        <m:ctrlPr>
                          <a:rPr lang="en-US" sz="2000" b="0" i="1">
                            <a:solidFill>
                              <a:prstClr val="white"/>
                            </a:solidFill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𝒫</m:t>
                        </m:r>
                      </m:e>
                      <m:sub>
                        <m:r>
                          <a:rPr lang="en-US" sz="2000" b="0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sub>
                    </m:sSub>
                    <m:d>
                      <m:dPr>
                        <m:begChr m:val="{"/>
                        <m:endChr m:val="}"/>
                        <m:ctrlPr>
                          <a:rPr lang="en-US" sz="2000" b="0" i="1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sSupPr>
                          <m:e>
                            <m:r>
                              <a:rPr lang="en-US" sz="2000">
                                <a:solidFill>
                                  <a:schemeClr val="bg1"/>
                                </a:solidFill>
                                <a:latin typeface="Cambria Math"/>
                                <a:ea typeface="Cambria Math"/>
                              </a:rPr>
                              <m:t>𝐃</m:t>
                            </m:r>
                          </m:e>
                          <m:sup>
                            <m:r>
                              <a:rPr lang="en-US" sz="2000">
                                <a:solidFill>
                                  <a:schemeClr val="bg1"/>
                                </a:solidFill>
                                <a:latin typeface="Cambria Math"/>
                                <a:ea typeface="Cambria Math"/>
                              </a:rPr>
                              <m:t>𝐓</m:t>
                            </m:r>
                          </m:sup>
                        </m:sSup>
                        <m:r>
                          <m:rPr>
                            <m:sty m:val="p"/>
                          </m:rPr>
                          <a:rPr lang="en-US" sz="2000" b="0" smtClean="0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y</m:t>
                        </m:r>
                      </m:e>
                    </m:d>
                  </m:oMath>
                </a14:m>
                <a:r>
                  <a:rPr lang="en-US" sz="2000" b="0" dirty="0">
                    <a:solidFill>
                      <a:schemeClr val="bg1"/>
                    </a:solidFill>
                    <a:latin typeface="Calibri" panose="020F0502020204030204" pitchFamily="34" charset="0"/>
                  </a:rPr>
                  <a:t> </a:t>
                </a:r>
                <a:endParaRPr lang="he-IL" sz="2000" b="0" dirty="0">
                  <a:solidFill>
                    <a:schemeClr val="bg1"/>
                  </a:solidFill>
                  <a:latin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34" name="TextBox 1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2261" y="3062514"/>
                <a:ext cx="2798859" cy="1676677"/>
              </a:xfrm>
              <a:prstGeom prst="rect">
                <a:avLst/>
              </a:prstGeom>
              <a:blipFill>
                <a:blip r:embed="rId4"/>
                <a:stretch>
                  <a:fillRect t="-2909" b="-1818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TextBox 134"/>
              <p:cNvSpPr txBox="1"/>
              <p:nvPr/>
            </p:nvSpPr>
            <p:spPr>
              <a:xfrm>
                <a:off x="1799850" y="1276162"/>
                <a:ext cx="5083828" cy="523220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e-IL" sz="2800" b="0" i="1" smtClean="0">
                              <a:solidFill>
                                <a:schemeClr val="bg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he-IL" sz="28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800" b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min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he-IL" sz="2800" b="0">
                                  <a:solidFill>
                                    <a:schemeClr val="bg1"/>
                                  </a:solidFill>
                                  <a:latin typeface="Cambria Math"/>
                                  <a:ea typeface="Cambria Math"/>
                                </a:rPr>
                                <m:t>α</m:t>
                              </m:r>
                            </m:sub>
                          </m:sSub>
                          <m:r>
                            <a:rPr lang="he-IL" sz="2800" b="0" i="1" smtClean="0">
                              <a:solidFill>
                                <a:schemeClr val="bg1"/>
                              </a:solidFill>
                              <a:latin typeface="Cambria Math"/>
                              <a:ea typeface="Cambria Math"/>
                            </a:rPr>
                            <m:t> </m:t>
                          </m:r>
                          <m:d>
                            <m:dPr>
                              <m:begChr m:val="‖"/>
                              <m:endChr m:val="‖"/>
                              <m:ctrlPr>
                                <a:rPr lang="he-IL" sz="28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he-IL" sz="2800" b="0" i="0" smtClean="0">
                                  <a:solidFill>
                                    <a:schemeClr val="bg1"/>
                                  </a:solidFill>
                                  <a:latin typeface="Cambria Math"/>
                                  <a:ea typeface="Cambria Math"/>
                                </a:rPr>
                                <m:t>α</m:t>
                              </m:r>
                            </m:e>
                          </m:d>
                        </m:e>
                        <m:sub>
                          <m:r>
                            <a:rPr lang="he-IL" sz="2800" b="0" i="0" smtClean="0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he-IL" sz="2800" b="0" i="0" smtClean="0">
                          <a:solidFill>
                            <a:schemeClr val="bg1"/>
                          </a:solidFill>
                          <a:latin typeface="Cambria Math"/>
                        </a:rPr>
                        <m:t>  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chemeClr val="bg1"/>
                          </a:solidFill>
                          <a:latin typeface="Cambria Math"/>
                        </a:rPr>
                        <m:t>s</m:t>
                      </m:r>
                      <m:r>
                        <a:rPr lang="en-US" sz="2800" b="0" i="0" smtClean="0">
                          <a:solidFill>
                            <a:schemeClr val="bg1"/>
                          </a:solidFill>
                          <a:latin typeface="Cambria Math"/>
                        </a:rPr>
                        <m:t>.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chemeClr val="bg1"/>
                          </a:solidFill>
                          <a:latin typeface="Cambria Math"/>
                        </a:rPr>
                        <m:t>t</m:t>
                      </m:r>
                      <m:r>
                        <a:rPr lang="en-US" sz="2800" b="0" i="0" smtClean="0">
                          <a:solidFill>
                            <a:schemeClr val="bg1"/>
                          </a:solidFill>
                          <a:latin typeface="Cambria Math"/>
                        </a:rPr>
                        <m:t>.  </m:t>
                      </m:r>
                      <m:sSub>
                        <m:sSubPr>
                          <m:ctrlPr>
                            <a:rPr lang="he-IL" sz="2800" b="0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he-IL" sz="2800" b="0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2800" b="1" i="0" smtClean="0">
                                  <a:solidFill>
                                    <a:schemeClr val="bg1"/>
                                  </a:solidFill>
                                  <a:latin typeface="Cambria Math"/>
                                  <a:ea typeface="Cambria Math"/>
                                </a:rPr>
                                <m:t>𝐃</m:t>
                              </m:r>
                              <m:r>
                                <m:rPr>
                                  <m:sty m:val="p"/>
                                </m:rPr>
                                <a:rPr lang="el-GR" sz="2800" b="0" i="0" smtClean="0">
                                  <a:solidFill>
                                    <a:schemeClr val="bg1"/>
                                  </a:solidFill>
                                  <a:latin typeface="Cambria Math"/>
                                  <a:ea typeface="Cambria Math"/>
                                </a:rPr>
                                <m:t>α</m:t>
                              </m:r>
                              <m:r>
                                <a:rPr lang="en-US" sz="2800" b="0" i="0" smtClean="0">
                                  <a:solidFill>
                                    <a:schemeClr val="bg1"/>
                                  </a:solidFill>
                                  <a:latin typeface="Cambria Math"/>
                                  <a:ea typeface="Cambria Math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chemeClr val="bg1"/>
                                  </a:solidFill>
                                  <a:latin typeface="Cambria Math"/>
                                  <a:ea typeface="Cambria Math"/>
                                </a:rPr>
                                <m:t>y</m:t>
                              </m:r>
                            </m:e>
                          </m:d>
                        </m:e>
                        <m:sub>
                          <m:r>
                            <a:rPr lang="he-IL" sz="2800" b="0" i="0" smtClean="0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/>
                          <a:ea typeface="Cambria Math"/>
                        </a:rPr>
                        <m:t>≤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chemeClr val="bg1"/>
                          </a:solidFill>
                          <a:latin typeface="Cambria Math"/>
                          <a:ea typeface="Cambria Math"/>
                        </a:rPr>
                        <m:t>ε</m:t>
                      </m:r>
                    </m:oMath>
                  </m:oMathPara>
                </a14:m>
                <a:endParaRPr lang="he-IL" sz="28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5" name="TextBox 1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9850" y="1276162"/>
                <a:ext cx="5083828" cy="523220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6" name="Freeform 31"/>
          <p:cNvSpPr>
            <a:spLocks/>
          </p:cNvSpPr>
          <p:nvPr/>
        </p:nvSpPr>
        <p:spPr bwMode="auto">
          <a:xfrm>
            <a:off x="1263112" y="1849209"/>
            <a:ext cx="6586779" cy="1240202"/>
          </a:xfrm>
          <a:custGeom>
            <a:avLst/>
            <a:gdLst>
              <a:gd name="T0" fmla="*/ 2147483647 w 3169"/>
              <a:gd name="T1" fmla="*/ 2147483647 h 683"/>
              <a:gd name="T2" fmla="*/ 2147483647 w 3169"/>
              <a:gd name="T3" fmla="*/ 2147483647 h 683"/>
              <a:gd name="T4" fmla="*/ 2147483647 w 3169"/>
              <a:gd name="T5" fmla="*/ 2147483647 h 683"/>
              <a:gd name="T6" fmla="*/ 2147483647 w 3169"/>
              <a:gd name="T7" fmla="*/ 2147483647 h 683"/>
              <a:gd name="T8" fmla="*/ 2147483647 w 3169"/>
              <a:gd name="T9" fmla="*/ 2147483647 h 683"/>
              <a:gd name="T10" fmla="*/ 2147483647 w 3169"/>
              <a:gd name="T11" fmla="*/ 2147483647 h 683"/>
              <a:gd name="T12" fmla="*/ 2147483647 w 3169"/>
              <a:gd name="T13" fmla="*/ 2147483647 h 683"/>
              <a:gd name="T14" fmla="*/ 2147483647 w 3169"/>
              <a:gd name="T15" fmla="*/ 2147483647 h 683"/>
              <a:gd name="T16" fmla="*/ 2147483647 w 3169"/>
              <a:gd name="T17" fmla="*/ 2147483647 h 683"/>
              <a:gd name="T18" fmla="*/ 2147483647 w 3169"/>
              <a:gd name="T19" fmla="*/ 2147483647 h 683"/>
              <a:gd name="T20" fmla="*/ 2147483647 w 3169"/>
              <a:gd name="T21" fmla="*/ 2147483647 h 683"/>
              <a:gd name="T22" fmla="*/ 2147483647 w 3169"/>
              <a:gd name="T23" fmla="*/ 2147483647 h 683"/>
              <a:gd name="T24" fmla="*/ 2147483647 w 3169"/>
              <a:gd name="T25" fmla="*/ 2147483647 h 683"/>
              <a:gd name="T26" fmla="*/ 2147483647 w 3169"/>
              <a:gd name="T27" fmla="*/ 2147483647 h 683"/>
              <a:gd name="T28" fmla="*/ 2147483647 w 3169"/>
              <a:gd name="T29" fmla="*/ 2147483647 h 683"/>
              <a:gd name="T30" fmla="*/ 2147483647 w 3169"/>
              <a:gd name="T31" fmla="*/ 2147483647 h 683"/>
              <a:gd name="T32" fmla="*/ 2147483647 w 3169"/>
              <a:gd name="T33" fmla="*/ 2147483647 h 683"/>
              <a:gd name="T34" fmla="*/ 2147483647 w 3169"/>
              <a:gd name="T35" fmla="*/ 2147483647 h 683"/>
              <a:gd name="T36" fmla="*/ 2147483647 w 3169"/>
              <a:gd name="T37" fmla="*/ 2147483647 h 683"/>
              <a:gd name="T38" fmla="*/ 2147483647 w 3169"/>
              <a:gd name="T39" fmla="*/ 2147483647 h 683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w 3169"/>
              <a:gd name="T61" fmla="*/ 0 h 683"/>
              <a:gd name="T62" fmla="*/ 3169 w 3169"/>
              <a:gd name="T63" fmla="*/ 683 h 683"/>
              <a:gd name="connsiteX0" fmla="*/ 3091 w 9756"/>
              <a:gd name="connsiteY0" fmla="*/ 71 h 9603"/>
              <a:gd name="connsiteX1" fmla="*/ 3767 w 9756"/>
              <a:gd name="connsiteY1" fmla="*/ 2530 h 9603"/>
              <a:gd name="connsiteX2" fmla="*/ 356 w 9756"/>
              <a:gd name="connsiteY2" fmla="*/ 4171 h 9603"/>
              <a:gd name="connsiteX3" fmla="*/ 327 w 9756"/>
              <a:gd name="connsiteY3" fmla="*/ 7509 h 9603"/>
              <a:gd name="connsiteX4" fmla="*/ 8 w 9756"/>
              <a:gd name="connsiteY4" fmla="*/ 7260 h 9603"/>
              <a:gd name="connsiteX5" fmla="*/ 687 w 9756"/>
              <a:gd name="connsiteY5" fmla="*/ 9383 h 9603"/>
              <a:gd name="connsiteX6" fmla="*/ 1084 w 9756"/>
              <a:gd name="connsiteY6" fmla="*/ 6894 h 9603"/>
              <a:gd name="connsiteX7" fmla="*/ 734 w 9756"/>
              <a:gd name="connsiteY7" fmla="*/ 7919 h 9603"/>
              <a:gd name="connsiteX8" fmla="*/ 1321 w 9756"/>
              <a:gd name="connsiteY8" fmla="*/ 5269 h 9603"/>
              <a:gd name="connsiteX9" fmla="*/ 8131 w 9756"/>
              <a:gd name="connsiteY9" fmla="*/ 5122 h 9603"/>
              <a:gd name="connsiteX10" fmla="*/ 8876 w 9756"/>
              <a:gd name="connsiteY10" fmla="*/ 7992 h 9603"/>
              <a:gd name="connsiteX11" fmla="*/ 8576 w 9756"/>
              <a:gd name="connsiteY11" fmla="*/ 7187 h 9603"/>
              <a:gd name="connsiteX12" fmla="*/ 9128 w 9756"/>
              <a:gd name="connsiteY12" fmla="*/ 9602 h 9603"/>
              <a:gd name="connsiteX13" fmla="*/ 9756 w 9756"/>
              <a:gd name="connsiteY13" fmla="*/ 7582 h 9603"/>
              <a:gd name="connsiteX14" fmla="*/ 9368 w 9756"/>
              <a:gd name="connsiteY14" fmla="*/ 7977 h 9603"/>
              <a:gd name="connsiteX15" fmla="*/ 8844 w 9756"/>
              <a:gd name="connsiteY15" fmla="*/ 4244 h 9603"/>
              <a:gd name="connsiteX16" fmla="*/ 4909 w 9756"/>
              <a:gd name="connsiteY16" fmla="*/ 3585 h 9603"/>
              <a:gd name="connsiteX17" fmla="*/ 6187 w 9756"/>
              <a:gd name="connsiteY17" fmla="*/ 71 h 9603"/>
              <a:gd name="connsiteX18" fmla="*/ 4543 w 9756"/>
              <a:gd name="connsiteY18" fmla="*/ 1169 h 9603"/>
              <a:gd name="connsiteX19" fmla="*/ 3091 w 9756"/>
              <a:gd name="connsiteY19" fmla="*/ 71 h 9603"/>
              <a:gd name="connsiteX0" fmla="*/ 3168 w 10000"/>
              <a:gd name="connsiteY0" fmla="*/ 74 h 10000"/>
              <a:gd name="connsiteX1" fmla="*/ 3861 w 10000"/>
              <a:gd name="connsiteY1" fmla="*/ 2635 h 10000"/>
              <a:gd name="connsiteX2" fmla="*/ 283 w 10000"/>
              <a:gd name="connsiteY2" fmla="*/ 3231 h 10000"/>
              <a:gd name="connsiteX3" fmla="*/ 335 w 10000"/>
              <a:gd name="connsiteY3" fmla="*/ 7819 h 10000"/>
              <a:gd name="connsiteX4" fmla="*/ 8 w 10000"/>
              <a:gd name="connsiteY4" fmla="*/ 7560 h 10000"/>
              <a:gd name="connsiteX5" fmla="*/ 704 w 10000"/>
              <a:gd name="connsiteY5" fmla="*/ 9771 h 10000"/>
              <a:gd name="connsiteX6" fmla="*/ 1111 w 10000"/>
              <a:gd name="connsiteY6" fmla="*/ 7179 h 10000"/>
              <a:gd name="connsiteX7" fmla="*/ 752 w 10000"/>
              <a:gd name="connsiteY7" fmla="*/ 8246 h 10000"/>
              <a:gd name="connsiteX8" fmla="*/ 1354 w 10000"/>
              <a:gd name="connsiteY8" fmla="*/ 5487 h 10000"/>
              <a:gd name="connsiteX9" fmla="*/ 8334 w 10000"/>
              <a:gd name="connsiteY9" fmla="*/ 5334 h 10000"/>
              <a:gd name="connsiteX10" fmla="*/ 9098 w 10000"/>
              <a:gd name="connsiteY10" fmla="*/ 8322 h 10000"/>
              <a:gd name="connsiteX11" fmla="*/ 8790 w 10000"/>
              <a:gd name="connsiteY11" fmla="*/ 7484 h 10000"/>
              <a:gd name="connsiteX12" fmla="*/ 9356 w 10000"/>
              <a:gd name="connsiteY12" fmla="*/ 9999 h 10000"/>
              <a:gd name="connsiteX13" fmla="*/ 10000 w 10000"/>
              <a:gd name="connsiteY13" fmla="*/ 7895 h 10000"/>
              <a:gd name="connsiteX14" fmla="*/ 9602 w 10000"/>
              <a:gd name="connsiteY14" fmla="*/ 8307 h 10000"/>
              <a:gd name="connsiteX15" fmla="*/ 9065 w 10000"/>
              <a:gd name="connsiteY15" fmla="*/ 4419 h 10000"/>
              <a:gd name="connsiteX16" fmla="*/ 5032 w 10000"/>
              <a:gd name="connsiteY16" fmla="*/ 3733 h 10000"/>
              <a:gd name="connsiteX17" fmla="*/ 6342 w 10000"/>
              <a:gd name="connsiteY17" fmla="*/ 74 h 10000"/>
              <a:gd name="connsiteX18" fmla="*/ 4657 w 10000"/>
              <a:gd name="connsiteY18" fmla="*/ 1217 h 10000"/>
              <a:gd name="connsiteX19" fmla="*/ 3168 w 10000"/>
              <a:gd name="connsiteY19" fmla="*/ 74 h 10000"/>
              <a:gd name="connsiteX0" fmla="*/ 3168 w 10000"/>
              <a:gd name="connsiteY0" fmla="*/ 74 h 10000"/>
              <a:gd name="connsiteX1" fmla="*/ 3861 w 10000"/>
              <a:gd name="connsiteY1" fmla="*/ 2635 h 10000"/>
              <a:gd name="connsiteX2" fmla="*/ 283 w 10000"/>
              <a:gd name="connsiteY2" fmla="*/ 3231 h 10000"/>
              <a:gd name="connsiteX3" fmla="*/ 335 w 10000"/>
              <a:gd name="connsiteY3" fmla="*/ 7819 h 10000"/>
              <a:gd name="connsiteX4" fmla="*/ 8 w 10000"/>
              <a:gd name="connsiteY4" fmla="*/ 7560 h 10000"/>
              <a:gd name="connsiteX5" fmla="*/ 704 w 10000"/>
              <a:gd name="connsiteY5" fmla="*/ 9771 h 10000"/>
              <a:gd name="connsiteX6" fmla="*/ 1111 w 10000"/>
              <a:gd name="connsiteY6" fmla="*/ 7179 h 10000"/>
              <a:gd name="connsiteX7" fmla="*/ 752 w 10000"/>
              <a:gd name="connsiteY7" fmla="*/ 8246 h 10000"/>
              <a:gd name="connsiteX8" fmla="*/ 1354 w 10000"/>
              <a:gd name="connsiteY8" fmla="*/ 5487 h 10000"/>
              <a:gd name="connsiteX9" fmla="*/ 8334 w 10000"/>
              <a:gd name="connsiteY9" fmla="*/ 5334 h 10000"/>
              <a:gd name="connsiteX10" fmla="*/ 9098 w 10000"/>
              <a:gd name="connsiteY10" fmla="*/ 8322 h 10000"/>
              <a:gd name="connsiteX11" fmla="*/ 8790 w 10000"/>
              <a:gd name="connsiteY11" fmla="*/ 7484 h 10000"/>
              <a:gd name="connsiteX12" fmla="*/ 9356 w 10000"/>
              <a:gd name="connsiteY12" fmla="*/ 9999 h 10000"/>
              <a:gd name="connsiteX13" fmla="*/ 10000 w 10000"/>
              <a:gd name="connsiteY13" fmla="*/ 7895 h 10000"/>
              <a:gd name="connsiteX14" fmla="*/ 9602 w 10000"/>
              <a:gd name="connsiteY14" fmla="*/ 8307 h 10000"/>
              <a:gd name="connsiteX15" fmla="*/ 9065 w 10000"/>
              <a:gd name="connsiteY15" fmla="*/ 4419 h 10000"/>
              <a:gd name="connsiteX16" fmla="*/ 5472 w 10000"/>
              <a:gd name="connsiteY16" fmla="*/ 2930 h 10000"/>
              <a:gd name="connsiteX17" fmla="*/ 6342 w 10000"/>
              <a:gd name="connsiteY17" fmla="*/ 74 h 10000"/>
              <a:gd name="connsiteX18" fmla="*/ 4657 w 10000"/>
              <a:gd name="connsiteY18" fmla="*/ 1217 h 10000"/>
              <a:gd name="connsiteX19" fmla="*/ 3168 w 10000"/>
              <a:gd name="connsiteY19" fmla="*/ 74 h 10000"/>
              <a:gd name="connsiteX0" fmla="*/ 3168 w 10000"/>
              <a:gd name="connsiteY0" fmla="*/ 74 h 10000"/>
              <a:gd name="connsiteX1" fmla="*/ 3861 w 10000"/>
              <a:gd name="connsiteY1" fmla="*/ 2635 h 10000"/>
              <a:gd name="connsiteX2" fmla="*/ 283 w 10000"/>
              <a:gd name="connsiteY2" fmla="*/ 3231 h 10000"/>
              <a:gd name="connsiteX3" fmla="*/ 335 w 10000"/>
              <a:gd name="connsiteY3" fmla="*/ 7819 h 10000"/>
              <a:gd name="connsiteX4" fmla="*/ 8 w 10000"/>
              <a:gd name="connsiteY4" fmla="*/ 7560 h 10000"/>
              <a:gd name="connsiteX5" fmla="*/ 704 w 10000"/>
              <a:gd name="connsiteY5" fmla="*/ 9771 h 10000"/>
              <a:gd name="connsiteX6" fmla="*/ 1111 w 10000"/>
              <a:gd name="connsiteY6" fmla="*/ 7179 h 10000"/>
              <a:gd name="connsiteX7" fmla="*/ 752 w 10000"/>
              <a:gd name="connsiteY7" fmla="*/ 8246 h 10000"/>
              <a:gd name="connsiteX8" fmla="*/ 1354 w 10000"/>
              <a:gd name="connsiteY8" fmla="*/ 5487 h 10000"/>
              <a:gd name="connsiteX9" fmla="*/ 8334 w 10000"/>
              <a:gd name="connsiteY9" fmla="*/ 5334 h 10000"/>
              <a:gd name="connsiteX10" fmla="*/ 9098 w 10000"/>
              <a:gd name="connsiteY10" fmla="*/ 8322 h 10000"/>
              <a:gd name="connsiteX11" fmla="*/ 8790 w 10000"/>
              <a:gd name="connsiteY11" fmla="*/ 7484 h 10000"/>
              <a:gd name="connsiteX12" fmla="*/ 9356 w 10000"/>
              <a:gd name="connsiteY12" fmla="*/ 9999 h 10000"/>
              <a:gd name="connsiteX13" fmla="*/ 10000 w 10000"/>
              <a:gd name="connsiteY13" fmla="*/ 7895 h 10000"/>
              <a:gd name="connsiteX14" fmla="*/ 9602 w 10000"/>
              <a:gd name="connsiteY14" fmla="*/ 8307 h 10000"/>
              <a:gd name="connsiteX15" fmla="*/ 9395 w 10000"/>
              <a:gd name="connsiteY15" fmla="*/ 3430 h 10000"/>
              <a:gd name="connsiteX16" fmla="*/ 5472 w 10000"/>
              <a:gd name="connsiteY16" fmla="*/ 2930 h 10000"/>
              <a:gd name="connsiteX17" fmla="*/ 6342 w 10000"/>
              <a:gd name="connsiteY17" fmla="*/ 74 h 10000"/>
              <a:gd name="connsiteX18" fmla="*/ 4657 w 10000"/>
              <a:gd name="connsiteY18" fmla="*/ 1217 h 10000"/>
              <a:gd name="connsiteX19" fmla="*/ 3168 w 10000"/>
              <a:gd name="connsiteY19" fmla="*/ 74 h 10000"/>
              <a:gd name="connsiteX0" fmla="*/ 3168 w 10000"/>
              <a:gd name="connsiteY0" fmla="*/ 74 h 10000"/>
              <a:gd name="connsiteX1" fmla="*/ 3861 w 10000"/>
              <a:gd name="connsiteY1" fmla="*/ 2340 h 10000"/>
              <a:gd name="connsiteX2" fmla="*/ 283 w 10000"/>
              <a:gd name="connsiteY2" fmla="*/ 3231 h 10000"/>
              <a:gd name="connsiteX3" fmla="*/ 335 w 10000"/>
              <a:gd name="connsiteY3" fmla="*/ 7819 h 10000"/>
              <a:gd name="connsiteX4" fmla="*/ 8 w 10000"/>
              <a:gd name="connsiteY4" fmla="*/ 7560 h 10000"/>
              <a:gd name="connsiteX5" fmla="*/ 704 w 10000"/>
              <a:gd name="connsiteY5" fmla="*/ 9771 h 10000"/>
              <a:gd name="connsiteX6" fmla="*/ 1111 w 10000"/>
              <a:gd name="connsiteY6" fmla="*/ 7179 h 10000"/>
              <a:gd name="connsiteX7" fmla="*/ 752 w 10000"/>
              <a:gd name="connsiteY7" fmla="*/ 8246 h 10000"/>
              <a:gd name="connsiteX8" fmla="*/ 1354 w 10000"/>
              <a:gd name="connsiteY8" fmla="*/ 5487 h 10000"/>
              <a:gd name="connsiteX9" fmla="*/ 8334 w 10000"/>
              <a:gd name="connsiteY9" fmla="*/ 5334 h 10000"/>
              <a:gd name="connsiteX10" fmla="*/ 9098 w 10000"/>
              <a:gd name="connsiteY10" fmla="*/ 8322 h 10000"/>
              <a:gd name="connsiteX11" fmla="*/ 8790 w 10000"/>
              <a:gd name="connsiteY11" fmla="*/ 7484 h 10000"/>
              <a:gd name="connsiteX12" fmla="*/ 9356 w 10000"/>
              <a:gd name="connsiteY12" fmla="*/ 9999 h 10000"/>
              <a:gd name="connsiteX13" fmla="*/ 10000 w 10000"/>
              <a:gd name="connsiteY13" fmla="*/ 7895 h 10000"/>
              <a:gd name="connsiteX14" fmla="*/ 9602 w 10000"/>
              <a:gd name="connsiteY14" fmla="*/ 8307 h 10000"/>
              <a:gd name="connsiteX15" fmla="*/ 9395 w 10000"/>
              <a:gd name="connsiteY15" fmla="*/ 3430 h 10000"/>
              <a:gd name="connsiteX16" fmla="*/ 5472 w 10000"/>
              <a:gd name="connsiteY16" fmla="*/ 2930 h 10000"/>
              <a:gd name="connsiteX17" fmla="*/ 6342 w 10000"/>
              <a:gd name="connsiteY17" fmla="*/ 74 h 10000"/>
              <a:gd name="connsiteX18" fmla="*/ 4657 w 10000"/>
              <a:gd name="connsiteY18" fmla="*/ 1217 h 10000"/>
              <a:gd name="connsiteX19" fmla="*/ 3168 w 10000"/>
              <a:gd name="connsiteY19" fmla="*/ 74 h 10000"/>
              <a:gd name="connsiteX0" fmla="*/ 3168 w 10000"/>
              <a:gd name="connsiteY0" fmla="*/ 74 h 10000"/>
              <a:gd name="connsiteX1" fmla="*/ 3861 w 10000"/>
              <a:gd name="connsiteY1" fmla="*/ 2340 h 10000"/>
              <a:gd name="connsiteX2" fmla="*/ 283 w 10000"/>
              <a:gd name="connsiteY2" fmla="*/ 3231 h 10000"/>
              <a:gd name="connsiteX3" fmla="*/ 335 w 10000"/>
              <a:gd name="connsiteY3" fmla="*/ 7819 h 10000"/>
              <a:gd name="connsiteX4" fmla="*/ 8 w 10000"/>
              <a:gd name="connsiteY4" fmla="*/ 7560 h 10000"/>
              <a:gd name="connsiteX5" fmla="*/ 704 w 10000"/>
              <a:gd name="connsiteY5" fmla="*/ 9771 h 10000"/>
              <a:gd name="connsiteX6" fmla="*/ 1111 w 10000"/>
              <a:gd name="connsiteY6" fmla="*/ 7179 h 10000"/>
              <a:gd name="connsiteX7" fmla="*/ 752 w 10000"/>
              <a:gd name="connsiteY7" fmla="*/ 8246 h 10000"/>
              <a:gd name="connsiteX8" fmla="*/ 1354 w 10000"/>
              <a:gd name="connsiteY8" fmla="*/ 5487 h 10000"/>
              <a:gd name="connsiteX9" fmla="*/ 8334 w 10000"/>
              <a:gd name="connsiteY9" fmla="*/ 5334 h 10000"/>
              <a:gd name="connsiteX10" fmla="*/ 9098 w 10000"/>
              <a:gd name="connsiteY10" fmla="*/ 8322 h 10000"/>
              <a:gd name="connsiteX11" fmla="*/ 8790 w 10000"/>
              <a:gd name="connsiteY11" fmla="*/ 7484 h 10000"/>
              <a:gd name="connsiteX12" fmla="*/ 9356 w 10000"/>
              <a:gd name="connsiteY12" fmla="*/ 9999 h 10000"/>
              <a:gd name="connsiteX13" fmla="*/ 10000 w 10000"/>
              <a:gd name="connsiteY13" fmla="*/ 7895 h 10000"/>
              <a:gd name="connsiteX14" fmla="*/ 9602 w 10000"/>
              <a:gd name="connsiteY14" fmla="*/ 8307 h 10000"/>
              <a:gd name="connsiteX15" fmla="*/ 9395 w 10000"/>
              <a:gd name="connsiteY15" fmla="*/ 3430 h 10000"/>
              <a:gd name="connsiteX16" fmla="*/ 5472 w 10000"/>
              <a:gd name="connsiteY16" fmla="*/ 2118 h 10000"/>
              <a:gd name="connsiteX17" fmla="*/ 6342 w 10000"/>
              <a:gd name="connsiteY17" fmla="*/ 74 h 10000"/>
              <a:gd name="connsiteX18" fmla="*/ 4657 w 10000"/>
              <a:gd name="connsiteY18" fmla="*/ 1217 h 10000"/>
              <a:gd name="connsiteX19" fmla="*/ 3168 w 10000"/>
              <a:gd name="connsiteY19" fmla="*/ 74 h 10000"/>
              <a:gd name="connsiteX0" fmla="*/ 3168 w 10000"/>
              <a:gd name="connsiteY0" fmla="*/ 19 h 9945"/>
              <a:gd name="connsiteX1" fmla="*/ 3861 w 10000"/>
              <a:gd name="connsiteY1" fmla="*/ 2285 h 9945"/>
              <a:gd name="connsiteX2" fmla="*/ 283 w 10000"/>
              <a:gd name="connsiteY2" fmla="*/ 3176 h 9945"/>
              <a:gd name="connsiteX3" fmla="*/ 335 w 10000"/>
              <a:gd name="connsiteY3" fmla="*/ 7764 h 9945"/>
              <a:gd name="connsiteX4" fmla="*/ 8 w 10000"/>
              <a:gd name="connsiteY4" fmla="*/ 7505 h 9945"/>
              <a:gd name="connsiteX5" fmla="*/ 704 w 10000"/>
              <a:gd name="connsiteY5" fmla="*/ 9716 h 9945"/>
              <a:gd name="connsiteX6" fmla="*/ 1111 w 10000"/>
              <a:gd name="connsiteY6" fmla="*/ 7124 h 9945"/>
              <a:gd name="connsiteX7" fmla="*/ 752 w 10000"/>
              <a:gd name="connsiteY7" fmla="*/ 8191 h 9945"/>
              <a:gd name="connsiteX8" fmla="*/ 1354 w 10000"/>
              <a:gd name="connsiteY8" fmla="*/ 5432 h 9945"/>
              <a:gd name="connsiteX9" fmla="*/ 8334 w 10000"/>
              <a:gd name="connsiteY9" fmla="*/ 5279 h 9945"/>
              <a:gd name="connsiteX10" fmla="*/ 9098 w 10000"/>
              <a:gd name="connsiteY10" fmla="*/ 8267 h 9945"/>
              <a:gd name="connsiteX11" fmla="*/ 8790 w 10000"/>
              <a:gd name="connsiteY11" fmla="*/ 7429 h 9945"/>
              <a:gd name="connsiteX12" fmla="*/ 9356 w 10000"/>
              <a:gd name="connsiteY12" fmla="*/ 9944 h 9945"/>
              <a:gd name="connsiteX13" fmla="*/ 10000 w 10000"/>
              <a:gd name="connsiteY13" fmla="*/ 7840 h 9945"/>
              <a:gd name="connsiteX14" fmla="*/ 9602 w 10000"/>
              <a:gd name="connsiteY14" fmla="*/ 8252 h 9945"/>
              <a:gd name="connsiteX15" fmla="*/ 9395 w 10000"/>
              <a:gd name="connsiteY15" fmla="*/ 3375 h 9945"/>
              <a:gd name="connsiteX16" fmla="*/ 5472 w 10000"/>
              <a:gd name="connsiteY16" fmla="*/ 2063 h 9945"/>
              <a:gd name="connsiteX17" fmla="*/ 5581 w 10000"/>
              <a:gd name="connsiteY17" fmla="*/ 167 h 9945"/>
              <a:gd name="connsiteX18" fmla="*/ 4657 w 10000"/>
              <a:gd name="connsiteY18" fmla="*/ 1162 h 9945"/>
              <a:gd name="connsiteX19" fmla="*/ 3168 w 10000"/>
              <a:gd name="connsiteY19" fmla="*/ 19 h 9945"/>
              <a:gd name="connsiteX0" fmla="*/ 3168 w 10000"/>
              <a:gd name="connsiteY0" fmla="*/ 89 h 10070"/>
              <a:gd name="connsiteX1" fmla="*/ 3861 w 10000"/>
              <a:gd name="connsiteY1" fmla="*/ 2368 h 10070"/>
              <a:gd name="connsiteX2" fmla="*/ 283 w 10000"/>
              <a:gd name="connsiteY2" fmla="*/ 3264 h 10070"/>
              <a:gd name="connsiteX3" fmla="*/ 335 w 10000"/>
              <a:gd name="connsiteY3" fmla="*/ 7877 h 10070"/>
              <a:gd name="connsiteX4" fmla="*/ 8 w 10000"/>
              <a:gd name="connsiteY4" fmla="*/ 7617 h 10070"/>
              <a:gd name="connsiteX5" fmla="*/ 704 w 10000"/>
              <a:gd name="connsiteY5" fmla="*/ 9840 h 10070"/>
              <a:gd name="connsiteX6" fmla="*/ 1111 w 10000"/>
              <a:gd name="connsiteY6" fmla="*/ 7233 h 10070"/>
              <a:gd name="connsiteX7" fmla="*/ 752 w 10000"/>
              <a:gd name="connsiteY7" fmla="*/ 8306 h 10070"/>
              <a:gd name="connsiteX8" fmla="*/ 1354 w 10000"/>
              <a:gd name="connsiteY8" fmla="*/ 5532 h 10070"/>
              <a:gd name="connsiteX9" fmla="*/ 8334 w 10000"/>
              <a:gd name="connsiteY9" fmla="*/ 5378 h 10070"/>
              <a:gd name="connsiteX10" fmla="*/ 9098 w 10000"/>
              <a:gd name="connsiteY10" fmla="*/ 8383 h 10070"/>
              <a:gd name="connsiteX11" fmla="*/ 8790 w 10000"/>
              <a:gd name="connsiteY11" fmla="*/ 7540 h 10070"/>
              <a:gd name="connsiteX12" fmla="*/ 9356 w 10000"/>
              <a:gd name="connsiteY12" fmla="*/ 10069 h 10070"/>
              <a:gd name="connsiteX13" fmla="*/ 10000 w 10000"/>
              <a:gd name="connsiteY13" fmla="*/ 7953 h 10070"/>
              <a:gd name="connsiteX14" fmla="*/ 9602 w 10000"/>
              <a:gd name="connsiteY14" fmla="*/ 8368 h 10070"/>
              <a:gd name="connsiteX15" fmla="*/ 9395 w 10000"/>
              <a:gd name="connsiteY15" fmla="*/ 3464 h 10070"/>
              <a:gd name="connsiteX16" fmla="*/ 5472 w 10000"/>
              <a:gd name="connsiteY16" fmla="*/ 2144 h 10070"/>
              <a:gd name="connsiteX17" fmla="*/ 5581 w 10000"/>
              <a:gd name="connsiteY17" fmla="*/ 238 h 10070"/>
              <a:gd name="connsiteX18" fmla="*/ 4657 w 10000"/>
              <a:gd name="connsiteY18" fmla="*/ 1238 h 10070"/>
              <a:gd name="connsiteX19" fmla="*/ 3732 w 10000"/>
              <a:gd name="connsiteY19" fmla="*/ 534 h 10070"/>
              <a:gd name="connsiteX20" fmla="*/ 3168 w 10000"/>
              <a:gd name="connsiteY20" fmla="*/ 89 h 10070"/>
              <a:gd name="connsiteX0" fmla="*/ 3732 w 10000"/>
              <a:gd name="connsiteY0" fmla="*/ 379 h 9915"/>
              <a:gd name="connsiteX1" fmla="*/ 3861 w 10000"/>
              <a:gd name="connsiteY1" fmla="*/ 2213 h 9915"/>
              <a:gd name="connsiteX2" fmla="*/ 283 w 10000"/>
              <a:gd name="connsiteY2" fmla="*/ 3109 h 9915"/>
              <a:gd name="connsiteX3" fmla="*/ 335 w 10000"/>
              <a:gd name="connsiteY3" fmla="*/ 7722 h 9915"/>
              <a:gd name="connsiteX4" fmla="*/ 8 w 10000"/>
              <a:gd name="connsiteY4" fmla="*/ 7462 h 9915"/>
              <a:gd name="connsiteX5" fmla="*/ 704 w 10000"/>
              <a:gd name="connsiteY5" fmla="*/ 9685 h 9915"/>
              <a:gd name="connsiteX6" fmla="*/ 1111 w 10000"/>
              <a:gd name="connsiteY6" fmla="*/ 7078 h 9915"/>
              <a:gd name="connsiteX7" fmla="*/ 752 w 10000"/>
              <a:gd name="connsiteY7" fmla="*/ 8151 h 9915"/>
              <a:gd name="connsiteX8" fmla="*/ 1354 w 10000"/>
              <a:gd name="connsiteY8" fmla="*/ 5377 h 9915"/>
              <a:gd name="connsiteX9" fmla="*/ 8334 w 10000"/>
              <a:gd name="connsiteY9" fmla="*/ 5223 h 9915"/>
              <a:gd name="connsiteX10" fmla="*/ 9098 w 10000"/>
              <a:gd name="connsiteY10" fmla="*/ 8228 h 9915"/>
              <a:gd name="connsiteX11" fmla="*/ 8790 w 10000"/>
              <a:gd name="connsiteY11" fmla="*/ 7385 h 9915"/>
              <a:gd name="connsiteX12" fmla="*/ 9356 w 10000"/>
              <a:gd name="connsiteY12" fmla="*/ 9914 h 9915"/>
              <a:gd name="connsiteX13" fmla="*/ 10000 w 10000"/>
              <a:gd name="connsiteY13" fmla="*/ 7798 h 9915"/>
              <a:gd name="connsiteX14" fmla="*/ 9602 w 10000"/>
              <a:gd name="connsiteY14" fmla="*/ 8213 h 9915"/>
              <a:gd name="connsiteX15" fmla="*/ 9395 w 10000"/>
              <a:gd name="connsiteY15" fmla="*/ 3309 h 9915"/>
              <a:gd name="connsiteX16" fmla="*/ 5472 w 10000"/>
              <a:gd name="connsiteY16" fmla="*/ 1989 h 9915"/>
              <a:gd name="connsiteX17" fmla="*/ 5581 w 10000"/>
              <a:gd name="connsiteY17" fmla="*/ 83 h 9915"/>
              <a:gd name="connsiteX18" fmla="*/ 4657 w 10000"/>
              <a:gd name="connsiteY18" fmla="*/ 1083 h 9915"/>
              <a:gd name="connsiteX19" fmla="*/ 3732 w 10000"/>
              <a:gd name="connsiteY19" fmla="*/ 379 h 9915"/>
              <a:gd name="connsiteX0" fmla="*/ 3732 w 10000"/>
              <a:gd name="connsiteY0" fmla="*/ 411 h 10029"/>
              <a:gd name="connsiteX1" fmla="*/ 3861 w 10000"/>
              <a:gd name="connsiteY1" fmla="*/ 2261 h 10029"/>
              <a:gd name="connsiteX2" fmla="*/ 283 w 10000"/>
              <a:gd name="connsiteY2" fmla="*/ 3165 h 10029"/>
              <a:gd name="connsiteX3" fmla="*/ 335 w 10000"/>
              <a:gd name="connsiteY3" fmla="*/ 7817 h 10029"/>
              <a:gd name="connsiteX4" fmla="*/ 8 w 10000"/>
              <a:gd name="connsiteY4" fmla="*/ 7555 h 10029"/>
              <a:gd name="connsiteX5" fmla="*/ 704 w 10000"/>
              <a:gd name="connsiteY5" fmla="*/ 9797 h 10029"/>
              <a:gd name="connsiteX6" fmla="*/ 1111 w 10000"/>
              <a:gd name="connsiteY6" fmla="*/ 7168 h 10029"/>
              <a:gd name="connsiteX7" fmla="*/ 752 w 10000"/>
              <a:gd name="connsiteY7" fmla="*/ 8250 h 10029"/>
              <a:gd name="connsiteX8" fmla="*/ 1354 w 10000"/>
              <a:gd name="connsiteY8" fmla="*/ 5452 h 10029"/>
              <a:gd name="connsiteX9" fmla="*/ 8334 w 10000"/>
              <a:gd name="connsiteY9" fmla="*/ 5297 h 10029"/>
              <a:gd name="connsiteX10" fmla="*/ 9098 w 10000"/>
              <a:gd name="connsiteY10" fmla="*/ 8328 h 10029"/>
              <a:gd name="connsiteX11" fmla="*/ 8790 w 10000"/>
              <a:gd name="connsiteY11" fmla="*/ 7477 h 10029"/>
              <a:gd name="connsiteX12" fmla="*/ 9356 w 10000"/>
              <a:gd name="connsiteY12" fmla="*/ 10028 h 10029"/>
              <a:gd name="connsiteX13" fmla="*/ 10000 w 10000"/>
              <a:gd name="connsiteY13" fmla="*/ 7894 h 10029"/>
              <a:gd name="connsiteX14" fmla="*/ 9602 w 10000"/>
              <a:gd name="connsiteY14" fmla="*/ 8312 h 10029"/>
              <a:gd name="connsiteX15" fmla="*/ 9395 w 10000"/>
              <a:gd name="connsiteY15" fmla="*/ 3366 h 10029"/>
              <a:gd name="connsiteX16" fmla="*/ 5472 w 10000"/>
              <a:gd name="connsiteY16" fmla="*/ 2035 h 10029"/>
              <a:gd name="connsiteX17" fmla="*/ 5581 w 10000"/>
              <a:gd name="connsiteY17" fmla="*/ 113 h 10029"/>
              <a:gd name="connsiteX18" fmla="*/ 4657 w 10000"/>
              <a:gd name="connsiteY18" fmla="*/ 1121 h 10029"/>
              <a:gd name="connsiteX19" fmla="*/ 3647 w 10000"/>
              <a:gd name="connsiteY19" fmla="*/ 37 h 10029"/>
              <a:gd name="connsiteX20" fmla="*/ 3732 w 10000"/>
              <a:gd name="connsiteY20" fmla="*/ 411 h 10029"/>
              <a:gd name="connsiteX0" fmla="*/ 3732 w 10000"/>
              <a:gd name="connsiteY0" fmla="*/ 379 h 9997"/>
              <a:gd name="connsiteX1" fmla="*/ 3861 w 10000"/>
              <a:gd name="connsiteY1" fmla="*/ 2229 h 9997"/>
              <a:gd name="connsiteX2" fmla="*/ 283 w 10000"/>
              <a:gd name="connsiteY2" fmla="*/ 3133 h 9997"/>
              <a:gd name="connsiteX3" fmla="*/ 335 w 10000"/>
              <a:gd name="connsiteY3" fmla="*/ 7785 h 9997"/>
              <a:gd name="connsiteX4" fmla="*/ 8 w 10000"/>
              <a:gd name="connsiteY4" fmla="*/ 7523 h 9997"/>
              <a:gd name="connsiteX5" fmla="*/ 704 w 10000"/>
              <a:gd name="connsiteY5" fmla="*/ 9765 h 9997"/>
              <a:gd name="connsiteX6" fmla="*/ 1111 w 10000"/>
              <a:gd name="connsiteY6" fmla="*/ 7136 h 9997"/>
              <a:gd name="connsiteX7" fmla="*/ 752 w 10000"/>
              <a:gd name="connsiteY7" fmla="*/ 8218 h 9997"/>
              <a:gd name="connsiteX8" fmla="*/ 1354 w 10000"/>
              <a:gd name="connsiteY8" fmla="*/ 5420 h 9997"/>
              <a:gd name="connsiteX9" fmla="*/ 8334 w 10000"/>
              <a:gd name="connsiteY9" fmla="*/ 5265 h 9997"/>
              <a:gd name="connsiteX10" fmla="*/ 9098 w 10000"/>
              <a:gd name="connsiteY10" fmla="*/ 8296 h 9997"/>
              <a:gd name="connsiteX11" fmla="*/ 8790 w 10000"/>
              <a:gd name="connsiteY11" fmla="*/ 7445 h 9997"/>
              <a:gd name="connsiteX12" fmla="*/ 9356 w 10000"/>
              <a:gd name="connsiteY12" fmla="*/ 9996 h 9997"/>
              <a:gd name="connsiteX13" fmla="*/ 10000 w 10000"/>
              <a:gd name="connsiteY13" fmla="*/ 7862 h 9997"/>
              <a:gd name="connsiteX14" fmla="*/ 9602 w 10000"/>
              <a:gd name="connsiteY14" fmla="*/ 8280 h 9997"/>
              <a:gd name="connsiteX15" fmla="*/ 9395 w 10000"/>
              <a:gd name="connsiteY15" fmla="*/ 3334 h 9997"/>
              <a:gd name="connsiteX16" fmla="*/ 5472 w 10000"/>
              <a:gd name="connsiteY16" fmla="*/ 2003 h 9997"/>
              <a:gd name="connsiteX17" fmla="*/ 5581 w 10000"/>
              <a:gd name="connsiteY17" fmla="*/ 81 h 9997"/>
              <a:gd name="connsiteX18" fmla="*/ 4657 w 10000"/>
              <a:gd name="connsiteY18" fmla="*/ 1089 h 9997"/>
              <a:gd name="connsiteX19" fmla="*/ 3732 w 10000"/>
              <a:gd name="connsiteY19" fmla="*/ 379 h 9997"/>
              <a:gd name="connsiteX0" fmla="*/ 3646 w 10000"/>
              <a:gd name="connsiteY0" fmla="*/ 19 h 10038"/>
              <a:gd name="connsiteX1" fmla="*/ 3861 w 10000"/>
              <a:gd name="connsiteY1" fmla="*/ 2268 h 10038"/>
              <a:gd name="connsiteX2" fmla="*/ 283 w 10000"/>
              <a:gd name="connsiteY2" fmla="*/ 3172 h 10038"/>
              <a:gd name="connsiteX3" fmla="*/ 335 w 10000"/>
              <a:gd name="connsiteY3" fmla="*/ 7825 h 10038"/>
              <a:gd name="connsiteX4" fmla="*/ 8 w 10000"/>
              <a:gd name="connsiteY4" fmla="*/ 7563 h 10038"/>
              <a:gd name="connsiteX5" fmla="*/ 704 w 10000"/>
              <a:gd name="connsiteY5" fmla="*/ 9806 h 10038"/>
              <a:gd name="connsiteX6" fmla="*/ 1111 w 10000"/>
              <a:gd name="connsiteY6" fmla="*/ 7176 h 10038"/>
              <a:gd name="connsiteX7" fmla="*/ 752 w 10000"/>
              <a:gd name="connsiteY7" fmla="*/ 8258 h 10038"/>
              <a:gd name="connsiteX8" fmla="*/ 1354 w 10000"/>
              <a:gd name="connsiteY8" fmla="*/ 5460 h 10038"/>
              <a:gd name="connsiteX9" fmla="*/ 8334 w 10000"/>
              <a:gd name="connsiteY9" fmla="*/ 5305 h 10038"/>
              <a:gd name="connsiteX10" fmla="*/ 9098 w 10000"/>
              <a:gd name="connsiteY10" fmla="*/ 8336 h 10038"/>
              <a:gd name="connsiteX11" fmla="*/ 8790 w 10000"/>
              <a:gd name="connsiteY11" fmla="*/ 7485 h 10038"/>
              <a:gd name="connsiteX12" fmla="*/ 9356 w 10000"/>
              <a:gd name="connsiteY12" fmla="*/ 10037 h 10038"/>
              <a:gd name="connsiteX13" fmla="*/ 10000 w 10000"/>
              <a:gd name="connsiteY13" fmla="*/ 7902 h 10038"/>
              <a:gd name="connsiteX14" fmla="*/ 9602 w 10000"/>
              <a:gd name="connsiteY14" fmla="*/ 8320 h 10038"/>
              <a:gd name="connsiteX15" fmla="*/ 9395 w 10000"/>
              <a:gd name="connsiteY15" fmla="*/ 3373 h 10038"/>
              <a:gd name="connsiteX16" fmla="*/ 5472 w 10000"/>
              <a:gd name="connsiteY16" fmla="*/ 2042 h 10038"/>
              <a:gd name="connsiteX17" fmla="*/ 5581 w 10000"/>
              <a:gd name="connsiteY17" fmla="*/ 119 h 10038"/>
              <a:gd name="connsiteX18" fmla="*/ 4657 w 10000"/>
              <a:gd name="connsiteY18" fmla="*/ 1127 h 10038"/>
              <a:gd name="connsiteX19" fmla="*/ 3646 w 10000"/>
              <a:gd name="connsiteY19" fmla="*/ 19 h 10038"/>
              <a:gd name="connsiteX0" fmla="*/ 3646 w 10000"/>
              <a:gd name="connsiteY0" fmla="*/ 279 h 10298"/>
              <a:gd name="connsiteX1" fmla="*/ 3861 w 10000"/>
              <a:gd name="connsiteY1" fmla="*/ 2528 h 10298"/>
              <a:gd name="connsiteX2" fmla="*/ 283 w 10000"/>
              <a:gd name="connsiteY2" fmla="*/ 3432 h 10298"/>
              <a:gd name="connsiteX3" fmla="*/ 335 w 10000"/>
              <a:gd name="connsiteY3" fmla="*/ 8085 h 10298"/>
              <a:gd name="connsiteX4" fmla="*/ 8 w 10000"/>
              <a:gd name="connsiteY4" fmla="*/ 7823 h 10298"/>
              <a:gd name="connsiteX5" fmla="*/ 704 w 10000"/>
              <a:gd name="connsiteY5" fmla="*/ 10066 h 10298"/>
              <a:gd name="connsiteX6" fmla="*/ 1111 w 10000"/>
              <a:gd name="connsiteY6" fmla="*/ 7436 h 10298"/>
              <a:gd name="connsiteX7" fmla="*/ 752 w 10000"/>
              <a:gd name="connsiteY7" fmla="*/ 8518 h 10298"/>
              <a:gd name="connsiteX8" fmla="*/ 1354 w 10000"/>
              <a:gd name="connsiteY8" fmla="*/ 5720 h 10298"/>
              <a:gd name="connsiteX9" fmla="*/ 8334 w 10000"/>
              <a:gd name="connsiteY9" fmla="*/ 5565 h 10298"/>
              <a:gd name="connsiteX10" fmla="*/ 9098 w 10000"/>
              <a:gd name="connsiteY10" fmla="*/ 8596 h 10298"/>
              <a:gd name="connsiteX11" fmla="*/ 8790 w 10000"/>
              <a:gd name="connsiteY11" fmla="*/ 7745 h 10298"/>
              <a:gd name="connsiteX12" fmla="*/ 9356 w 10000"/>
              <a:gd name="connsiteY12" fmla="*/ 10297 h 10298"/>
              <a:gd name="connsiteX13" fmla="*/ 10000 w 10000"/>
              <a:gd name="connsiteY13" fmla="*/ 8162 h 10298"/>
              <a:gd name="connsiteX14" fmla="*/ 9602 w 10000"/>
              <a:gd name="connsiteY14" fmla="*/ 8580 h 10298"/>
              <a:gd name="connsiteX15" fmla="*/ 9395 w 10000"/>
              <a:gd name="connsiteY15" fmla="*/ 3633 h 10298"/>
              <a:gd name="connsiteX16" fmla="*/ 5472 w 10000"/>
              <a:gd name="connsiteY16" fmla="*/ 2302 h 10298"/>
              <a:gd name="connsiteX17" fmla="*/ 5552 w 10000"/>
              <a:gd name="connsiteY17" fmla="*/ 69 h 10298"/>
              <a:gd name="connsiteX18" fmla="*/ 4657 w 10000"/>
              <a:gd name="connsiteY18" fmla="*/ 1387 h 10298"/>
              <a:gd name="connsiteX19" fmla="*/ 3646 w 10000"/>
              <a:gd name="connsiteY19" fmla="*/ 279 h 10298"/>
              <a:gd name="connsiteX0" fmla="*/ 3646 w 10000"/>
              <a:gd name="connsiteY0" fmla="*/ 1601 h 11620"/>
              <a:gd name="connsiteX1" fmla="*/ 3861 w 10000"/>
              <a:gd name="connsiteY1" fmla="*/ 3850 h 11620"/>
              <a:gd name="connsiteX2" fmla="*/ 283 w 10000"/>
              <a:gd name="connsiteY2" fmla="*/ 4754 h 11620"/>
              <a:gd name="connsiteX3" fmla="*/ 335 w 10000"/>
              <a:gd name="connsiteY3" fmla="*/ 9407 h 11620"/>
              <a:gd name="connsiteX4" fmla="*/ 8 w 10000"/>
              <a:gd name="connsiteY4" fmla="*/ 9145 h 11620"/>
              <a:gd name="connsiteX5" fmla="*/ 704 w 10000"/>
              <a:gd name="connsiteY5" fmla="*/ 11388 h 11620"/>
              <a:gd name="connsiteX6" fmla="*/ 1111 w 10000"/>
              <a:gd name="connsiteY6" fmla="*/ 8758 h 11620"/>
              <a:gd name="connsiteX7" fmla="*/ 752 w 10000"/>
              <a:gd name="connsiteY7" fmla="*/ 9840 h 11620"/>
              <a:gd name="connsiteX8" fmla="*/ 1354 w 10000"/>
              <a:gd name="connsiteY8" fmla="*/ 7042 h 11620"/>
              <a:gd name="connsiteX9" fmla="*/ 8334 w 10000"/>
              <a:gd name="connsiteY9" fmla="*/ 6887 h 11620"/>
              <a:gd name="connsiteX10" fmla="*/ 9098 w 10000"/>
              <a:gd name="connsiteY10" fmla="*/ 9918 h 11620"/>
              <a:gd name="connsiteX11" fmla="*/ 8790 w 10000"/>
              <a:gd name="connsiteY11" fmla="*/ 9067 h 11620"/>
              <a:gd name="connsiteX12" fmla="*/ 9356 w 10000"/>
              <a:gd name="connsiteY12" fmla="*/ 11619 h 11620"/>
              <a:gd name="connsiteX13" fmla="*/ 10000 w 10000"/>
              <a:gd name="connsiteY13" fmla="*/ 9484 h 11620"/>
              <a:gd name="connsiteX14" fmla="*/ 9602 w 10000"/>
              <a:gd name="connsiteY14" fmla="*/ 9902 h 11620"/>
              <a:gd name="connsiteX15" fmla="*/ 9395 w 10000"/>
              <a:gd name="connsiteY15" fmla="*/ 4955 h 11620"/>
              <a:gd name="connsiteX16" fmla="*/ 5472 w 10000"/>
              <a:gd name="connsiteY16" fmla="*/ 3624 h 11620"/>
              <a:gd name="connsiteX17" fmla="*/ 6482 w 10000"/>
              <a:gd name="connsiteY17" fmla="*/ 44 h 11620"/>
              <a:gd name="connsiteX18" fmla="*/ 4657 w 10000"/>
              <a:gd name="connsiteY18" fmla="*/ 2709 h 11620"/>
              <a:gd name="connsiteX19" fmla="*/ 3646 w 10000"/>
              <a:gd name="connsiteY19" fmla="*/ 1601 h 11620"/>
              <a:gd name="connsiteX0" fmla="*/ 2934 w 10000"/>
              <a:gd name="connsiteY0" fmla="*/ 8 h 11674"/>
              <a:gd name="connsiteX1" fmla="*/ 3861 w 10000"/>
              <a:gd name="connsiteY1" fmla="*/ 3904 h 11674"/>
              <a:gd name="connsiteX2" fmla="*/ 283 w 10000"/>
              <a:gd name="connsiteY2" fmla="*/ 4808 h 11674"/>
              <a:gd name="connsiteX3" fmla="*/ 335 w 10000"/>
              <a:gd name="connsiteY3" fmla="*/ 9461 h 11674"/>
              <a:gd name="connsiteX4" fmla="*/ 8 w 10000"/>
              <a:gd name="connsiteY4" fmla="*/ 9199 h 11674"/>
              <a:gd name="connsiteX5" fmla="*/ 704 w 10000"/>
              <a:gd name="connsiteY5" fmla="*/ 11442 h 11674"/>
              <a:gd name="connsiteX6" fmla="*/ 1111 w 10000"/>
              <a:gd name="connsiteY6" fmla="*/ 8812 h 11674"/>
              <a:gd name="connsiteX7" fmla="*/ 752 w 10000"/>
              <a:gd name="connsiteY7" fmla="*/ 9894 h 11674"/>
              <a:gd name="connsiteX8" fmla="*/ 1354 w 10000"/>
              <a:gd name="connsiteY8" fmla="*/ 7096 h 11674"/>
              <a:gd name="connsiteX9" fmla="*/ 8334 w 10000"/>
              <a:gd name="connsiteY9" fmla="*/ 6941 h 11674"/>
              <a:gd name="connsiteX10" fmla="*/ 9098 w 10000"/>
              <a:gd name="connsiteY10" fmla="*/ 9972 h 11674"/>
              <a:gd name="connsiteX11" fmla="*/ 8790 w 10000"/>
              <a:gd name="connsiteY11" fmla="*/ 9121 h 11674"/>
              <a:gd name="connsiteX12" fmla="*/ 9356 w 10000"/>
              <a:gd name="connsiteY12" fmla="*/ 11673 h 11674"/>
              <a:gd name="connsiteX13" fmla="*/ 10000 w 10000"/>
              <a:gd name="connsiteY13" fmla="*/ 9538 h 11674"/>
              <a:gd name="connsiteX14" fmla="*/ 9602 w 10000"/>
              <a:gd name="connsiteY14" fmla="*/ 9956 h 11674"/>
              <a:gd name="connsiteX15" fmla="*/ 9395 w 10000"/>
              <a:gd name="connsiteY15" fmla="*/ 5009 h 11674"/>
              <a:gd name="connsiteX16" fmla="*/ 5472 w 10000"/>
              <a:gd name="connsiteY16" fmla="*/ 3678 h 11674"/>
              <a:gd name="connsiteX17" fmla="*/ 6482 w 10000"/>
              <a:gd name="connsiteY17" fmla="*/ 98 h 11674"/>
              <a:gd name="connsiteX18" fmla="*/ 4657 w 10000"/>
              <a:gd name="connsiteY18" fmla="*/ 2763 h 11674"/>
              <a:gd name="connsiteX19" fmla="*/ 2934 w 10000"/>
              <a:gd name="connsiteY19" fmla="*/ 8 h 11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0000" h="11674">
                <a:moveTo>
                  <a:pt x="2934" y="8"/>
                </a:moveTo>
                <a:cubicBezTo>
                  <a:pt x="2801" y="198"/>
                  <a:pt x="4303" y="3104"/>
                  <a:pt x="3861" y="3904"/>
                </a:cubicBezTo>
                <a:cubicBezTo>
                  <a:pt x="3419" y="4704"/>
                  <a:pt x="871" y="3882"/>
                  <a:pt x="283" y="4808"/>
                </a:cubicBezTo>
                <a:cubicBezTo>
                  <a:pt x="-305" y="5734"/>
                  <a:pt x="381" y="8730"/>
                  <a:pt x="335" y="9461"/>
                </a:cubicBezTo>
                <a:cubicBezTo>
                  <a:pt x="289" y="10193"/>
                  <a:pt x="-53" y="8873"/>
                  <a:pt x="8" y="9199"/>
                </a:cubicBezTo>
                <a:cubicBezTo>
                  <a:pt x="18" y="9632"/>
                  <a:pt x="520" y="11503"/>
                  <a:pt x="704" y="11442"/>
                </a:cubicBezTo>
                <a:cubicBezTo>
                  <a:pt x="889" y="11378"/>
                  <a:pt x="1144" y="8996"/>
                  <a:pt x="1111" y="8812"/>
                </a:cubicBezTo>
                <a:cubicBezTo>
                  <a:pt x="1079" y="8626"/>
                  <a:pt x="817" y="10003"/>
                  <a:pt x="752" y="9894"/>
                </a:cubicBezTo>
                <a:cubicBezTo>
                  <a:pt x="688" y="9786"/>
                  <a:pt x="89" y="7590"/>
                  <a:pt x="1354" y="7096"/>
                </a:cubicBezTo>
                <a:cubicBezTo>
                  <a:pt x="2619" y="6599"/>
                  <a:pt x="7044" y="6461"/>
                  <a:pt x="8334" y="6941"/>
                </a:cubicBezTo>
                <a:cubicBezTo>
                  <a:pt x="9625" y="7421"/>
                  <a:pt x="9205" y="9894"/>
                  <a:pt x="9098" y="9972"/>
                </a:cubicBezTo>
                <a:cubicBezTo>
                  <a:pt x="8990" y="10049"/>
                  <a:pt x="8797" y="8781"/>
                  <a:pt x="8790" y="9121"/>
                </a:cubicBezTo>
                <a:cubicBezTo>
                  <a:pt x="8784" y="9461"/>
                  <a:pt x="9155" y="11612"/>
                  <a:pt x="9356" y="11673"/>
                </a:cubicBezTo>
                <a:cubicBezTo>
                  <a:pt x="9557" y="11735"/>
                  <a:pt x="9958" y="9816"/>
                  <a:pt x="10000" y="9538"/>
                </a:cubicBezTo>
                <a:cubicBezTo>
                  <a:pt x="9935" y="8996"/>
                  <a:pt x="9703" y="10712"/>
                  <a:pt x="9602" y="9956"/>
                </a:cubicBezTo>
                <a:cubicBezTo>
                  <a:pt x="9501" y="9202"/>
                  <a:pt x="10083" y="6054"/>
                  <a:pt x="9395" y="5009"/>
                </a:cubicBezTo>
                <a:cubicBezTo>
                  <a:pt x="8707" y="3963"/>
                  <a:pt x="5958" y="4497"/>
                  <a:pt x="5472" y="3678"/>
                </a:cubicBezTo>
                <a:cubicBezTo>
                  <a:pt x="4987" y="2860"/>
                  <a:pt x="6543" y="530"/>
                  <a:pt x="6482" y="98"/>
                </a:cubicBezTo>
                <a:cubicBezTo>
                  <a:pt x="6420" y="-335"/>
                  <a:pt x="5248" y="2778"/>
                  <a:pt x="4657" y="2763"/>
                </a:cubicBezTo>
                <a:cubicBezTo>
                  <a:pt x="4066" y="2748"/>
                  <a:pt x="3067" y="-182"/>
                  <a:pt x="2934" y="8"/>
                </a:cubicBezTo>
                <a:close/>
              </a:path>
            </a:pathLst>
          </a:custGeom>
          <a:solidFill>
            <a:srgbClr val="FFC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b="0" dirty="0">
              <a:latin typeface="Calibri" panose="020F0502020204030204" pitchFamily="34" charset="0"/>
            </a:endParaRPr>
          </a:p>
        </p:txBody>
      </p:sp>
      <p:sp>
        <p:nvSpPr>
          <p:cNvPr id="137" name="TextBox 136"/>
          <p:cNvSpPr txBox="1"/>
          <p:nvPr/>
        </p:nvSpPr>
        <p:spPr>
          <a:xfrm>
            <a:off x="3161067" y="2244490"/>
            <a:ext cx="2371675" cy="338554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1600" b="0" dirty="0">
                <a:latin typeface="Calibri" panose="020F0502020204030204" pitchFamily="34" charset="0"/>
              </a:rPr>
              <a:t>Approximation Algorithms</a:t>
            </a:r>
            <a:endParaRPr lang="he-IL" sz="1600" b="0" dirty="0">
              <a:latin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190670" y="4964053"/>
                <a:ext cx="2144883" cy="1015663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e-IL" sz="2000" b="0" i="1" smtClean="0">
                              <a:solidFill>
                                <a:schemeClr val="bg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he-IL" sz="20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000" b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min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he-IL" sz="2000" b="0">
                                  <a:solidFill>
                                    <a:schemeClr val="bg1"/>
                                  </a:solidFill>
                                  <a:latin typeface="Cambria Math"/>
                                  <a:ea typeface="Cambria Math"/>
                                </a:rPr>
                                <m:t>α</m:t>
                              </m:r>
                            </m:sub>
                          </m:sSub>
                          <m:r>
                            <a:rPr lang="he-IL" sz="2000" b="0" i="1" smtClean="0">
                              <a:solidFill>
                                <a:schemeClr val="bg1"/>
                              </a:solidFill>
                              <a:latin typeface="Cambria Math"/>
                              <a:ea typeface="Cambria Math"/>
                            </a:rPr>
                            <m:t> </m:t>
                          </m:r>
                          <m:d>
                            <m:dPr>
                              <m:begChr m:val="‖"/>
                              <m:endChr m:val="‖"/>
                              <m:ctrlPr>
                                <a:rPr lang="he-IL" sz="20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he-IL" sz="2000" b="0" i="0" smtClean="0">
                                  <a:solidFill>
                                    <a:schemeClr val="bg1"/>
                                  </a:solidFill>
                                  <a:latin typeface="Cambria Math"/>
                                  <a:ea typeface="Cambria Math"/>
                                </a:rPr>
                                <m:t>α</m:t>
                              </m:r>
                            </m:e>
                          </m:d>
                        </m:e>
                        <m:sub>
                          <m:r>
                            <a:rPr lang="he-IL" sz="2000" b="0" i="0" smtClean="0">
                              <a:solidFill>
                                <a:srgbClr val="FFC000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he-IL" sz="2000" b="0" i="0" smtClean="0">
                          <a:solidFill>
                            <a:schemeClr val="bg1"/>
                          </a:solidFill>
                          <a:latin typeface="Cambria Math"/>
                        </a:rPr>
                        <m:t>  </m:t>
                      </m:r>
                    </m:oMath>
                  </m:oMathPara>
                </a14:m>
                <a:endParaRPr lang="en-US" sz="2000" b="0" i="0" dirty="0">
                  <a:solidFill>
                    <a:schemeClr val="bg1"/>
                  </a:solidFill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b="0" i="0" smtClean="0">
                          <a:solidFill>
                            <a:schemeClr val="bg1"/>
                          </a:solidFill>
                          <a:latin typeface="Cambria Math"/>
                        </a:rPr>
                        <m:t>s</m:t>
                      </m:r>
                      <m:r>
                        <a:rPr lang="en-US" sz="2000" b="0" i="0" smtClean="0">
                          <a:solidFill>
                            <a:schemeClr val="bg1"/>
                          </a:solidFill>
                          <a:latin typeface="Cambria Math"/>
                        </a:rPr>
                        <m:t>.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solidFill>
                            <a:schemeClr val="bg1"/>
                          </a:solidFill>
                          <a:latin typeface="Cambria Math"/>
                        </a:rPr>
                        <m:t>t</m:t>
                      </m:r>
                      <m:r>
                        <a:rPr lang="en-US" sz="2000" b="0" i="0" smtClean="0">
                          <a:solidFill>
                            <a:schemeClr val="bg1"/>
                          </a:solidFill>
                          <a:latin typeface="Cambria Math"/>
                        </a:rPr>
                        <m:t>.  </m:t>
                      </m:r>
                    </m:oMath>
                  </m:oMathPara>
                </a14:m>
                <a:endParaRPr lang="he-IL" sz="2000" b="0" i="0" dirty="0">
                  <a:solidFill>
                    <a:schemeClr val="bg1"/>
                  </a:solidFill>
                  <a:latin typeface="Cambria Math"/>
                </a:endParaRPr>
              </a:p>
              <a:p>
                <a:r>
                  <a:rPr lang="he-IL" sz="2000" b="0" dirty="0">
                    <a:solidFill>
                      <a:schemeClr val="bg1"/>
                    </a:solidFill>
                  </a:rPr>
                  <a:t>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he-IL" sz="2000" b="0" i="1">
                            <a:solidFill>
                              <a:schemeClr val="bg1"/>
                            </a:solidFill>
                            <a:latin typeface="Cambria Math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he-IL" sz="2000" b="0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2000" b="1" i="0" smtClean="0">
                                <a:solidFill>
                                  <a:schemeClr val="bg1"/>
                                </a:solidFill>
                                <a:latin typeface="Cambria Math"/>
                                <a:ea typeface="Cambria Math"/>
                              </a:rPr>
                              <m:t>𝐃</m:t>
                            </m:r>
                            <m:r>
                              <m:rPr>
                                <m:sty m:val="p"/>
                              </m:rPr>
                              <a:rPr lang="el-GR" sz="2000" b="0" i="0" smtClean="0">
                                <a:solidFill>
                                  <a:schemeClr val="bg1"/>
                                </a:solidFill>
                                <a:latin typeface="Cambria Math"/>
                                <a:ea typeface="Cambria Math"/>
                              </a:rPr>
                              <m:t>α</m:t>
                            </m:r>
                            <m:r>
                              <a:rPr lang="en-US" sz="2000" b="0" i="0" smtClean="0">
                                <a:solidFill>
                                  <a:schemeClr val="bg1"/>
                                </a:solidFill>
                                <a:latin typeface="Cambria Math"/>
                                <a:ea typeface="Cambria Math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solidFill>
                                  <a:schemeClr val="bg1"/>
                                </a:solidFill>
                                <a:latin typeface="Cambria Math"/>
                                <a:ea typeface="Cambria Math"/>
                              </a:rPr>
                              <m:t>y</m:t>
                            </m:r>
                          </m:e>
                        </m:d>
                      </m:e>
                      <m:sub>
                        <m:r>
                          <a:rPr lang="he-IL" sz="2000" b="0" i="0" smtClean="0">
                            <a:solidFill>
                              <a:schemeClr val="bg1"/>
                            </a:solidFill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/>
                        <a:ea typeface="Cambria Math"/>
                      </a:rPr>
                      <m:t>≤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bg1"/>
                        </a:solidFill>
                        <a:latin typeface="Cambria Math"/>
                        <a:ea typeface="Cambria Math"/>
                      </a:rPr>
                      <m:t>ε</m:t>
                    </m:r>
                  </m:oMath>
                </a14:m>
                <a:endParaRPr lang="he-IL" sz="20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670" y="4964053"/>
                <a:ext cx="2144883" cy="1015663"/>
              </a:xfrm>
              <a:prstGeom prst="rect">
                <a:avLst/>
              </a:prstGeom>
              <a:blipFill rotWithShape="1">
                <a:blip r:embed="rId6"/>
                <a:stretch>
                  <a:fillRect l="-2557" b="-10180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Group 6"/>
          <p:cNvGrpSpPr>
            <a:grpSpLocks/>
          </p:cNvGrpSpPr>
          <p:nvPr/>
        </p:nvGrpSpPr>
        <p:grpSpPr bwMode="auto">
          <a:xfrm>
            <a:off x="2777279" y="4512826"/>
            <a:ext cx="2382837" cy="1347787"/>
            <a:chOff x="3047" y="859"/>
            <a:chExt cx="1501" cy="849"/>
          </a:xfrm>
        </p:grpSpPr>
        <p:sp>
          <p:nvSpPr>
            <p:cNvPr id="18" name="Rectangle 7"/>
            <p:cNvSpPr>
              <a:spLocks noChangeArrowheads="1"/>
            </p:cNvSpPr>
            <p:nvPr/>
          </p:nvSpPr>
          <p:spPr bwMode="auto">
            <a:xfrm>
              <a:off x="3047" y="859"/>
              <a:ext cx="56" cy="849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Calibri" panose="020F0502020204030204" pitchFamily="34" charset="0"/>
              </a:endParaRPr>
            </a:p>
          </p:txBody>
        </p:sp>
        <p:sp>
          <p:nvSpPr>
            <p:cNvPr id="19" name="Rectangle 8"/>
            <p:cNvSpPr>
              <a:spLocks noChangeArrowheads="1"/>
            </p:cNvSpPr>
            <p:nvPr/>
          </p:nvSpPr>
          <p:spPr bwMode="auto">
            <a:xfrm>
              <a:off x="3103" y="859"/>
              <a:ext cx="55" cy="849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Calibri" panose="020F0502020204030204" pitchFamily="34" charset="0"/>
              </a:endParaRPr>
            </a:p>
          </p:txBody>
        </p:sp>
        <p:sp>
          <p:nvSpPr>
            <p:cNvPr id="20" name="Rectangle 9"/>
            <p:cNvSpPr>
              <a:spLocks noChangeArrowheads="1"/>
            </p:cNvSpPr>
            <p:nvPr/>
          </p:nvSpPr>
          <p:spPr bwMode="auto">
            <a:xfrm>
              <a:off x="3158" y="859"/>
              <a:ext cx="55" cy="849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Calibri" panose="020F0502020204030204" pitchFamily="34" charset="0"/>
              </a:endParaRPr>
            </a:p>
          </p:txBody>
        </p:sp>
        <p:sp>
          <p:nvSpPr>
            <p:cNvPr id="21" name="Rectangle 10"/>
            <p:cNvSpPr>
              <a:spLocks noChangeArrowheads="1"/>
            </p:cNvSpPr>
            <p:nvPr/>
          </p:nvSpPr>
          <p:spPr bwMode="auto">
            <a:xfrm>
              <a:off x="3213" y="859"/>
              <a:ext cx="56" cy="849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Calibri" panose="020F0502020204030204" pitchFamily="34" charset="0"/>
              </a:endParaRPr>
            </a:p>
          </p:txBody>
        </p:sp>
        <p:sp>
          <p:nvSpPr>
            <p:cNvPr id="22" name="Rectangle 11"/>
            <p:cNvSpPr>
              <a:spLocks noChangeArrowheads="1"/>
            </p:cNvSpPr>
            <p:nvPr/>
          </p:nvSpPr>
          <p:spPr bwMode="auto">
            <a:xfrm>
              <a:off x="3269" y="859"/>
              <a:ext cx="56" cy="849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Calibri" panose="020F0502020204030204" pitchFamily="34" charset="0"/>
              </a:endParaRPr>
            </a:p>
          </p:txBody>
        </p:sp>
        <p:sp>
          <p:nvSpPr>
            <p:cNvPr id="23" name="Rectangle 12"/>
            <p:cNvSpPr>
              <a:spLocks noChangeArrowheads="1"/>
            </p:cNvSpPr>
            <p:nvPr/>
          </p:nvSpPr>
          <p:spPr bwMode="auto">
            <a:xfrm>
              <a:off x="3325" y="859"/>
              <a:ext cx="55" cy="849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Calibri" panose="020F0502020204030204" pitchFamily="34" charset="0"/>
              </a:endParaRPr>
            </a:p>
          </p:txBody>
        </p:sp>
        <p:sp>
          <p:nvSpPr>
            <p:cNvPr id="24" name="Rectangle 13"/>
            <p:cNvSpPr>
              <a:spLocks noChangeArrowheads="1"/>
            </p:cNvSpPr>
            <p:nvPr/>
          </p:nvSpPr>
          <p:spPr bwMode="auto">
            <a:xfrm>
              <a:off x="3380" y="859"/>
              <a:ext cx="56" cy="849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Calibri" panose="020F0502020204030204" pitchFamily="34" charset="0"/>
              </a:endParaRPr>
            </a:p>
          </p:txBody>
        </p:sp>
        <p:sp>
          <p:nvSpPr>
            <p:cNvPr id="25" name="Rectangle 14"/>
            <p:cNvSpPr>
              <a:spLocks noChangeArrowheads="1"/>
            </p:cNvSpPr>
            <p:nvPr/>
          </p:nvSpPr>
          <p:spPr bwMode="auto">
            <a:xfrm>
              <a:off x="3436" y="859"/>
              <a:ext cx="56" cy="849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Calibri" panose="020F0502020204030204" pitchFamily="34" charset="0"/>
              </a:endParaRPr>
            </a:p>
          </p:txBody>
        </p:sp>
        <p:sp>
          <p:nvSpPr>
            <p:cNvPr id="26" name="Rectangle 15"/>
            <p:cNvSpPr>
              <a:spLocks noChangeArrowheads="1"/>
            </p:cNvSpPr>
            <p:nvPr/>
          </p:nvSpPr>
          <p:spPr bwMode="auto">
            <a:xfrm>
              <a:off x="3492" y="859"/>
              <a:ext cx="55" cy="849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Calibri" panose="020F0502020204030204" pitchFamily="34" charset="0"/>
              </a:endParaRPr>
            </a:p>
          </p:txBody>
        </p:sp>
        <p:sp>
          <p:nvSpPr>
            <p:cNvPr id="27" name="Rectangle 16"/>
            <p:cNvSpPr>
              <a:spLocks noChangeArrowheads="1"/>
            </p:cNvSpPr>
            <p:nvPr/>
          </p:nvSpPr>
          <p:spPr bwMode="auto">
            <a:xfrm>
              <a:off x="3547" y="859"/>
              <a:ext cx="56" cy="849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Calibri" panose="020F0502020204030204" pitchFamily="34" charset="0"/>
              </a:endParaRPr>
            </a:p>
          </p:txBody>
        </p:sp>
        <p:sp>
          <p:nvSpPr>
            <p:cNvPr id="28" name="Rectangle 17"/>
            <p:cNvSpPr>
              <a:spLocks noChangeArrowheads="1"/>
            </p:cNvSpPr>
            <p:nvPr/>
          </p:nvSpPr>
          <p:spPr bwMode="auto">
            <a:xfrm>
              <a:off x="3603" y="859"/>
              <a:ext cx="56" cy="849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Calibri" panose="020F0502020204030204" pitchFamily="34" charset="0"/>
              </a:endParaRPr>
            </a:p>
          </p:txBody>
        </p:sp>
        <p:sp>
          <p:nvSpPr>
            <p:cNvPr id="29" name="Rectangle 18"/>
            <p:cNvSpPr>
              <a:spLocks noChangeArrowheads="1"/>
            </p:cNvSpPr>
            <p:nvPr/>
          </p:nvSpPr>
          <p:spPr bwMode="auto">
            <a:xfrm>
              <a:off x="3659" y="859"/>
              <a:ext cx="55" cy="849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Calibri" panose="020F0502020204030204" pitchFamily="34" charset="0"/>
              </a:endParaRPr>
            </a:p>
          </p:txBody>
        </p:sp>
        <p:sp>
          <p:nvSpPr>
            <p:cNvPr id="30" name="Rectangle 19"/>
            <p:cNvSpPr>
              <a:spLocks noChangeArrowheads="1"/>
            </p:cNvSpPr>
            <p:nvPr/>
          </p:nvSpPr>
          <p:spPr bwMode="auto">
            <a:xfrm>
              <a:off x="3714" y="859"/>
              <a:ext cx="56" cy="849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Calibri" panose="020F0502020204030204" pitchFamily="34" charset="0"/>
              </a:endParaRPr>
            </a:p>
          </p:txBody>
        </p:sp>
        <p:sp>
          <p:nvSpPr>
            <p:cNvPr id="31" name="Rectangle 20"/>
            <p:cNvSpPr>
              <a:spLocks noChangeArrowheads="1"/>
            </p:cNvSpPr>
            <p:nvPr/>
          </p:nvSpPr>
          <p:spPr bwMode="auto">
            <a:xfrm>
              <a:off x="3770" y="859"/>
              <a:ext cx="56" cy="849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Calibri" panose="020F0502020204030204" pitchFamily="34" charset="0"/>
              </a:endParaRPr>
            </a:p>
          </p:txBody>
        </p:sp>
        <p:sp>
          <p:nvSpPr>
            <p:cNvPr id="32" name="Rectangle 21"/>
            <p:cNvSpPr>
              <a:spLocks noChangeArrowheads="1"/>
            </p:cNvSpPr>
            <p:nvPr/>
          </p:nvSpPr>
          <p:spPr bwMode="auto">
            <a:xfrm>
              <a:off x="3826" y="859"/>
              <a:ext cx="55" cy="849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Calibri" panose="020F0502020204030204" pitchFamily="34" charset="0"/>
              </a:endParaRPr>
            </a:p>
          </p:txBody>
        </p:sp>
        <p:sp>
          <p:nvSpPr>
            <p:cNvPr id="33" name="Rectangle 22"/>
            <p:cNvSpPr>
              <a:spLocks noChangeArrowheads="1"/>
            </p:cNvSpPr>
            <p:nvPr/>
          </p:nvSpPr>
          <p:spPr bwMode="auto">
            <a:xfrm>
              <a:off x="3881" y="859"/>
              <a:ext cx="56" cy="849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Calibri" panose="020F0502020204030204" pitchFamily="34" charset="0"/>
              </a:endParaRPr>
            </a:p>
          </p:txBody>
        </p:sp>
        <p:sp>
          <p:nvSpPr>
            <p:cNvPr id="34" name="Rectangle 23"/>
            <p:cNvSpPr>
              <a:spLocks noChangeArrowheads="1"/>
            </p:cNvSpPr>
            <p:nvPr/>
          </p:nvSpPr>
          <p:spPr bwMode="auto">
            <a:xfrm>
              <a:off x="3937" y="859"/>
              <a:ext cx="55" cy="849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Calibri" panose="020F0502020204030204" pitchFamily="34" charset="0"/>
              </a:endParaRPr>
            </a:p>
          </p:txBody>
        </p:sp>
        <p:sp>
          <p:nvSpPr>
            <p:cNvPr id="35" name="Rectangle 24"/>
            <p:cNvSpPr>
              <a:spLocks noChangeArrowheads="1"/>
            </p:cNvSpPr>
            <p:nvPr/>
          </p:nvSpPr>
          <p:spPr bwMode="auto">
            <a:xfrm>
              <a:off x="3992" y="859"/>
              <a:ext cx="56" cy="849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Calibri" panose="020F0502020204030204" pitchFamily="34" charset="0"/>
              </a:endParaRPr>
            </a:p>
          </p:txBody>
        </p:sp>
        <p:sp>
          <p:nvSpPr>
            <p:cNvPr id="36" name="Rectangle 25"/>
            <p:cNvSpPr>
              <a:spLocks noChangeArrowheads="1"/>
            </p:cNvSpPr>
            <p:nvPr/>
          </p:nvSpPr>
          <p:spPr bwMode="auto">
            <a:xfrm>
              <a:off x="4048" y="859"/>
              <a:ext cx="55" cy="849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Calibri" panose="020F0502020204030204" pitchFamily="34" charset="0"/>
              </a:endParaRPr>
            </a:p>
          </p:txBody>
        </p:sp>
        <p:sp>
          <p:nvSpPr>
            <p:cNvPr id="37" name="Rectangle 26"/>
            <p:cNvSpPr>
              <a:spLocks noChangeArrowheads="1"/>
            </p:cNvSpPr>
            <p:nvPr/>
          </p:nvSpPr>
          <p:spPr bwMode="auto">
            <a:xfrm>
              <a:off x="4103" y="859"/>
              <a:ext cx="56" cy="849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Calibri" panose="020F0502020204030204" pitchFamily="34" charset="0"/>
              </a:endParaRPr>
            </a:p>
          </p:txBody>
        </p:sp>
        <p:sp>
          <p:nvSpPr>
            <p:cNvPr id="38" name="Rectangle 27"/>
            <p:cNvSpPr>
              <a:spLocks noChangeArrowheads="1"/>
            </p:cNvSpPr>
            <p:nvPr/>
          </p:nvSpPr>
          <p:spPr bwMode="auto">
            <a:xfrm>
              <a:off x="4159" y="859"/>
              <a:ext cx="55" cy="849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Calibri" panose="020F0502020204030204" pitchFamily="34" charset="0"/>
              </a:endParaRPr>
            </a:p>
          </p:txBody>
        </p:sp>
        <p:sp>
          <p:nvSpPr>
            <p:cNvPr id="39" name="Rectangle 28"/>
            <p:cNvSpPr>
              <a:spLocks noChangeArrowheads="1"/>
            </p:cNvSpPr>
            <p:nvPr/>
          </p:nvSpPr>
          <p:spPr bwMode="auto">
            <a:xfrm>
              <a:off x="4214" y="859"/>
              <a:ext cx="56" cy="849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Calibri" panose="020F0502020204030204" pitchFamily="34" charset="0"/>
              </a:endParaRPr>
            </a:p>
          </p:txBody>
        </p:sp>
        <p:sp>
          <p:nvSpPr>
            <p:cNvPr id="40" name="Rectangle 29"/>
            <p:cNvSpPr>
              <a:spLocks noChangeArrowheads="1"/>
            </p:cNvSpPr>
            <p:nvPr/>
          </p:nvSpPr>
          <p:spPr bwMode="auto">
            <a:xfrm>
              <a:off x="4270" y="859"/>
              <a:ext cx="56" cy="849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Calibri" panose="020F0502020204030204" pitchFamily="34" charset="0"/>
              </a:endParaRPr>
            </a:p>
          </p:txBody>
        </p:sp>
        <p:sp>
          <p:nvSpPr>
            <p:cNvPr id="41" name="Rectangle 30"/>
            <p:cNvSpPr>
              <a:spLocks noChangeArrowheads="1"/>
            </p:cNvSpPr>
            <p:nvPr/>
          </p:nvSpPr>
          <p:spPr bwMode="auto">
            <a:xfrm>
              <a:off x="4326" y="859"/>
              <a:ext cx="55" cy="849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Calibri" panose="020F0502020204030204" pitchFamily="34" charset="0"/>
              </a:endParaRPr>
            </a:p>
          </p:txBody>
        </p:sp>
        <p:sp>
          <p:nvSpPr>
            <p:cNvPr id="42" name="Rectangle 31"/>
            <p:cNvSpPr>
              <a:spLocks noChangeArrowheads="1"/>
            </p:cNvSpPr>
            <p:nvPr/>
          </p:nvSpPr>
          <p:spPr bwMode="auto">
            <a:xfrm>
              <a:off x="4381" y="859"/>
              <a:ext cx="56" cy="849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Calibri" panose="020F0502020204030204" pitchFamily="34" charset="0"/>
              </a:endParaRPr>
            </a:p>
          </p:txBody>
        </p:sp>
        <p:sp>
          <p:nvSpPr>
            <p:cNvPr id="43" name="Rectangle 32"/>
            <p:cNvSpPr>
              <a:spLocks noChangeArrowheads="1"/>
            </p:cNvSpPr>
            <p:nvPr/>
          </p:nvSpPr>
          <p:spPr bwMode="auto">
            <a:xfrm>
              <a:off x="4437" y="859"/>
              <a:ext cx="56" cy="849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Calibri" panose="020F0502020204030204" pitchFamily="34" charset="0"/>
              </a:endParaRPr>
            </a:p>
          </p:txBody>
        </p:sp>
        <p:sp>
          <p:nvSpPr>
            <p:cNvPr id="44" name="Rectangle 33"/>
            <p:cNvSpPr>
              <a:spLocks noChangeArrowheads="1"/>
            </p:cNvSpPr>
            <p:nvPr/>
          </p:nvSpPr>
          <p:spPr bwMode="auto">
            <a:xfrm>
              <a:off x="4493" y="859"/>
              <a:ext cx="55" cy="849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Calibri" panose="020F0502020204030204" pitchFamily="34" charset="0"/>
              </a:endParaRPr>
            </a:p>
          </p:txBody>
        </p:sp>
      </p:grpSp>
      <p:grpSp>
        <p:nvGrpSpPr>
          <p:cNvPr id="45" name="Group 34"/>
          <p:cNvGrpSpPr>
            <a:grpSpLocks/>
          </p:cNvGrpSpPr>
          <p:nvPr/>
        </p:nvGrpSpPr>
        <p:grpSpPr bwMode="auto">
          <a:xfrm>
            <a:off x="5533179" y="4495363"/>
            <a:ext cx="88900" cy="2278063"/>
            <a:chOff x="4783" y="848"/>
            <a:chExt cx="56" cy="1435"/>
          </a:xfrm>
        </p:grpSpPr>
        <p:sp>
          <p:nvSpPr>
            <p:cNvPr id="46" name="Rectangle 35"/>
            <p:cNvSpPr>
              <a:spLocks noChangeArrowheads="1"/>
            </p:cNvSpPr>
            <p:nvPr/>
          </p:nvSpPr>
          <p:spPr bwMode="auto">
            <a:xfrm>
              <a:off x="4784" y="848"/>
              <a:ext cx="55" cy="852"/>
            </a:xfrm>
            <a:prstGeom prst="rect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Calibri" panose="020F0502020204030204" pitchFamily="34" charset="0"/>
              </a:endParaRPr>
            </a:p>
          </p:txBody>
        </p:sp>
        <p:grpSp>
          <p:nvGrpSpPr>
            <p:cNvPr id="47" name="Group 36"/>
            <p:cNvGrpSpPr>
              <a:grpSpLocks/>
            </p:cNvGrpSpPr>
            <p:nvPr/>
          </p:nvGrpSpPr>
          <p:grpSpPr bwMode="auto">
            <a:xfrm>
              <a:off x="4785" y="904"/>
              <a:ext cx="52" cy="740"/>
              <a:chOff x="3572" y="2543"/>
              <a:chExt cx="1496" cy="740"/>
            </a:xfrm>
          </p:grpSpPr>
          <p:sp>
            <p:nvSpPr>
              <p:cNvPr id="60" name="Line 37"/>
              <p:cNvSpPr>
                <a:spLocks noChangeShapeType="1"/>
              </p:cNvSpPr>
              <p:nvPr/>
            </p:nvSpPr>
            <p:spPr bwMode="auto">
              <a:xfrm>
                <a:off x="3572" y="2543"/>
                <a:ext cx="149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b="0">
                  <a:latin typeface="Calibri" panose="020F0502020204030204" pitchFamily="34" charset="0"/>
                </a:endParaRPr>
              </a:p>
            </p:txBody>
          </p:sp>
          <p:sp>
            <p:nvSpPr>
              <p:cNvPr id="61" name="Line 38"/>
              <p:cNvSpPr>
                <a:spLocks noChangeShapeType="1"/>
              </p:cNvSpPr>
              <p:nvPr/>
            </p:nvSpPr>
            <p:spPr bwMode="auto">
              <a:xfrm>
                <a:off x="3574" y="2595"/>
                <a:ext cx="149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b="0">
                  <a:latin typeface="Calibri" panose="020F0502020204030204" pitchFamily="34" charset="0"/>
                </a:endParaRPr>
              </a:p>
            </p:txBody>
          </p:sp>
          <p:sp>
            <p:nvSpPr>
              <p:cNvPr id="62" name="Line 39"/>
              <p:cNvSpPr>
                <a:spLocks noChangeShapeType="1"/>
              </p:cNvSpPr>
              <p:nvPr/>
            </p:nvSpPr>
            <p:spPr bwMode="auto">
              <a:xfrm>
                <a:off x="3574" y="2648"/>
                <a:ext cx="149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b="0">
                  <a:latin typeface="Calibri" panose="020F0502020204030204" pitchFamily="34" charset="0"/>
                </a:endParaRPr>
              </a:p>
            </p:txBody>
          </p:sp>
          <p:sp>
            <p:nvSpPr>
              <p:cNvPr id="63" name="Line 40"/>
              <p:cNvSpPr>
                <a:spLocks noChangeShapeType="1"/>
              </p:cNvSpPr>
              <p:nvPr/>
            </p:nvSpPr>
            <p:spPr bwMode="auto">
              <a:xfrm>
                <a:off x="3572" y="2701"/>
                <a:ext cx="149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b="0">
                  <a:latin typeface="Calibri" panose="020F0502020204030204" pitchFamily="34" charset="0"/>
                </a:endParaRPr>
              </a:p>
            </p:txBody>
          </p:sp>
          <p:sp>
            <p:nvSpPr>
              <p:cNvPr id="64" name="Line 41"/>
              <p:cNvSpPr>
                <a:spLocks noChangeShapeType="1"/>
              </p:cNvSpPr>
              <p:nvPr/>
            </p:nvSpPr>
            <p:spPr bwMode="auto">
              <a:xfrm>
                <a:off x="3574" y="2754"/>
                <a:ext cx="149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b="0">
                  <a:latin typeface="Calibri" panose="020F0502020204030204" pitchFamily="34" charset="0"/>
                </a:endParaRPr>
              </a:p>
            </p:txBody>
          </p:sp>
          <p:sp>
            <p:nvSpPr>
              <p:cNvPr id="65" name="Line 42"/>
              <p:cNvSpPr>
                <a:spLocks noChangeShapeType="1"/>
              </p:cNvSpPr>
              <p:nvPr/>
            </p:nvSpPr>
            <p:spPr bwMode="auto">
              <a:xfrm>
                <a:off x="3574" y="2807"/>
                <a:ext cx="149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b="0">
                  <a:latin typeface="Calibri" panose="020F0502020204030204" pitchFamily="34" charset="0"/>
                </a:endParaRPr>
              </a:p>
            </p:txBody>
          </p:sp>
          <p:sp>
            <p:nvSpPr>
              <p:cNvPr id="66" name="Line 43"/>
              <p:cNvSpPr>
                <a:spLocks noChangeShapeType="1"/>
              </p:cNvSpPr>
              <p:nvPr/>
            </p:nvSpPr>
            <p:spPr bwMode="auto">
              <a:xfrm>
                <a:off x="3572" y="2860"/>
                <a:ext cx="149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b="0">
                  <a:latin typeface="Calibri" panose="020F0502020204030204" pitchFamily="34" charset="0"/>
                </a:endParaRPr>
              </a:p>
            </p:txBody>
          </p:sp>
          <p:sp>
            <p:nvSpPr>
              <p:cNvPr id="67" name="Line 44"/>
              <p:cNvSpPr>
                <a:spLocks noChangeShapeType="1"/>
              </p:cNvSpPr>
              <p:nvPr/>
            </p:nvSpPr>
            <p:spPr bwMode="auto">
              <a:xfrm>
                <a:off x="3574" y="2913"/>
                <a:ext cx="149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b="0">
                  <a:latin typeface="Calibri" panose="020F0502020204030204" pitchFamily="34" charset="0"/>
                </a:endParaRPr>
              </a:p>
            </p:txBody>
          </p:sp>
          <p:sp>
            <p:nvSpPr>
              <p:cNvPr id="68" name="Line 45"/>
              <p:cNvSpPr>
                <a:spLocks noChangeShapeType="1"/>
              </p:cNvSpPr>
              <p:nvPr/>
            </p:nvSpPr>
            <p:spPr bwMode="auto">
              <a:xfrm>
                <a:off x="3574" y="2965"/>
                <a:ext cx="149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b="0">
                  <a:latin typeface="Calibri" panose="020F0502020204030204" pitchFamily="34" charset="0"/>
                </a:endParaRPr>
              </a:p>
            </p:txBody>
          </p:sp>
          <p:sp>
            <p:nvSpPr>
              <p:cNvPr id="69" name="Line 46"/>
              <p:cNvSpPr>
                <a:spLocks noChangeShapeType="1"/>
              </p:cNvSpPr>
              <p:nvPr/>
            </p:nvSpPr>
            <p:spPr bwMode="auto">
              <a:xfrm>
                <a:off x="3572" y="3018"/>
                <a:ext cx="149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b="0">
                  <a:latin typeface="Calibri" panose="020F0502020204030204" pitchFamily="34" charset="0"/>
                </a:endParaRPr>
              </a:p>
            </p:txBody>
          </p:sp>
          <p:sp>
            <p:nvSpPr>
              <p:cNvPr id="70" name="Line 47"/>
              <p:cNvSpPr>
                <a:spLocks noChangeShapeType="1"/>
              </p:cNvSpPr>
              <p:nvPr/>
            </p:nvSpPr>
            <p:spPr bwMode="auto">
              <a:xfrm>
                <a:off x="3574" y="3071"/>
                <a:ext cx="149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b="0">
                  <a:latin typeface="Calibri" panose="020F0502020204030204" pitchFamily="34" charset="0"/>
                </a:endParaRPr>
              </a:p>
            </p:txBody>
          </p:sp>
          <p:sp>
            <p:nvSpPr>
              <p:cNvPr id="71" name="Line 48"/>
              <p:cNvSpPr>
                <a:spLocks noChangeShapeType="1"/>
              </p:cNvSpPr>
              <p:nvPr/>
            </p:nvSpPr>
            <p:spPr bwMode="auto">
              <a:xfrm>
                <a:off x="3574" y="3124"/>
                <a:ext cx="149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b="0">
                  <a:latin typeface="Calibri" panose="020F0502020204030204" pitchFamily="34" charset="0"/>
                </a:endParaRPr>
              </a:p>
            </p:txBody>
          </p:sp>
          <p:sp>
            <p:nvSpPr>
              <p:cNvPr id="72" name="Line 49"/>
              <p:cNvSpPr>
                <a:spLocks noChangeShapeType="1"/>
              </p:cNvSpPr>
              <p:nvPr/>
            </p:nvSpPr>
            <p:spPr bwMode="auto">
              <a:xfrm>
                <a:off x="3572" y="3177"/>
                <a:ext cx="149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b="0">
                  <a:latin typeface="Calibri" panose="020F0502020204030204" pitchFamily="34" charset="0"/>
                </a:endParaRPr>
              </a:p>
            </p:txBody>
          </p:sp>
          <p:sp>
            <p:nvSpPr>
              <p:cNvPr id="73" name="Line 50"/>
              <p:cNvSpPr>
                <a:spLocks noChangeShapeType="1"/>
              </p:cNvSpPr>
              <p:nvPr/>
            </p:nvSpPr>
            <p:spPr bwMode="auto">
              <a:xfrm>
                <a:off x="3574" y="3230"/>
                <a:ext cx="149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b="0">
                  <a:latin typeface="Calibri" panose="020F0502020204030204" pitchFamily="34" charset="0"/>
                </a:endParaRPr>
              </a:p>
            </p:txBody>
          </p:sp>
          <p:sp>
            <p:nvSpPr>
              <p:cNvPr id="74" name="Line 51"/>
              <p:cNvSpPr>
                <a:spLocks noChangeShapeType="1"/>
              </p:cNvSpPr>
              <p:nvPr/>
            </p:nvSpPr>
            <p:spPr bwMode="auto">
              <a:xfrm>
                <a:off x="3574" y="3283"/>
                <a:ext cx="149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b="0">
                  <a:latin typeface="Calibri" panose="020F0502020204030204" pitchFamily="34" charset="0"/>
                </a:endParaRPr>
              </a:p>
            </p:txBody>
          </p:sp>
        </p:grpSp>
        <p:sp>
          <p:nvSpPr>
            <p:cNvPr id="48" name="Rectangle 52"/>
            <p:cNvSpPr>
              <a:spLocks noChangeArrowheads="1"/>
            </p:cNvSpPr>
            <p:nvPr/>
          </p:nvSpPr>
          <p:spPr bwMode="auto">
            <a:xfrm>
              <a:off x="4783" y="1699"/>
              <a:ext cx="55" cy="584"/>
            </a:xfrm>
            <a:prstGeom prst="rect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Calibri" panose="020F0502020204030204" pitchFamily="34" charset="0"/>
              </a:endParaRPr>
            </a:p>
          </p:txBody>
        </p:sp>
        <p:grpSp>
          <p:nvGrpSpPr>
            <p:cNvPr id="49" name="Group 53"/>
            <p:cNvGrpSpPr>
              <a:grpSpLocks/>
            </p:cNvGrpSpPr>
            <p:nvPr/>
          </p:nvGrpSpPr>
          <p:grpSpPr bwMode="auto">
            <a:xfrm>
              <a:off x="4786" y="1755"/>
              <a:ext cx="46" cy="475"/>
              <a:chOff x="2353" y="2448"/>
              <a:chExt cx="79" cy="475"/>
            </a:xfrm>
          </p:grpSpPr>
          <p:sp>
            <p:nvSpPr>
              <p:cNvPr id="50" name="Line 54"/>
              <p:cNvSpPr>
                <a:spLocks noChangeShapeType="1"/>
              </p:cNvSpPr>
              <p:nvPr/>
            </p:nvSpPr>
            <p:spPr bwMode="auto">
              <a:xfrm>
                <a:off x="2353" y="2448"/>
                <a:ext cx="7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b="0">
                  <a:latin typeface="Calibri" panose="020F0502020204030204" pitchFamily="34" charset="0"/>
                </a:endParaRPr>
              </a:p>
            </p:txBody>
          </p:sp>
          <p:sp>
            <p:nvSpPr>
              <p:cNvPr id="51" name="Line 55"/>
              <p:cNvSpPr>
                <a:spLocks noChangeShapeType="1"/>
              </p:cNvSpPr>
              <p:nvPr/>
            </p:nvSpPr>
            <p:spPr bwMode="auto">
              <a:xfrm>
                <a:off x="2353" y="2500"/>
                <a:ext cx="7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b="0">
                  <a:latin typeface="Calibri" panose="020F0502020204030204" pitchFamily="34" charset="0"/>
                </a:endParaRPr>
              </a:p>
            </p:txBody>
          </p:sp>
          <p:sp>
            <p:nvSpPr>
              <p:cNvPr id="52" name="Line 56"/>
              <p:cNvSpPr>
                <a:spLocks noChangeShapeType="1"/>
              </p:cNvSpPr>
              <p:nvPr/>
            </p:nvSpPr>
            <p:spPr bwMode="auto">
              <a:xfrm>
                <a:off x="2353" y="2553"/>
                <a:ext cx="7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b="0">
                  <a:latin typeface="Calibri" panose="020F0502020204030204" pitchFamily="34" charset="0"/>
                </a:endParaRPr>
              </a:p>
            </p:txBody>
          </p:sp>
          <p:sp>
            <p:nvSpPr>
              <p:cNvPr id="53" name="Line 57"/>
              <p:cNvSpPr>
                <a:spLocks noChangeShapeType="1"/>
              </p:cNvSpPr>
              <p:nvPr/>
            </p:nvSpPr>
            <p:spPr bwMode="auto">
              <a:xfrm>
                <a:off x="2353" y="2606"/>
                <a:ext cx="7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b="0">
                  <a:latin typeface="Calibri" panose="020F0502020204030204" pitchFamily="34" charset="0"/>
                </a:endParaRPr>
              </a:p>
            </p:txBody>
          </p:sp>
          <p:sp>
            <p:nvSpPr>
              <p:cNvPr id="54" name="Line 58"/>
              <p:cNvSpPr>
                <a:spLocks noChangeShapeType="1"/>
              </p:cNvSpPr>
              <p:nvPr/>
            </p:nvSpPr>
            <p:spPr bwMode="auto">
              <a:xfrm>
                <a:off x="2353" y="2659"/>
                <a:ext cx="7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b="0">
                  <a:latin typeface="Calibri" panose="020F0502020204030204" pitchFamily="34" charset="0"/>
                </a:endParaRPr>
              </a:p>
            </p:txBody>
          </p:sp>
          <p:sp>
            <p:nvSpPr>
              <p:cNvPr id="55" name="Line 59"/>
              <p:cNvSpPr>
                <a:spLocks noChangeShapeType="1"/>
              </p:cNvSpPr>
              <p:nvPr/>
            </p:nvSpPr>
            <p:spPr bwMode="auto">
              <a:xfrm>
                <a:off x="2353" y="2712"/>
                <a:ext cx="7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b="0">
                  <a:latin typeface="Calibri" panose="020F0502020204030204" pitchFamily="34" charset="0"/>
                </a:endParaRPr>
              </a:p>
            </p:txBody>
          </p:sp>
          <p:sp>
            <p:nvSpPr>
              <p:cNvPr id="56" name="Line 60"/>
              <p:cNvSpPr>
                <a:spLocks noChangeShapeType="1"/>
              </p:cNvSpPr>
              <p:nvPr/>
            </p:nvSpPr>
            <p:spPr bwMode="auto">
              <a:xfrm>
                <a:off x="2353" y="2765"/>
                <a:ext cx="7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b="0">
                  <a:latin typeface="Calibri" panose="020F0502020204030204" pitchFamily="34" charset="0"/>
                </a:endParaRPr>
              </a:p>
            </p:txBody>
          </p:sp>
          <p:sp>
            <p:nvSpPr>
              <p:cNvPr id="57" name="Line 61"/>
              <p:cNvSpPr>
                <a:spLocks noChangeShapeType="1"/>
              </p:cNvSpPr>
              <p:nvPr/>
            </p:nvSpPr>
            <p:spPr bwMode="auto">
              <a:xfrm>
                <a:off x="2353" y="2818"/>
                <a:ext cx="7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b="0">
                  <a:latin typeface="Calibri" panose="020F0502020204030204" pitchFamily="34" charset="0"/>
                </a:endParaRPr>
              </a:p>
            </p:txBody>
          </p:sp>
          <p:sp>
            <p:nvSpPr>
              <p:cNvPr id="58" name="Line 62"/>
              <p:cNvSpPr>
                <a:spLocks noChangeShapeType="1"/>
              </p:cNvSpPr>
              <p:nvPr/>
            </p:nvSpPr>
            <p:spPr bwMode="auto">
              <a:xfrm>
                <a:off x="2353" y="2870"/>
                <a:ext cx="7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b="0">
                  <a:latin typeface="Calibri" panose="020F0502020204030204" pitchFamily="34" charset="0"/>
                </a:endParaRPr>
              </a:p>
            </p:txBody>
          </p:sp>
          <p:sp>
            <p:nvSpPr>
              <p:cNvPr id="59" name="Line 63"/>
              <p:cNvSpPr>
                <a:spLocks noChangeShapeType="1"/>
              </p:cNvSpPr>
              <p:nvPr/>
            </p:nvSpPr>
            <p:spPr bwMode="auto">
              <a:xfrm>
                <a:off x="2353" y="2923"/>
                <a:ext cx="7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b="0">
                  <a:latin typeface="Calibri" panose="020F0502020204030204" pitchFamily="34" charset="0"/>
                </a:endParaRPr>
              </a:p>
            </p:txBody>
          </p:sp>
        </p:grpSp>
      </p:grpSp>
      <p:sp>
        <p:nvSpPr>
          <p:cNvPr id="94" name="Line 83"/>
          <p:cNvSpPr>
            <a:spLocks noChangeShapeType="1"/>
          </p:cNvSpPr>
          <p:nvPr/>
        </p:nvSpPr>
        <p:spPr bwMode="auto">
          <a:xfrm>
            <a:off x="6301299" y="6038413"/>
            <a:ext cx="12541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b="0">
              <a:latin typeface="Calibri" panose="020F0502020204030204" pitchFamily="34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2694729" y="4501713"/>
            <a:ext cx="3943111" cy="2266950"/>
            <a:chOff x="2694729" y="4501713"/>
            <a:chExt cx="3943111" cy="2266950"/>
          </a:xfrm>
        </p:grpSpPr>
        <p:sp>
          <p:nvSpPr>
            <p:cNvPr id="15" name="AutoShape 4"/>
            <p:cNvSpPr>
              <a:spLocks noChangeArrowheads="1"/>
            </p:cNvSpPr>
            <p:nvPr/>
          </p:nvSpPr>
          <p:spPr bwMode="auto">
            <a:xfrm>
              <a:off x="2694729" y="4504888"/>
              <a:ext cx="2540000" cy="1358900"/>
            </a:xfrm>
            <a:prstGeom prst="bracketPair">
              <a:avLst>
                <a:gd name="adj" fmla="val 4463"/>
              </a:avLst>
            </a:prstGeom>
            <a:noFill/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Calibri" panose="020F0502020204030204" pitchFamily="34" charset="0"/>
              </a:endParaRPr>
            </a:p>
          </p:txBody>
        </p:sp>
        <p:sp>
          <p:nvSpPr>
            <p:cNvPr id="16" name="AutoShape 5"/>
            <p:cNvSpPr>
              <a:spLocks noChangeArrowheads="1"/>
            </p:cNvSpPr>
            <p:nvPr/>
          </p:nvSpPr>
          <p:spPr bwMode="auto">
            <a:xfrm>
              <a:off x="5445866" y="4501713"/>
              <a:ext cx="273050" cy="2266950"/>
            </a:xfrm>
            <a:prstGeom prst="bracketPair">
              <a:avLst>
                <a:gd name="adj" fmla="val 16778"/>
              </a:avLst>
            </a:prstGeom>
            <a:noFill/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Calibri" panose="020F0502020204030204" pitchFamily="34" charset="0"/>
              </a:endParaRPr>
            </a:p>
          </p:txBody>
        </p:sp>
        <p:sp>
          <p:nvSpPr>
            <p:cNvPr id="75" name="AutoShape 64"/>
            <p:cNvSpPr>
              <a:spLocks noChangeArrowheads="1"/>
            </p:cNvSpPr>
            <p:nvPr/>
          </p:nvSpPr>
          <p:spPr bwMode="auto">
            <a:xfrm>
              <a:off x="6250499" y="4522351"/>
              <a:ext cx="273050" cy="1336675"/>
            </a:xfrm>
            <a:prstGeom prst="bracketPair">
              <a:avLst>
                <a:gd name="adj" fmla="val 16778"/>
              </a:avLst>
            </a:prstGeom>
            <a:noFill/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Calibri" panose="020F0502020204030204" pitchFamily="34" charset="0"/>
              </a:endParaRPr>
            </a:p>
          </p:txBody>
        </p:sp>
        <p:sp>
          <p:nvSpPr>
            <p:cNvPr id="76" name="Rectangle 65"/>
            <p:cNvSpPr>
              <a:spLocks noChangeArrowheads="1"/>
            </p:cNvSpPr>
            <p:nvPr/>
          </p:nvSpPr>
          <p:spPr bwMode="auto">
            <a:xfrm>
              <a:off x="6347337" y="4516001"/>
              <a:ext cx="87312" cy="1352550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Calibri" panose="020F0502020204030204" pitchFamily="34" charset="0"/>
              </a:endParaRPr>
            </a:p>
          </p:txBody>
        </p:sp>
        <p:grpSp>
          <p:nvGrpSpPr>
            <p:cNvPr id="77" name="Group 66"/>
            <p:cNvGrpSpPr>
              <a:grpSpLocks/>
            </p:cNvGrpSpPr>
            <p:nvPr/>
          </p:nvGrpSpPr>
          <p:grpSpPr bwMode="auto">
            <a:xfrm>
              <a:off x="6352099" y="4604901"/>
              <a:ext cx="79375" cy="1174750"/>
              <a:chOff x="3572" y="2543"/>
              <a:chExt cx="1496" cy="740"/>
            </a:xfrm>
          </p:grpSpPr>
          <p:sp>
            <p:nvSpPr>
              <p:cNvPr id="78" name="Line 67"/>
              <p:cNvSpPr>
                <a:spLocks noChangeShapeType="1"/>
              </p:cNvSpPr>
              <p:nvPr/>
            </p:nvSpPr>
            <p:spPr bwMode="auto">
              <a:xfrm>
                <a:off x="3572" y="2543"/>
                <a:ext cx="149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b="0">
                  <a:latin typeface="Calibri" panose="020F0502020204030204" pitchFamily="34" charset="0"/>
                </a:endParaRPr>
              </a:p>
            </p:txBody>
          </p:sp>
          <p:sp>
            <p:nvSpPr>
              <p:cNvPr id="79" name="Line 68"/>
              <p:cNvSpPr>
                <a:spLocks noChangeShapeType="1"/>
              </p:cNvSpPr>
              <p:nvPr/>
            </p:nvSpPr>
            <p:spPr bwMode="auto">
              <a:xfrm>
                <a:off x="3574" y="2595"/>
                <a:ext cx="149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b="0">
                  <a:latin typeface="Calibri" panose="020F0502020204030204" pitchFamily="34" charset="0"/>
                </a:endParaRPr>
              </a:p>
            </p:txBody>
          </p:sp>
          <p:sp>
            <p:nvSpPr>
              <p:cNvPr id="80" name="Line 69"/>
              <p:cNvSpPr>
                <a:spLocks noChangeShapeType="1"/>
              </p:cNvSpPr>
              <p:nvPr/>
            </p:nvSpPr>
            <p:spPr bwMode="auto">
              <a:xfrm>
                <a:off x="3574" y="2648"/>
                <a:ext cx="149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b="0">
                  <a:latin typeface="Calibri" panose="020F0502020204030204" pitchFamily="34" charset="0"/>
                </a:endParaRPr>
              </a:p>
            </p:txBody>
          </p:sp>
          <p:sp>
            <p:nvSpPr>
              <p:cNvPr id="81" name="Line 70"/>
              <p:cNvSpPr>
                <a:spLocks noChangeShapeType="1"/>
              </p:cNvSpPr>
              <p:nvPr/>
            </p:nvSpPr>
            <p:spPr bwMode="auto">
              <a:xfrm>
                <a:off x="3572" y="2701"/>
                <a:ext cx="149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b="0">
                  <a:latin typeface="Calibri" panose="020F0502020204030204" pitchFamily="34" charset="0"/>
                </a:endParaRPr>
              </a:p>
            </p:txBody>
          </p:sp>
          <p:sp>
            <p:nvSpPr>
              <p:cNvPr id="82" name="Line 71"/>
              <p:cNvSpPr>
                <a:spLocks noChangeShapeType="1"/>
              </p:cNvSpPr>
              <p:nvPr/>
            </p:nvSpPr>
            <p:spPr bwMode="auto">
              <a:xfrm>
                <a:off x="3574" y="2754"/>
                <a:ext cx="149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b="0">
                  <a:latin typeface="Calibri" panose="020F0502020204030204" pitchFamily="34" charset="0"/>
                </a:endParaRPr>
              </a:p>
            </p:txBody>
          </p:sp>
          <p:sp>
            <p:nvSpPr>
              <p:cNvPr id="83" name="Line 72"/>
              <p:cNvSpPr>
                <a:spLocks noChangeShapeType="1"/>
              </p:cNvSpPr>
              <p:nvPr/>
            </p:nvSpPr>
            <p:spPr bwMode="auto">
              <a:xfrm>
                <a:off x="3574" y="2807"/>
                <a:ext cx="149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b="0">
                  <a:latin typeface="Calibri" panose="020F0502020204030204" pitchFamily="34" charset="0"/>
                </a:endParaRPr>
              </a:p>
            </p:txBody>
          </p:sp>
          <p:sp>
            <p:nvSpPr>
              <p:cNvPr id="84" name="Line 73"/>
              <p:cNvSpPr>
                <a:spLocks noChangeShapeType="1"/>
              </p:cNvSpPr>
              <p:nvPr/>
            </p:nvSpPr>
            <p:spPr bwMode="auto">
              <a:xfrm>
                <a:off x="3572" y="2860"/>
                <a:ext cx="149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b="0">
                  <a:latin typeface="Calibri" panose="020F0502020204030204" pitchFamily="34" charset="0"/>
                </a:endParaRPr>
              </a:p>
            </p:txBody>
          </p:sp>
          <p:sp>
            <p:nvSpPr>
              <p:cNvPr id="85" name="Line 74"/>
              <p:cNvSpPr>
                <a:spLocks noChangeShapeType="1"/>
              </p:cNvSpPr>
              <p:nvPr/>
            </p:nvSpPr>
            <p:spPr bwMode="auto">
              <a:xfrm>
                <a:off x="3574" y="2913"/>
                <a:ext cx="149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b="0">
                  <a:latin typeface="Calibri" panose="020F0502020204030204" pitchFamily="34" charset="0"/>
                </a:endParaRPr>
              </a:p>
            </p:txBody>
          </p:sp>
          <p:sp>
            <p:nvSpPr>
              <p:cNvPr id="86" name="Line 75"/>
              <p:cNvSpPr>
                <a:spLocks noChangeShapeType="1"/>
              </p:cNvSpPr>
              <p:nvPr/>
            </p:nvSpPr>
            <p:spPr bwMode="auto">
              <a:xfrm>
                <a:off x="3574" y="2965"/>
                <a:ext cx="149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b="0">
                  <a:latin typeface="Calibri" panose="020F0502020204030204" pitchFamily="34" charset="0"/>
                </a:endParaRPr>
              </a:p>
            </p:txBody>
          </p:sp>
          <p:sp>
            <p:nvSpPr>
              <p:cNvPr id="87" name="Line 76"/>
              <p:cNvSpPr>
                <a:spLocks noChangeShapeType="1"/>
              </p:cNvSpPr>
              <p:nvPr/>
            </p:nvSpPr>
            <p:spPr bwMode="auto">
              <a:xfrm>
                <a:off x="3572" y="3018"/>
                <a:ext cx="149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b="0">
                  <a:latin typeface="Calibri" panose="020F0502020204030204" pitchFamily="34" charset="0"/>
                </a:endParaRPr>
              </a:p>
            </p:txBody>
          </p:sp>
          <p:sp>
            <p:nvSpPr>
              <p:cNvPr id="88" name="Line 77"/>
              <p:cNvSpPr>
                <a:spLocks noChangeShapeType="1"/>
              </p:cNvSpPr>
              <p:nvPr/>
            </p:nvSpPr>
            <p:spPr bwMode="auto">
              <a:xfrm>
                <a:off x="3574" y="3071"/>
                <a:ext cx="149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b="0">
                  <a:latin typeface="Calibri" panose="020F0502020204030204" pitchFamily="34" charset="0"/>
                </a:endParaRPr>
              </a:p>
            </p:txBody>
          </p:sp>
          <p:sp>
            <p:nvSpPr>
              <p:cNvPr id="89" name="Line 78"/>
              <p:cNvSpPr>
                <a:spLocks noChangeShapeType="1"/>
              </p:cNvSpPr>
              <p:nvPr/>
            </p:nvSpPr>
            <p:spPr bwMode="auto">
              <a:xfrm>
                <a:off x="3574" y="3124"/>
                <a:ext cx="149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b="0">
                  <a:latin typeface="Calibri" panose="020F0502020204030204" pitchFamily="34" charset="0"/>
                </a:endParaRPr>
              </a:p>
            </p:txBody>
          </p:sp>
          <p:sp>
            <p:nvSpPr>
              <p:cNvPr id="90" name="Line 79"/>
              <p:cNvSpPr>
                <a:spLocks noChangeShapeType="1"/>
              </p:cNvSpPr>
              <p:nvPr/>
            </p:nvSpPr>
            <p:spPr bwMode="auto">
              <a:xfrm>
                <a:off x="3572" y="3177"/>
                <a:ext cx="149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b="0">
                  <a:latin typeface="Calibri" panose="020F0502020204030204" pitchFamily="34" charset="0"/>
                </a:endParaRPr>
              </a:p>
            </p:txBody>
          </p:sp>
          <p:sp>
            <p:nvSpPr>
              <p:cNvPr id="91" name="Line 80"/>
              <p:cNvSpPr>
                <a:spLocks noChangeShapeType="1"/>
              </p:cNvSpPr>
              <p:nvPr/>
            </p:nvSpPr>
            <p:spPr bwMode="auto">
              <a:xfrm>
                <a:off x="3574" y="3230"/>
                <a:ext cx="149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b="0">
                  <a:latin typeface="Calibri" panose="020F0502020204030204" pitchFamily="34" charset="0"/>
                </a:endParaRPr>
              </a:p>
            </p:txBody>
          </p:sp>
          <p:sp>
            <p:nvSpPr>
              <p:cNvPr id="92" name="Line 81"/>
              <p:cNvSpPr>
                <a:spLocks noChangeShapeType="1"/>
              </p:cNvSpPr>
              <p:nvPr/>
            </p:nvSpPr>
            <p:spPr bwMode="auto">
              <a:xfrm>
                <a:off x="3574" y="3283"/>
                <a:ext cx="149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b="0">
                  <a:latin typeface="Calibri" panose="020F0502020204030204" pitchFamily="34" charset="0"/>
                </a:endParaRPr>
              </a:p>
            </p:txBody>
          </p:sp>
        </p:grpSp>
        <p:sp>
          <p:nvSpPr>
            <p:cNvPr id="93" name="Line 82"/>
            <p:cNvSpPr>
              <a:spLocks noChangeShapeType="1"/>
            </p:cNvSpPr>
            <p:nvPr/>
          </p:nvSpPr>
          <p:spPr bwMode="auto">
            <a:xfrm>
              <a:off x="6301299" y="5955863"/>
              <a:ext cx="12541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b="0">
                <a:latin typeface="Calibri" panose="020F0502020204030204" pitchFamily="34" charset="0"/>
              </a:endParaRPr>
            </a:p>
          </p:txBody>
        </p:sp>
        <p:sp>
          <p:nvSpPr>
            <p:cNvPr id="95" name="Rectangle 84"/>
            <p:cNvSpPr>
              <a:spLocks noChangeArrowheads="1"/>
            </p:cNvSpPr>
            <p:nvPr/>
          </p:nvSpPr>
          <p:spPr bwMode="auto">
            <a:xfrm>
              <a:off x="6356862" y="4612838"/>
              <a:ext cx="69850" cy="66675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Calibri" panose="020F0502020204030204" pitchFamily="34" charset="0"/>
              </a:endParaRPr>
            </a:p>
          </p:txBody>
        </p:sp>
        <p:graphicFrame>
          <p:nvGraphicFramePr>
            <p:cNvPr id="96" name="Object 8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114866388"/>
                </p:ext>
              </p:extLst>
            </p:nvPr>
          </p:nvGraphicFramePr>
          <p:xfrm>
            <a:off x="5693638" y="4743040"/>
            <a:ext cx="944202" cy="7747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4138" name="Equation" r:id="rId7" imgW="203040" imgH="164880" progId="Equation.DSMT4">
                    <p:embed/>
                  </p:oleObj>
                </mc:Choice>
                <mc:Fallback>
                  <p:oleObj name="Equation" r:id="rId7" imgW="203040" imgH="16488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693638" y="4743040"/>
                          <a:ext cx="944202" cy="774700"/>
                        </a:xfrm>
                        <a:prstGeom prst="rect">
                          <a:avLst/>
                        </a:prstGeom>
                        <a:noFill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97" name="Group 88"/>
          <p:cNvGrpSpPr>
            <a:grpSpLocks/>
          </p:cNvGrpSpPr>
          <p:nvPr/>
        </p:nvGrpSpPr>
        <p:grpSpPr bwMode="auto">
          <a:xfrm>
            <a:off x="2782041" y="4501713"/>
            <a:ext cx="2835275" cy="1358900"/>
            <a:chOff x="3050" y="852"/>
            <a:chExt cx="1786" cy="856"/>
          </a:xfrm>
        </p:grpSpPr>
        <p:sp>
          <p:nvSpPr>
            <p:cNvPr id="98" name="Rectangle 89"/>
            <p:cNvSpPr>
              <a:spLocks noChangeArrowheads="1"/>
            </p:cNvSpPr>
            <p:nvPr/>
          </p:nvSpPr>
          <p:spPr bwMode="auto">
            <a:xfrm>
              <a:off x="3050" y="859"/>
              <a:ext cx="56" cy="849"/>
            </a:xfrm>
            <a:prstGeom prst="rect">
              <a:avLst/>
            </a:prstGeom>
            <a:solidFill>
              <a:srgbClr val="3399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Calibri" panose="020F0502020204030204" pitchFamily="34" charset="0"/>
              </a:endParaRPr>
            </a:p>
          </p:txBody>
        </p:sp>
        <p:sp>
          <p:nvSpPr>
            <p:cNvPr id="99" name="Rectangle 90"/>
            <p:cNvSpPr>
              <a:spLocks noChangeArrowheads="1"/>
            </p:cNvSpPr>
            <p:nvPr/>
          </p:nvSpPr>
          <p:spPr bwMode="auto">
            <a:xfrm>
              <a:off x="4786" y="852"/>
              <a:ext cx="50" cy="50"/>
            </a:xfrm>
            <a:prstGeom prst="rect">
              <a:avLst/>
            </a:prstGeom>
            <a:solidFill>
              <a:srgbClr val="3399FF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Calibri" panose="020F0502020204030204" pitchFamily="34" charset="0"/>
              </a:endParaRPr>
            </a:p>
          </p:txBody>
        </p:sp>
      </p:grpSp>
      <p:grpSp>
        <p:nvGrpSpPr>
          <p:cNvPr id="100" name="Group 91"/>
          <p:cNvGrpSpPr>
            <a:grpSpLocks/>
          </p:cNvGrpSpPr>
          <p:nvPr/>
        </p:nvGrpSpPr>
        <p:grpSpPr bwMode="auto">
          <a:xfrm>
            <a:off x="2870941" y="4512826"/>
            <a:ext cx="2746375" cy="1347787"/>
            <a:chOff x="3106" y="859"/>
            <a:chExt cx="1730" cy="849"/>
          </a:xfrm>
        </p:grpSpPr>
        <p:sp>
          <p:nvSpPr>
            <p:cNvPr id="101" name="Rectangle 92"/>
            <p:cNvSpPr>
              <a:spLocks noChangeArrowheads="1"/>
            </p:cNvSpPr>
            <p:nvPr/>
          </p:nvSpPr>
          <p:spPr bwMode="auto">
            <a:xfrm>
              <a:off x="3106" y="859"/>
              <a:ext cx="55" cy="849"/>
            </a:xfrm>
            <a:prstGeom prst="rect">
              <a:avLst/>
            </a:prstGeom>
            <a:solidFill>
              <a:srgbClr val="3399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Calibri" panose="020F0502020204030204" pitchFamily="34" charset="0"/>
              </a:endParaRPr>
            </a:p>
          </p:txBody>
        </p:sp>
        <p:sp>
          <p:nvSpPr>
            <p:cNvPr id="102" name="Rectangle 93"/>
            <p:cNvSpPr>
              <a:spLocks noChangeArrowheads="1"/>
            </p:cNvSpPr>
            <p:nvPr/>
          </p:nvSpPr>
          <p:spPr bwMode="auto">
            <a:xfrm>
              <a:off x="4786" y="904"/>
              <a:ext cx="50" cy="50"/>
            </a:xfrm>
            <a:prstGeom prst="rect">
              <a:avLst/>
            </a:prstGeom>
            <a:solidFill>
              <a:srgbClr val="3399FF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Calibri" panose="020F0502020204030204" pitchFamily="34" charset="0"/>
              </a:endParaRPr>
            </a:p>
          </p:txBody>
        </p:sp>
      </p:grpSp>
      <p:grpSp>
        <p:nvGrpSpPr>
          <p:cNvPr id="103" name="Group 94"/>
          <p:cNvGrpSpPr>
            <a:grpSpLocks/>
          </p:cNvGrpSpPr>
          <p:nvPr/>
        </p:nvGrpSpPr>
        <p:grpSpPr bwMode="auto">
          <a:xfrm>
            <a:off x="2958254" y="4512826"/>
            <a:ext cx="2659062" cy="1347787"/>
            <a:chOff x="3161" y="859"/>
            <a:chExt cx="1675" cy="849"/>
          </a:xfrm>
        </p:grpSpPr>
        <p:sp>
          <p:nvSpPr>
            <p:cNvPr id="104" name="Rectangle 95"/>
            <p:cNvSpPr>
              <a:spLocks noChangeArrowheads="1"/>
            </p:cNvSpPr>
            <p:nvPr/>
          </p:nvSpPr>
          <p:spPr bwMode="auto">
            <a:xfrm>
              <a:off x="3161" y="859"/>
              <a:ext cx="55" cy="849"/>
            </a:xfrm>
            <a:prstGeom prst="rect">
              <a:avLst/>
            </a:prstGeom>
            <a:solidFill>
              <a:srgbClr val="3399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Calibri" panose="020F0502020204030204" pitchFamily="34" charset="0"/>
              </a:endParaRPr>
            </a:p>
          </p:txBody>
        </p:sp>
        <p:sp>
          <p:nvSpPr>
            <p:cNvPr id="105" name="Rectangle 96"/>
            <p:cNvSpPr>
              <a:spLocks noChangeArrowheads="1"/>
            </p:cNvSpPr>
            <p:nvPr/>
          </p:nvSpPr>
          <p:spPr bwMode="auto">
            <a:xfrm>
              <a:off x="4786" y="957"/>
              <a:ext cx="50" cy="50"/>
            </a:xfrm>
            <a:prstGeom prst="rect">
              <a:avLst/>
            </a:prstGeom>
            <a:solidFill>
              <a:srgbClr val="3399FF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Calibri" panose="020F0502020204030204" pitchFamily="34" charset="0"/>
              </a:endParaRPr>
            </a:p>
          </p:txBody>
        </p:sp>
      </p:grpSp>
      <p:grpSp>
        <p:nvGrpSpPr>
          <p:cNvPr id="106" name="Group 97"/>
          <p:cNvGrpSpPr>
            <a:grpSpLocks/>
          </p:cNvGrpSpPr>
          <p:nvPr/>
        </p:nvGrpSpPr>
        <p:grpSpPr bwMode="auto">
          <a:xfrm>
            <a:off x="3045566" y="4512826"/>
            <a:ext cx="2571750" cy="1347787"/>
            <a:chOff x="3216" y="859"/>
            <a:chExt cx="1620" cy="849"/>
          </a:xfrm>
        </p:grpSpPr>
        <p:sp>
          <p:nvSpPr>
            <p:cNvPr id="107" name="Rectangle 98"/>
            <p:cNvSpPr>
              <a:spLocks noChangeArrowheads="1"/>
            </p:cNvSpPr>
            <p:nvPr/>
          </p:nvSpPr>
          <p:spPr bwMode="auto">
            <a:xfrm>
              <a:off x="3216" y="859"/>
              <a:ext cx="56" cy="849"/>
            </a:xfrm>
            <a:prstGeom prst="rect">
              <a:avLst/>
            </a:prstGeom>
            <a:solidFill>
              <a:srgbClr val="3399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Calibri" panose="020F0502020204030204" pitchFamily="34" charset="0"/>
              </a:endParaRPr>
            </a:p>
          </p:txBody>
        </p:sp>
        <p:sp>
          <p:nvSpPr>
            <p:cNvPr id="108" name="Rectangle 99"/>
            <p:cNvSpPr>
              <a:spLocks noChangeArrowheads="1"/>
            </p:cNvSpPr>
            <p:nvPr/>
          </p:nvSpPr>
          <p:spPr bwMode="auto">
            <a:xfrm>
              <a:off x="4786" y="1008"/>
              <a:ext cx="50" cy="50"/>
            </a:xfrm>
            <a:prstGeom prst="rect">
              <a:avLst/>
            </a:prstGeom>
            <a:solidFill>
              <a:srgbClr val="3399FF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Calibri" panose="020F0502020204030204" pitchFamily="34" charset="0"/>
              </a:endParaRPr>
            </a:p>
          </p:txBody>
        </p:sp>
      </p:grpSp>
      <p:grpSp>
        <p:nvGrpSpPr>
          <p:cNvPr id="109" name="Group 100"/>
          <p:cNvGrpSpPr>
            <a:grpSpLocks/>
          </p:cNvGrpSpPr>
          <p:nvPr/>
        </p:nvGrpSpPr>
        <p:grpSpPr bwMode="auto">
          <a:xfrm>
            <a:off x="3134466" y="4512826"/>
            <a:ext cx="2482850" cy="1347787"/>
            <a:chOff x="3272" y="859"/>
            <a:chExt cx="1564" cy="849"/>
          </a:xfrm>
        </p:grpSpPr>
        <p:sp>
          <p:nvSpPr>
            <p:cNvPr id="110" name="Rectangle 101"/>
            <p:cNvSpPr>
              <a:spLocks noChangeArrowheads="1"/>
            </p:cNvSpPr>
            <p:nvPr/>
          </p:nvSpPr>
          <p:spPr bwMode="auto">
            <a:xfrm>
              <a:off x="3272" y="859"/>
              <a:ext cx="56" cy="849"/>
            </a:xfrm>
            <a:prstGeom prst="rect">
              <a:avLst/>
            </a:prstGeom>
            <a:solidFill>
              <a:srgbClr val="3399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Calibri" panose="020F0502020204030204" pitchFamily="34" charset="0"/>
              </a:endParaRPr>
            </a:p>
          </p:txBody>
        </p:sp>
        <p:sp>
          <p:nvSpPr>
            <p:cNvPr id="111" name="Rectangle 102"/>
            <p:cNvSpPr>
              <a:spLocks noChangeArrowheads="1"/>
            </p:cNvSpPr>
            <p:nvPr/>
          </p:nvSpPr>
          <p:spPr bwMode="auto">
            <a:xfrm>
              <a:off x="4786" y="1063"/>
              <a:ext cx="50" cy="50"/>
            </a:xfrm>
            <a:prstGeom prst="rect">
              <a:avLst/>
            </a:prstGeom>
            <a:solidFill>
              <a:srgbClr val="3399FF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Calibri" panose="020F0502020204030204" pitchFamily="34" charset="0"/>
              </a:endParaRPr>
            </a:p>
          </p:txBody>
        </p:sp>
      </p:grpSp>
      <p:grpSp>
        <p:nvGrpSpPr>
          <p:cNvPr id="112" name="Group 103"/>
          <p:cNvGrpSpPr>
            <a:grpSpLocks/>
          </p:cNvGrpSpPr>
          <p:nvPr/>
        </p:nvGrpSpPr>
        <p:grpSpPr bwMode="auto">
          <a:xfrm>
            <a:off x="3223366" y="4512826"/>
            <a:ext cx="2393950" cy="1347787"/>
            <a:chOff x="3328" y="859"/>
            <a:chExt cx="1508" cy="849"/>
          </a:xfrm>
        </p:grpSpPr>
        <p:sp>
          <p:nvSpPr>
            <p:cNvPr id="113" name="Rectangle 104"/>
            <p:cNvSpPr>
              <a:spLocks noChangeArrowheads="1"/>
            </p:cNvSpPr>
            <p:nvPr/>
          </p:nvSpPr>
          <p:spPr bwMode="auto">
            <a:xfrm>
              <a:off x="3328" y="859"/>
              <a:ext cx="55" cy="849"/>
            </a:xfrm>
            <a:prstGeom prst="rect">
              <a:avLst/>
            </a:prstGeom>
            <a:solidFill>
              <a:srgbClr val="3399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Calibri" panose="020F0502020204030204" pitchFamily="34" charset="0"/>
              </a:endParaRPr>
            </a:p>
          </p:txBody>
        </p:sp>
        <p:sp>
          <p:nvSpPr>
            <p:cNvPr id="114" name="Rectangle 105"/>
            <p:cNvSpPr>
              <a:spLocks noChangeArrowheads="1"/>
            </p:cNvSpPr>
            <p:nvPr/>
          </p:nvSpPr>
          <p:spPr bwMode="auto">
            <a:xfrm>
              <a:off x="4786" y="1114"/>
              <a:ext cx="50" cy="50"/>
            </a:xfrm>
            <a:prstGeom prst="rect">
              <a:avLst/>
            </a:prstGeom>
            <a:solidFill>
              <a:srgbClr val="3399FF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Calibri" panose="020F0502020204030204" pitchFamily="34" charset="0"/>
              </a:endParaRPr>
            </a:p>
          </p:txBody>
        </p:sp>
      </p:grpSp>
      <p:grpSp>
        <p:nvGrpSpPr>
          <p:cNvPr id="115" name="Group 106"/>
          <p:cNvGrpSpPr>
            <a:grpSpLocks/>
          </p:cNvGrpSpPr>
          <p:nvPr/>
        </p:nvGrpSpPr>
        <p:grpSpPr bwMode="auto">
          <a:xfrm>
            <a:off x="3310679" y="4512826"/>
            <a:ext cx="2306637" cy="1347787"/>
            <a:chOff x="3383" y="859"/>
            <a:chExt cx="1453" cy="849"/>
          </a:xfrm>
        </p:grpSpPr>
        <p:sp>
          <p:nvSpPr>
            <p:cNvPr id="116" name="Rectangle 107"/>
            <p:cNvSpPr>
              <a:spLocks noChangeArrowheads="1"/>
            </p:cNvSpPr>
            <p:nvPr/>
          </p:nvSpPr>
          <p:spPr bwMode="auto">
            <a:xfrm>
              <a:off x="3383" y="859"/>
              <a:ext cx="56" cy="849"/>
            </a:xfrm>
            <a:prstGeom prst="rect">
              <a:avLst/>
            </a:prstGeom>
            <a:solidFill>
              <a:srgbClr val="3399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Calibri" panose="020F0502020204030204" pitchFamily="34" charset="0"/>
              </a:endParaRPr>
            </a:p>
          </p:txBody>
        </p:sp>
        <p:sp>
          <p:nvSpPr>
            <p:cNvPr id="117" name="Rectangle 108"/>
            <p:cNvSpPr>
              <a:spLocks noChangeArrowheads="1"/>
            </p:cNvSpPr>
            <p:nvPr/>
          </p:nvSpPr>
          <p:spPr bwMode="auto">
            <a:xfrm>
              <a:off x="4786" y="1169"/>
              <a:ext cx="50" cy="50"/>
            </a:xfrm>
            <a:prstGeom prst="rect">
              <a:avLst/>
            </a:prstGeom>
            <a:solidFill>
              <a:srgbClr val="3399FF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Calibri" panose="020F0502020204030204" pitchFamily="34" charset="0"/>
              </a:endParaRPr>
            </a:p>
          </p:txBody>
        </p:sp>
      </p:grpSp>
      <p:grpSp>
        <p:nvGrpSpPr>
          <p:cNvPr id="118" name="Group 109"/>
          <p:cNvGrpSpPr>
            <a:grpSpLocks/>
          </p:cNvGrpSpPr>
          <p:nvPr/>
        </p:nvGrpSpPr>
        <p:grpSpPr bwMode="auto">
          <a:xfrm>
            <a:off x="3399579" y="4512826"/>
            <a:ext cx="2217737" cy="1347787"/>
            <a:chOff x="3439" y="859"/>
            <a:chExt cx="1397" cy="849"/>
          </a:xfrm>
        </p:grpSpPr>
        <p:sp>
          <p:nvSpPr>
            <p:cNvPr id="119" name="Rectangle 110"/>
            <p:cNvSpPr>
              <a:spLocks noChangeArrowheads="1"/>
            </p:cNvSpPr>
            <p:nvPr/>
          </p:nvSpPr>
          <p:spPr bwMode="auto">
            <a:xfrm>
              <a:off x="3439" y="859"/>
              <a:ext cx="56" cy="849"/>
            </a:xfrm>
            <a:prstGeom prst="rect">
              <a:avLst/>
            </a:prstGeom>
            <a:solidFill>
              <a:srgbClr val="3399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Calibri" panose="020F0502020204030204" pitchFamily="34" charset="0"/>
              </a:endParaRPr>
            </a:p>
          </p:txBody>
        </p:sp>
        <p:sp>
          <p:nvSpPr>
            <p:cNvPr id="120" name="Rectangle 111"/>
            <p:cNvSpPr>
              <a:spLocks noChangeArrowheads="1"/>
            </p:cNvSpPr>
            <p:nvPr/>
          </p:nvSpPr>
          <p:spPr bwMode="auto">
            <a:xfrm>
              <a:off x="4786" y="1220"/>
              <a:ext cx="50" cy="50"/>
            </a:xfrm>
            <a:prstGeom prst="rect">
              <a:avLst/>
            </a:prstGeom>
            <a:solidFill>
              <a:srgbClr val="3399FF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Calibri" panose="020F0502020204030204" pitchFamily="34" charset="0"/>
              </a:endParaRPr>
            </a:p>
          </p:txBody>
        </p:sp>
      </p:grpSp>
      <p:grpSp>
        <p:nvGrpSpPr>
          <p:cNvPr id="121" name="Group 112"/>
          <p:cNvGrpSpPr>
            <a:grpSpLocks/>
          </p:cNvGrpSpPr>
          <p:nvPr/>
        </p:nvGrpSpPr>
        <p:grpSpPr bwMode="auto">
          <a:xfrm>
            <a:off x="3488479" y="4512826"/>
            <a:ext cx="2128837" cy="1347787"/>
            <a:chOff x="3495" y="859"/>
            <a:chExt cx="1341" cy="849"/>
          </a:xfrm>
        </p:grpSpPr>
        <p:sp>
          <p:nvSpPr>
            <p:cNvPr id="122" name="Rectangle 113"/>
            <p:cNvSpPr>
              <a:spLocks noChangeArrowheads="1"/>
            </p:cNvSpPr>
            <p:nvPr/>
          </p:nvSpPr>
          <p:spPr bwMode="auto">
            <a:xfrm>
              <a:off x="3495" y="859"/>
              <a:ext cx="55" cy="849"/>
            </a:xfrm>
            <a:prstGeom prst="rect">
              <a:avLst/>
            </a:prstGeom>
            <a:solidFill>
              <a:srgbClr val="3399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Calibri" panose="020F0502020204030204" pitchFamily="34" charset="0"/>
              </a:endParaRPr>
            </a:p>
          </p:txBody>
        </p:sp>
        <p:sp>
          <p:nvSpPr>
            <p:cNvPr id="123" name="Rectangle 114"/>
            <p:cNvSpPr>
              <a:spLocks noChangeArrowheads="1"/>
            </p:cNvSpPr>
            <p:nvPr/>
          </p:nvSpPr>
          <p:spPr bwMode="auto">
            <a:xfrm>
              <a:off x="4786" y="1273"/>
              <a:ext cx="50" cy="50"/>
            </a:xfrm>
            <a:prstGeom prst="rect">
              <a:avLst/>
            </a:prstGeom>
            <a:solidFill>
              <a:srgbClr val="3399FF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Calibri" panose="020F0502020204030204" pitchFamily="34" charset="0"/>
              </a:endParaRPr>
            </a:p>
          </p:txBody>
        </p:sp>
      </p:grpSp>
      <p:grpSp>
        <p:nvGrpSpPr>
          <p:cNvPr id="124" name="Group 115"/>
          <p:cNvGrpSpPr>
            <a:grpSpLocks/>
          </p:cNvGrpSpPr>
          <p:nvPr/>
        </p:nvGrpSpPr>
        <p:grpSpPr bwMode="auto">
          <a:xfrm>
            <a:off x="3575791" y="4512826"/>
            <a:ext cx="2041525" cy="1347787"/>
            <a:chOff x="3550" y="859"/>
            <a:chExt cx="1286" cy="849"/>
          </a:xfrm>
        </p:grpSpPr>
        <p:sp>
          <p:nvSpPr>
            <p:cNvPr id="125" name="Rectangle 116"/>
            <p:cNvSpPr>
              <a:spLocks noChangeArrowheads="1"/>
            </p:cNvSpPr>
            <p:nvPr/>
          </p:nvSpPr>
          <p:spPr bwMode="auto">
            <a:xfrm>
              <a:off x="3550" y="859"/>
              <a:ext cx="56" cy="849"/>
            </a:xfrm>
            <a:prstGeom prst="rect">
              <a:avLst/>
            </a:prstGeom>
            <a:solidFill>
              <a:srgbClr val="3399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Calibri" panose="020F0502020204030204" pitchFamily="34" charset="0"/>
              </a:endParaRPr>
            </a:p>
          </p:txBody>
        </p:sp>
        <p:sp>
          <p:nvSpPr>
            <p:cNvPr id="126" name="Rectangle 117"/>
            <p:cNvSpPr>
              <a:spLocks noChangeArrowheads="1"/>
            </p:cNvSpPr>
            <p:nvPr/>
          </p:nvSpPr>
          <p:spPr bwMode="auto">
            <a:xfrm>
              <a:off x="4786" y="1326"/>
              <a:ext cx="50" cy="50"/>
            </a:xfrm>
            <a:prstGeom prst="rect">
              <a:avLst/>
            </a:prstGeom>
            <a:solidFill>
              <a:srgbClr val="3399FF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Calibri" panose="020F0502020204030204" pitchFamily="34" charset="0"/>
              </a:endParaRPr>
            </a:p>
          </p:txBody>
        </p:sp>
      </p:grpSp>
      <p:grpSp>
        <p:nvGrpSpPr>
          <p:cNvPr id="127" name="Group 118"/>
          <p:cNvGrpSpPr>
            <a:grpSpLocks/>
          </p:cNvGrpSpPr>
          <p:nvPr/>
        </p:nvGrpSpPr>
        <p:grpSpPr bwMode="auto">
          <a:xfrm>
            <a:off x="3664691" y="4512826"/>
            <a:ext cx="1952625" cy="1347787"/>
            <a:chOff x="3606" y="859"/>
            <a:chExt cx="1230" cy="849"/>
          </a:xfrm>
        </p:grpSpPr>
        <p:sp>
          <p:nvSpPr>
            <p:cNvPr id="128" name="Rectangle 119"/>
            <p:cNvSpPr>
              <a:spLocks noChangeArrowheads="1"/>
            </p:cNvSpPr>
            <p:nvPr/>
          </p:nvSpPr>
          <p:spPr bwMode="auto">
            <a:xfrm>
              <a:off x="3606" y="859"/>
              <a:ext cx="56" cy="849"/>
            </a:xfrm>
            <a:prstGeom prst="rect">
              <a:avLst/>
            </a:prstGeom>
            <a:solidFill>
              <a:srgbClr val="3399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Calibri" panose="020F0502020204030204" pitchFamily="34" charset="0"/>
              </a:endParaRPr>
            </a:p>
          </p:txBody>
        </p:sp>
        <p:sp>
          <p:nvSpPr>
            <p:cNvPr id="129" name="Rectangle 120"/>
            <p:cNvSpPr>
              <a:spLocks noChangeArrowheads="1"/>
            </p:cNvSpPr>
            <p:nvPr/>
          </p:nvSpPr>
          <p:spPr bwMode="auto">
            <a:xfrm>
              <a:off x="4786" y="1379"/>
              <a:ext cx="50" cy="50"/>
            </a:xfrm>
            <a:prstGeom prst="rect">
              <a:avLst/>
            </a:prstGeom>
            <a:solidFill>
              <a:srgbClr val="3399FF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Calibri" panose="020F0502020204030204" pitchFamily="34" charset="0"/>
              </a:endParaRPr>
            </a:p>
          </p:txBody>
        </p:sp>
      </p:grpSp>
      <p:grpSp>
        <p:nvGrpSpPr>
          <p:cNvPr id="130" name="Group 121"/>
          <p:cNvGrpSpPr>
            <a:grpSpLocks/>
          </p:cNvGrpSpPr>
          <p:nvPr/>
        </p:nvGrpSpPr>
        <p:grpSpPr bwMode="auto">
          <a:xfrm>
            <a:off x="3753591" y="4512826"/>
            <a:ext cx="1863725" cy="1347787"/>
            <a:chOff x="3662" y="859"/>
            <a:chExt cx="1174" cy="849"/>
          </a:xfrm>
        </p:grpSpPr>
        <p:sp>
          <p:nvSpPr>
            <p:cNvPr id="131" name="Rectangle 122"/>
            <p:cNvSpPr>
              <a:spLocks noChangeArrowheads="1"/>
            </p:cNvSpPr>
            <p:nvPr/>
          </p:nvSpPr>
          <p:spPr bwMode="auto">
            <a:xfrm>
              <a:off x="3662" y="859"/>
              <a:ext cx="55" cy="849"/>
            </a:xfrm>
            <a:prstGeom prst="rect">
              <a:avLst/>
            </a:prstGeom>
            <a:solidFill>
              <a:srgbClr val="3399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Calibri" panose="020F0502020204030204" pitchFamily="34" charset="0"/>
              </a:endParaRPr>
            </a:p>
          </p:txBody>
        </p:sp>
        <p:sp>
          <p:nvSpPr>
            <p:cNvPr id="138" name="Rectangle 123"/>
            <p:cNvSpPr>
              <a:spLocks noChangeArrowheads="1"/>
            </p:cNvSpPr>
            <p:nvPr/>
          </p:nvSpPr>
          <p:spPr bwMode="auto">
            <a:xfrm>
              <a:off x="4786" y="1432"/>
              <a:ext cx="50" cy="50"/>
            </a:xfrm>
            <a:prstGeom prst="rect">
              <a:avLst/>
            </a:prstGeom>
            <a:solidFill>
              <a:srgbClr val="3399FF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Calibri" panose="020F0502020204030204" pitchFamily="34" charset="0"/>
              </a:endParaRPr>
            </a:p>
          </p:txBody>
        </p:sp>
      </p:grpSp>
      <p:grpSp>
        <p:nvGrpSpPr>
          <p:cNvPr id="139" name="Group 124"/>
          <p:cNvGrpSpPr>
            <a:grpSpLocks/>
          </p:cNvGrpSpPr>
          <p:nvPr/>
        </p:nvGrpSpPr>
        <p:grpSpPr bwMode="auto">
          <a:xfrm>
            <a:off x="3840904" y="4512826"/>
            <a:ext cx="1776412" cy="1347787"/>
            <a:chOff x="3717" y="859"/>
            <a:chExt cx="1119" cy="849"/>
          </a:xfrm>
        </p:grpSpPr>
        <p:sp>
          <p:nvSpPr>
            <p:cNvPr id="140" name="Rectangle 125"/>
            <p:cNvSpPr>
              <a:spLocks noChangeArrowheads="1"/>
            </p:cNvSpPr>
            <p:nvPr/>
          </p:nvSpPr>
          <p:spPr bwMode="auto">
            <a:xfrm>
              <a:off x="3717" y="859"/>
              <a:ext cx="56" cy="849"/>
            </a:xfrm>
            <a:prstGeom prst="rect">
              <a:avLst/>
            </a:prstGeom>
            <a:solidFill>
              <a:srgbClr val="3399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Calibri" panose="020F0502020204030204" pitchFamily="34" charset="0"/>
              </a:endParaRPr>
            </a:p>
          </p:txBody>
        </p:sp>
        <p:sp>
          <p:nvSpPr>
            <p:cNvPr id="141" name="Rectangle 126"/>
            <p:cNvSpPr>
              <a:spLocks noChangeArrowheads="1"/>
            </p:cNvSpPr>
            <p:nvPr/>
          </p:nvSpPr>
          <p:spPr bwMode="auto">
            <a:xfrm>
              <a:off x="4786" y="1485"/>
              <a:ext cx="50" cy="50"/>
            </a:xfrm>
            <a:prstGeom prst="rect">
              <a:avLst/>
            </a:prstGeom>
            <a:solidFill>
              <a:srgbClr val="3399FF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Calibri" panose="020F0502020204030204" pitchFamily="34" charset="0"/>
              </a:endParaRPr>
            </a:p>
          </p:txBody>
        </p:sp>
      </p:grpSp>
      <p:grpSp>
        <p:nvGrpSpPr>
          <p:cNvPr id="142" name="Group 127"/>
          <p:cNvGrpSpPr>
            <a:grpSpLocks/>
          </p:cNvGrpSpPr>
          <p:nvPr/>
        </p:nvGrpSpPr>
        <p:grpSpPr bwMode="auto">
          <a:xfrm>
            <a:off x="3929804" y="4512826"/>
            <a:ext cx="1687512" cy="1347787"/>
            <a:chOff x="3773" y="859"/>
            <a:chExt cx="1063" cy="849"/>
          </a:xfrm>
        </p:grpSpPr>
        <p:sp>
          <p:nvSpPr>
            <p:cNvPr id="143" name="Rectangle 128"/>
            <p:cNvSpPr>
              <a:spLocks noChangeArrowheads="1"/>
            </p:cNvSpPr>
            <p:nvPr/>
          </p:nvSpPr>
          <p:spPr bwMode="auto">
            <a:xfrm>
              <a:off x="3773" y="859"/>
              <a:ext cx="56" cy="849"/>
            </a:xfrm>
            <a:prstGeom prst="rect">
              <a:avLst/>
            </a:prstGeom>
            <a:solidFill>
              <a:srgbClr val="3399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Calibri" panose="020F0502020204030204" pitchFamily="34" charset="0"/>
              </a:endParaRPr>
            </a:p>
          </p:txBody>
        </p:sp>
        <p:sp>
          <p:nvSpPr>
            <p:cNvPr id="144" name="Rectangle 129"/>
            <p:cNvSpPr>
              <a:spLocks noChangeArrowheads="1"/>
            </p:cNvSpPr>
            <p:nvPr/>
          </p:nvSpPr>
          <p:spPr bwMode="auto">
            <a:xfrm>
              <a:off x="4786" y="1538"/>
              <a:ext cx="50" cy="50"/>
            </a:xfrm>
            <a:prstGeom prst="rect">
              <a:avLst/>
            </a:prstGeom>
            <a:solidFill>
              <a:srgbClr val="3399FF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Calibri" panose="020F0502020204030204" pitchFamily="34" charset="0"/>
              </a:endParaRPr>
            </a:p>
          </p:txBody>
        </p:sp>
      </p:grpSp>
      <p:grpSp>
        <p:nvGrpSpPr>
          <p:cNvPr id="145" name="Group 130"/>
          <p:cNvGrpSpPr>
            <a:grpSpLocks/>
          </p:cNvGrpSpPr>
          <p:nvPr/>
        </p:nvGrpSpPr>
        <p:grpSpPr bwMode="auto">
          <a:xfrm>
            <a:off x="4018704" y="4512826"/>
            <a:ext cx="1598612" cy="1347787"/>
            <a:chOff x="3829" y="859"/>
            <a:chExt cx="1007" cy="849"/>
          </a:xfrm>
        </p:grpSpPr>
        <p:sp>
          <p:nvSpPr>
            <p:cNvPr id="146" name="Rectangle 131"/>
            <p:cNvSpPr>
              <a:spLocks noChangeArrowheads="1"/>
            </p:cNvSpPr>
            <p:nvPr/>
          </p:nvSpPr>
          <p:spPr bwMode="auto">
            <a:xfrm>
              <a:off x="3829" y="859"/>
              <a:ext cx="55" cy="849"/>
            </a:xfrm>
            <a:prstGeom prst="rect">
              <a:avLst/>
            </a:prstGeom>
            <a:solidFill>
              <a:srgbClr val="3399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Calibri" panose="020F0502020204030204" pitchFamily="34" charset="0"/>
              </a:endParaRPr>
            </a:p>
          </p:txBody>
        </p:sp>
        <p:sp>
          <p:nvSpPr>
            <p:cNvPr id="147" name="Rectangle 132"/>
            <p:cNvSpPr>
              <a:spLocks noChangeArrowheads="1"/>
            </p:cNvSpPr>
            <p:nvPr/>
          </p:nvSpPr>
          <p:spPr bwMode="auto">
            <a:xfrm>
              <a:off x="4786" y="1592"/>
              <a:ext cx="50" cy="50"/>
            </a:xfrm>
            <a:prstGeom prst="rect">
              <a:avLst/>
            </a:prstGeom>
            <a:solidFill>
              <a:srgbClr val="3399FF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Calibri" panose="020F0502020204030204" pitchFamily="34" charset="0"/>
              </a:endParaRPr>
            </a:p>
          </p:txBody>
        </p:sp>
      </p:grpSp>
      <p:grpSp>
        <p:nvGrpSpPr>
          <p:cNvPr id="148" name="Group 133"/>
          <p:cNvGrpSpPr>
            <a:grpSpLocks/>
          </p:cNvGrpSpPr>
          <p:nvPr/>
        </p:nvGrpSpPr>
        <p:grpSpPr bwMode="auto">
          <a:xfrm>
            <a:off x="4106016" y="4512826"/>
            <a:ext cx="1511300" cy="1347787"/>
            <a:chOff x="3884" y="859"/>
            <a:chExt cx="952" cy="849"/>
          </a:xfrm>
        </p:grpSpPr>
        <p:sp>
          <p:nvSpPr>
            <p:cNvPr id="149" name="Rectangle 134"/>
            <p:cNvSpPr>
              <a:spLocks noChangeArrowheads="1"/>
            </p:cNvSpPr>
            <p:nvPr/>
          </p:nvSpPr>
          <p:spPr bwMode="auto">
            <a:xfrm>
              <a:off x="3884" y="859"/>
              <a:ext cx="56" cy="849"/>
            </a:xfrm>
            <a:prstGeom prst="rect">
              <a:avLst/>
            </a:prstGeom>
            <a:solidFill>
              <a:srgbClr val="3399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Calibri" panose="020F0502020204030204" pitchFamily="34" charset="0"/>
              </a:endParaRPr>
            </a:p>
          </p:txBody>
        </p:sp>
        <p:sp>
          <p:nvSpPr>
            <p:cNvPr id="150" name="Rectangle 135"/>
            <p:cNvSpPr>
              <a:spLocks noChangeArrowheads="1"/>
            </p:cNvSpPr>
            <p:nvPr/>
          </p:nvSpPr>
          <p:spPr bwMode="auto">
            <a:xfrm>
              <a:off x="4786" y="1646"/>
              <a:ext cx="50" cy="50"/>
            </a:xfrm>
            <a:prstGeom prst="rect">
              <a:avLst/>
            </a:prstGeom>
            <a:solidFill>
              <a:srgbClr val="3399FF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Calibri" panose="020F0502020204030204" pitchFamily="34" charset="0"/>
              </a:endParaRPr>
            </a:p>
          </p:txBody>
        </p:sp>
      </p:grpSp>
      <p:grpSp>
        <p:nvGrpSpPr>
          <p:cNvPr id="151" name="Group 136"/>
          <p:cNvGrpSpPr>
            <a:grpSpLocks/>
          </p:cNvGrpSpPr>
          <p:nvPr/>
        </p:nvGrpSpPr>
        <p:grpSpPr bwMode="auto">
          <a:xfrm>
            <a:off x="4194916" y="4512826"/>
            <a:ext cx="1422400" cy="1419225"/>
            <a:chOff x="3940" y="859"/>
            <a:chExt cx="896" cy="894"/>
          </a:xfrm>
        </p:grpSpPr>
        <p:sp>
          <p:nvSpPr>
            <p:cNvPr id="152" name="Rectangle 137"/>
            <p:cNvSpPr>
              <a:spLocks noChangeArrowheads="1"/>
            </p:cNvSpPr>
            <p:nvPr/>
          </p:nvSpPr>
          <p:spPr bwMode="auto">
            <a:xfrm>
              <a:off x="3940" y="859"/>
              <a:ext cx="55" cy="849"/>
            </a:xfrm>
            <a:prstGeom prst="rect">
              <a:avLst/>
            </a:prstGeom>
            <a:solidFill>
              <a:srgbClr val="3399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Calibri" panose="020F0502020204030204" pitchFamily="34" charset="0"/>
              </a:endParaRPr>
            </a:p>
          </p:txBody>
        </p:sp>
        <p:sp>
          <p:nvSpPr>
            <p:cNvPr id="153" name="Rectangle 138"/>
            <p:cNvSpPr>
              <a:spLocks noChangeArrowheads="1"/>
            </p:cNvSpPr>
            <p:nvPr/>
          </p:nvSpPr>
          <p:spPr bwMode="auto">
            <a:xfrm>
              <a:off x="4786" y="1703"/>
              <a:ext cx="50" cy="50"/>
            </a:xfrm>
            <a:prstGeom prst="rect">
              <a:avLst/>
            </a:prstGeom>
            <a:solidFill>
              <a:srgbClr val="3399FF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Calibri" panose="020F0502020204030204" pitchFamily="34" charset="0"/>
              </a:endParaRPr>
            </a:p>
          </p:txBody>
        </p:sp>
      </p:grpSp>
      <p:grpSp>
        <p:nvGrpSpPr>
          <p:cNvPr id="154" name="Group 139"/>
          <p:cNvGrpSpPr>
            <a:grpSpLocks/>
          </p:cNvGrpSpPr>
          <p:nvPr/>
        </p:nvGrpSpPr>
        <p:grpSpPr bwMode="auto">
          <a:xfrm>
            <a:off x="4282229" y="4512826"/>
            <a:ext cx="1335087" cy="1500187"/>
            <a:chOff x="3995" y="859"/>
            <a:chExt cx="841" cy="945"/>
          </a:xfrm>
        </p:grpSpPr>
        <p:sp>
          <p:nvSpPr>
            <p:cNvPr id="155" name="Rectangle 140"/>
            <p:cNvSpPr>
              <a:spLocks noChangeArrowheads="1"/>
            </p:cNvSpPr>
            <p:nvPr/>
          </p:nvSpPr>
          <p:spPr bwMode="auto">
            <a:xfrm>
              <a:off x="3995" y="859"/>
              <a:ext cx="56" cy="849"/>
            </a:xfrm>
            <a:prstGeom prst="rect">
              <a:avLst/>
            </a:prstGeom>
            <a:solidFill>
              <a:srgbClr val="3399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Calibri" panose="020F0502020204030204" pitchFamily="34" charset="0"/>
              </a:endParaRPr>
            </a:p>
          </p:txBody>
        </p:sp>
        <p:sp>
          <p:nvSpPr>
            <p:cNvPr id="156" name="Rectangle 141"/>
            <p:cNvSpPr>
              <a:spLocks noChangeArrowheads="1"/>
            </p:cNvSpPr>
            <p:nvPr/>
          </p:nvSpPr>
          <p:spPr bwMode="auto">
            <a:xfrm>
              <a:off x="4786" y="1754"/>
              <a:ext cx="50" cy="50"/>
            </a:xfrm>
            <a:prstGeom prst="rect">
              <a:avLst/>
            </a:prstGeom>
            <a:solidFill>
              <a:srgbClr val="3399FF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Calibri" panose="020F0502020204030204" pitchFamily="34" charset="0"/>
              </a:endParaRPr>
            </a:p>
          </p:txBody>
        </p:sp>
      </p:grpSp>
      <p:grpSp>
        <p:nvGrpSpPr>
          <p:cNvPr id="157" name="Group 142"/>
          <p:cNvGrpSpPr>
            <a:grpSpLocks/>
          </p:cNvGrpSpPr>
          <p:nvPr/>
        </p:nvGrpSpPr>
        <p:grpSpPr bwMode="auto">
          <a:xfrm>
            <a:off x="4371129" y="4512826"/>
            <a:ext cx="1246187" cy="1587500"/>
            <a:chOff x="4051" y="859"/>
            <a:chExt cx="785" cy="1000"/>
          </a:xfrm>
        </p:grpSpPr>
        <p:sp>
          <p:nvSpPr>
            <p:cNvPr id="158" name="Rectangle 143"/>
            <p:cNvSpPr>
              <a:spLocks noChangeArrowheads="1"/>
            </p:cNvSpPr>
            <p:nvPr/>
          </p:nvSpPr>
          <p:spPr bwMode="auto">
            <a:xfrm>
              <a:off x="4051" y="859"/>
              <a:ext cx="55" cy="849"/>
            </a:xfrm>
            <a:prstGeom prst="rect">
              <a:avLst/>
            </a:prstGeom>
            <a:solidFill>
              <a:srgbClr val="3399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Calibri" panose="020F0502020204030204" pitchFamily="34" charset="0"/>
              </a:endParaRPr>
            </a:p>
          </p:txBody>
        </p:sp>
        <p:sp>
          <p:nvSpPr>
            <p:cNvPr id="159" name="Rectangle 144"/>
            <p:cNvSpPr>
              <a:spLocks noChangeArrowheads="1"/>
            </p:cNvSpPr>
            <p:nvPr/>
          </p:nvSpPr>
          <p:spPr bwMode="auto">
            <a:xfrm>
              <a:off x="4786" y="1809"/>
              <a:ext cx="50" cy="50"/>
            </a:xfrm>
            <a:prstGeom prst="rect">
              <a:avLst/>
            </a:prstGeom>
            <a:solidFill>
              <a:srgbClr val="3399FF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Calibri" panose="020F0502020204030204" pitchFamily="34" charset="0"/>
              </a:endParaRPr>
            </a:p>
          </p:txBody>
        </p:sp>
      </p:grpSp>
      <p:grpSp>
        <p:nvGrpSpPr>
          <p:cNvPr id="160" name="Group 145"/>
          <p:cNvGrpSpPr>
            <a:grpSpLocks/>
          </p:cNvGrpSpPr>
          <p:nvPr/>
        </p:nvGrpSpPr>
        <p:grpSpPr bwMode="auto">
          <a:xfrm>
            <a:off x="4458441" y="4512826"/>
            <a:ext cx="1158875" cy="1671637"/>
            <a:chOff x="4106" y="859"/>
            <a:chExt cx="730" cy="1053"/>
          </a:xfrm>
        </p:grpSpPr>
        <p:sp>
          <p:nvSpPr>
            <p:cNvPr id="161" name="Rectangle 146"/>
            <p:cNvSpPr>
              <a:spLocks noChangeArrowheads="1"/>
            </p:cNvSpPr>
            <p:nvPr/>
          </p:nvSpPr>
          <p:spPr bwMode="auto">
            <a:xfrm>
              <a:off x="4106" y="859"/>
              <a:ext cx="56" cy="849"/>
            </a:xfrm>
            <a:prstGeom prst="rect">
              <a:avLst/>
            </a:prstGeom>
            <a:solidFill>
              <a:srgbClr val="3399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Calibri" panose="020F0502020204030204" pitchFamily="34" charset="0"/>
              </a:endParaRPr>
            </a:p>
          </p:txBody>
        </p:sp>
        <p:sp>
          <p:nvSpPr>
            <p:cNvPr id="162" name="Rectangle 147"/>
            <p:cNvSpPr>
              <a:spLocks noChangeArrowheads="1"/>
            </p:cNvSpPr>
            <p:nvPr/>
          </p:nvSpPr>
          <p:spPr bwMode="auto">
            <a:xfrm>
              <a:off x="4786" y="1862"/>
              <a:ext cx="50" cy="50"/>
            </a:xfrm>
            <a:prstGeom prst="rect">
              <a:avLst/>
            </a:prstGeom>
            <a:solidFill>
              <a:srgbClr val="3399FF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Calibri" panose="020F0502020204030204" pitchFamily="34" charset="0"/>
              </a:endParaRPr>
            </a:p>
          </p:txBody>
        </p:sp>
      </p:grpSp>
      <p:grpSp>
        <p:nvGrpSpPr>
          <p:cNvPr id="163" name="Group 148"/>
          <p:cNvGrpSpPr>
            <a:grpSpLocks/>
          </p:cNvGrpSpPr>
          <p:nvPr/>
        </p:nvGrpSpPr>
        <p:grpSpPr bwMode="auto">
          <a:xfrm>
            <a:off x="4547341" y="4512826"/>
            <a:ext cx="1069975" cy="1758950"/>
            <a:chOff x="4162" y="859"/>
            <a:chExt cx="674" cy="1108"/>
          </a:xfrm>
        </p:grpSpPr>
        <p:sp>
          <p:nvSpPr>
            <p:cNvPr id="164" name="Rectangle 149"/>
            <p:cNvSpPr>
              <a:spLocks noChangeArrowheads="1"/>
            </p:cNvSpPr>
            <p:nvPr/>
          </p:nvSpPr>
          <p:spPr bwMode="auto">
            <a:xfrm>
              <a:off x="4162" y="859"/>
              <a:ext cx="55" cy="849"/>
            </a:xfrm>
            <a:prstGeom prst="rect">
              <a:avLst/>
            </a:prstGeom>
            <a:solidFill>
              <a:srgbClr val="3399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Calibri" panose="020F0502020204030204" pitchFamily="34" charset="0"/>
              </a:endParaRPr>
            </a:p>
          </p:txBody>
        </p:sp>
        <p:sp>
          <p:nvSpPr>
            <p:cNvPr id="165" name="Rectangle 150"/>
            <p:cNvSpPr>
              <a:spLocks noChangeArrowheads="1"/>
            </p:cNvSpPr>
            <p:nvPr/>
          </p:nvSpPr>
          <p:spPr bwMode="auto">
            <a:xfrm>
              <a:off x="4786" y="1917"/>
              <a:ext cx="50" cy="50"/>
            </a:xfrm>
            <a:prstGeom prst="rect">
              <a:avLst/>
            </a:prstGeom>
            <a:solidFill>
              <a:srgbClr val="3399FF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Calibri" panose="020F0502020204030204" pitchFamily="34" charset="0"/>
              </a:endParaRPr>
            </a:p>
          </p:txBody>
        </p:sp>
      </p:grpSp>
      <p:grpSp>
        <p:nvGrpSpPr>
          <p:cNvPr id="166" name="Group 151"/>
          <p:cNvGrpSpPr>
            <a:grpSpLocks/>
          </p:cNvGrpSpPr>
          <p:nvPr/>
        </p:nvGrpSpPr>
        <p:grpSpPr bwMode="auto">
          <a:xfrm>
            <a:off x="4634654" y="4512826"/>
            <a:ext cx="982662" cy="1843087"/>
            <a:chOff x="4217" y="859"/>
            <a:chExt cx="619" cy="1161"/>
          </a:xfrm>
        </p:grpSpPr>
        <p:sp>
          <p:nvSpPr>
            <p:cNvPr id="167" name="Rectangle 152"/>
            <p:cNvSpPr>
              <a:spLocks noChangeArrowheads="1"/>
            </p:cNvSpPr>
            <p:nvPr/>
          </p:nvSpPr>
          <p:spPr bwMode="auto">
            <a:xfrm>
              <a:off x="4217" y="859"/>
              <a:ext cx="56" cy="849"/>
            </a:xfrm>
            <a:prstGeom prst="rect">
              <a:avLst/>
            </a:prstGeom>
            <a:solidFill>
              <a:srgbClr val="3399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Calibri" panose="020F0502020204030204" pitchFamily="34" charset="0"/>
              </a:endParaRPr>
            </a:p>
          </p:txBody>
        </p:sp>
        <p:sp>
          <p:nvSpPr>
            <p:cNvPr id="168" name="Rectangle 153"/>
            <p:cNvSpPr>
              <a:spLocks noChangeArrowheads="1"/>
            </p:cNvSpPr>
            <p:nvPr/>
          </p:nvSpPr>
          <p:spPr bwMode="auto">
            <a:xfrm>
              <a:off x="4786" y="1970"/>
              <a:ext cx="50" cy="50"/>
            </a:xfrm>
            <a:prstGeom prst="rect">
              <a:avLst/>
            </a:prstGeom>
            <a:solidFill>
              <a:srgbClr val="3399FF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Calibri" panose="020F0502020204030204" pitchFamily="34" charset="0"/>
              </a:endParaRPr>
            </a:p>
          </p:txBody>
        </p:sp>
      </p:grpSp>
      <p:grpSp>
        <p:nvGrpSpPr>
          <p:cNvPr id="169" name="Group 154"/>
          <p:cNvGrpSpPr>
            <a:grpSpLocks/>
          </p:cNvGrpSpPr>
          <p:nvPr/>
        </p:nvGrpSpPr>
        <p:grpSpPr bwMode="auto">
          <a:xfrm>
            <a:off x="4723554" y="4512826"/>
            <a:ext cx="893762" cy="1927225"/>
            <a:chOff x="4273" y="859"/>
            <a:chExt cx="563" cy="1214"/>
          </a:xfrm>
        </p:grpSpPr>
        <p:sp>
          <p:nvSpPr>
            <p:cNvPr id="170" name="Rectangle 155"/>
            <p:cNvSpPr>
              <a:spLocks noChangeArrowheads="1"/>
            </p:cNvSpPr>
            <p:nvPr/>
          </p:nvSpPr>
          <p:spPr bwMode="auto">
            <a:xfrm>
              <a:off x="4273" y="859"/>
              <a:ext cx="56" cy="849"/>
            </a:xfrm>
            <a:prstGeom prst="rect">
              <a:avLst/>
            </a:prstGeom>
            <a:solidFill>
              <a:srgbClr val="3399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Calibri" panose="020F0502020204030204" pitchFamily="34" charset="0"/>
              </a:endParaRPr>
            </a:p>
          </p:txBody>
        </p:sp>
        <p:sp>
          <p:nvSpPr>
            <p:cNvPr id="171" name="Rectangle 156"/>
            <p:cNvSpPr>
              <a:spLocks noChangeArrowheads="1"/>
            </p:cNvSpPr>
            <p:nvPr/>
          </p:nvSpPr>
          <p:spPr bwMode="auto">
            <a:xfrm>
              <a:off x="4786" y="2023"/>
              <a:ext cx="50" cy="50"/>
            </a:xfrm>
            <a:prstGeom prst="rect">
              <a:avLst/>
            </a:prstGeom>
            <a:solidFill>
              <a:srgbClr val="3399FF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Calibri" panose="020F0502020204030204" pitchFamily="34" charset="0"/>
              </a:endParaRPr>
            </a:p>
          </p:txBody>
        </p:sp>
      </p:grpSp>
      <p:grpSp>
        <p:nvGrpSpPr>
          <p:cNvPr id="172" name="Group 157"/>
          <p:cNvGrpSpPr>
            <a:grpSpLocks/>
          </p:cNvGrpSpPr>
          <p:nvPr/>
        </p:nvGrpSpPr>
        <p:grpSpPr bwMode="auto">
          <a:xfrm>
            <a:off x="4812454" y="4512826"/>
            <a:ext cx="804862" cy="2011362"/>
            <a:chOff x="4329" y="859"/>
            <a:chExt cx="507" cy="1267"/>
          </a:xfrm>
        </p:grpSpPr>
        <p:sp>
          <p:nvSpPr>
            <p:cNvPr id="173" name="Rectangle 158"/>
            <p:cNvSpPr>
              <a:spLocks noChangeArrowheads="1"/>
            </p:cNvSpPr>
            <p:nvPr/>
          </p:nvSpPr>
          <p:spPr bwMode="auto">
            <a:xfrm>
              <a:off x="4329" y="859"/>
              <a:ext cx="55" cy="849"/>
            </a:xfrm>
            <a:prstGeom prst="rect">
              <a:avLst/>
            </a:prstGeom>
            <a:solidFill>
              <a:srgbClr val="3399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Calibri" panose="020F0502020204030204" pitchFamily="34" charset="0"/>
              </a:endParaRPr>
            </a:p>
          </p:txBody>
        </p:sp>
        <p:sp>
          <p:nvSpPr>
            <p:cNvPr id="174" name="Rectangle 159"/>
            <p:cNvSpPr>
              <a:spLocks noChangeArrowheads="1"/>
            </p:cNvSpPr>
            <p:nvPr/>
          </p:nvSpPr>
          <p:spPr bwMode="auto">
            <a:xfrm>
              <a:off x="4786" y="2076"/>
              <a:ext cx="50" cy="50"/>
            </a:xfrm>
            <a:prstGeom prst="rect">
              <a:avLst/>
            </a:prstGeom>
            <a:solidFill>
              <a:srgbClr val="3399FF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Calibri" panose="020F0502020204030204" pitchFamily="34" charset="0"/>
              </a:endParaRPr>
            </a:p>
          </p:txBody>
        </p:sp>
      </p:grpSp>
      <p:grpSp>
        <p:nvGrpSpPr>
          <p:cNvPr id="175" name="Group 160"/>
          <p:cNvGrpSpPr>
            <a:grpSpLocks/>
          </p:cNvGrpSpPr>
          <p:nvPr/>
        </p:nvGrpSpPr>
        <p:grpSpPr bwMode="auto">
          <a:xfrm>
            <a:off x="4899766" y="4512826"/>
            <a:ext cx="717550" cy="2095500"/>
            <a:chOff x="4384" y="859"/>
            <a:chExt cx="452" cy="1320"/>
          </a:xfrm>
        </p:grpSpPr>
        <p:sp>
          <p:nvSpPr>
            <p:cNvPr id="176" name="Rectangle 161"/>
            <p:cNvSpPr>
              <a:spLocks noChangeArrowheads="1"/>
            </p:cNvSpPr>
            <p:nvPr/>
          </p:nvSpPr>
          <p:spPr bwMode="auto">
            <a:xfrm>
              <a:off x="4384" y="859"/>
              <a:ext cx="56" cy="849"/>
            </a:xfrm>
            <a:prstGeom prst="rect">
              <a:avLst/>
            </a:prstGeom>
            <a:solidFill>
              <a:srgbClr val="3399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Calibri" panose="020F0502020204030204" pitchFamily="34" charset="0"/>
              </a:endParaRPr>
            </a:p>
          </p:txBody>
        </p:sp>
        <p:sp>
          <p:nvSpPr>
            <p:cNvPr id="177" name="Rectangle 162"/>
            <p:cNvSpPr>
              <a:spLocks noChangeArrowheads="1"/>
            </p:cNvSpPr>
            <p:nvPr/>
          </p:nvSpPr>
          <p:spPr bwMode="auto">
            <a:xfrm>
              <a:off x="4786" y="2129"/>
              <a:ext cx="50" cy="50"/>
            </a:xfrm>
            <a:prstGeom prst="rect">
              <a:avLst/>
            </a:prstGeom>
            <a:solidFill>
              <a:srgbClr val="3399FF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Calibri" panose="020F0502020204030204" pitchFamily="34" charset="0"/>
              </a:endParaRPr>
            </a:p>
          </p:txBody>
        </p:sp>
      </p:grpSp>
      <p:grpSp>
        <p:nvGrpSpPr>
          <p:cNvPr id="178" name="Group 163"/>
          <p:cNvGrpSpPr>
            <a:grpSpLocks/>
          </p:cNvGrpSpPr>
          <p:nvPr/>
        </p:nvGrpSpPr>
        <p:grpSpPr bwMode="auto">
          <a:xfrm>
            <a:off x="4988666" y="4512826"/>
            <a:ext cx="628650" cy="2176462"/>
            <a:chOff x="4440" y="859"/>
            <a:chExt cx="396" cy="1371"/>
          </a:xfrm>
        </p:grpSpPr>
        <p:sp>
          <p:nvSpPr>
            <p:cNvPr id="179" name="Rectangle 164"/>
            <p:cNvSpPr>
              <a:spLocks noChangeArrowheads="1"/>
            </p:cNvSpPr>
            <p:nvPr/>
          </p:nvSpPr>
          <p:spPr bwMode="auto">
            <a:xfrm>
              <a:off x="4440" y="859"/>
              <a:ext cx="56" cy="849"/>
            </a:xfrm>
            <a:prstGeom prst="rect">
              <a:avLst/>
            </a:prstGeom>
            <a:solidFill>
              <a:srgbClr val="3399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Calibri" panose="020F0502020204030204" pitchFamily="34" charset="0"/>
              </a:endParaRPr>
            </a:p>
          </p:txBody>
        </p:sp>
        <p:sp>
          <p:nvSpPr>
            <p:cNvPr id="180" name="Rectangle 165"/>
            <p:cNvSpPr>
              <a:spLocks noChangeArrowheads="1"/>
            </p:cNvSpPr>
            <p:nvPr/>
          </p:nvSpPr>
          <p:spPr bwMode="auto">
            <a:xfrm>
              <a:off x="4786" y="2180"/>
              <a:ext cx="50" cy="50"/>
            </a:xfrm>
            <a:prstGeom prst="rect">
              <a:avLst/>
            </a:prstGeom>
            <a:solidFill>
              <a:srgbClr val="3399FF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Calibri" panose="020F0502020204030204" pitchFamily="34" charset="0"/>
              </a:endParaRPr>
            </a:p>
          </p:txBody>
        </p:sp>
      </p:grpSp>
      <p:grpSp>
        <p:nvGrpSpPr>
          <p:cNvPr id="181" name="Group 166"/>
          <p:cNvGrpSpPr>
            <a:grpSpLocks/>
          </p:cNvGrpSpPr>
          <p:nvPr/>
        </p:nvGrpSpPr>
        <p:grpSpPr bwMode="auto">
          <a:xfrm>
            <a:off x="5077566" y="4512826"/>
            <a:ext cx="539750" cy="2263775"/>
            <a:chOff x="4496" y="859"/>
            <a:chExt cx="340" cy="1426"/>
          </a:xfrm>
        </p:grpSpPr>
        <p:sp>
          <p:nvSpPr>
            <p:cNvPr id="182" name="Rectangle 167"/>
            <p:cNvSpPr>
              <a:spLocks noChangeArrowheads="1"/>
            </p:cNvSpPr>
            <p:nvPr/>
          </p:nvSpPr>
          <p:spPr bwMode="auto">
            <a:xfrm>
              <a:off x="4496" y="859"/>
              <a:ext cx="55" cy="849"/>
            </a:xfrm>
            <a:prstGeom prst="rect">
              <a:avLst/>
            </a:prstGeom>
            <a:solidFill>
              <a:srgbClr val="3399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Calibri" panose="020F0502020204030204" pitchFamily="34" charset="0"/>
              </a:endParaRPr>
            </a:p>
          </p:txBody>
        </p:sp>
        <p:sp>
          <p:nvSpPr>
            <p:cNvPr id="183" name="Rectangle 168"/>
            <p:cNvSpPr>
              <a:spLocks noChangeArrowheads="1"/>
            </p:cNvSpPr>
            <p:nvPr/>
          </p:nvSpPr>
          <p:spPr bwMode="auto">
            <a:xfrm>
              <a:off x="4786" y="2235"/>
              <a:ext cx="50" cy="50"/>
            </a:xfrm>
            <a:prstGeom prst="rect">
              <a:avLst/>
            </a:prstGeom>
            <a:solidFill>
              <a:srgbClr val="3399FF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Calibri" panose="020F0502020204030204" pitchFamily="34" charset="0"/>
              </a:endParaRPr>
            </a:p>
          </p:txBody>
        </p:sp>
      </p:grpSp>
      <p:grpSp>
        <p:nvGrpSpPr>
          <p:cNvPr id="184" name="Group 169"/>
          <p:cNvGrpSpPr>
            <a:grpSpLocks/>
          </p:cNvGrpSpPr>
          <p:nvPr/>
        </p:nvGrpSpPr>
        <p:grpSpPr bwMode="auto">
          <a:xfrm>
            <a:off x="4106016" y="4511238"/>
            <a:ext cx="1511300" cy="1347788"/>
            <a:chOff x="3884" y="858"/>
            <a:chExt cx="952" cy="849"/>
          </a:xfrm>
        </p:grpSpPr>
        <p:sp>
          <p:nvSpPr>
            <p:cNvPr id="185" name="Rectangle 170"/>
            <p:cNvSpPr>
              <a:spLocks noChangeArrowheads="1"/>
            </p:cNvSpPr>
            <p:nvPr/>
          </p:nvSpPr>
          <p:spPr bwMode="auto">
            <a:xfrm>
              <a:off x="3884" y="858"/>
              <a:ext cx="56" cy="84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Calibri" panose="020F0502020204030204" pitchFamily="34" charset="0"/>
              </a:endParaRPr>
            </a:p>
          </p:txBody>
        </p:sp>
        <p:sp>
          <p:nvSpPr>
            <p:cNvPr id="186" name="Rectangle 171"/>
            <p:cNvSpPr>
              <a:spLocks noChangeArrowheads="1"/>
            </p:cNvSpPr>
            <p:nvPr/>
          </p:nvSpPr>
          <p:spPr bwMode="auto">
            <a:xfrm>
              <a:off x="4786" y="1647"/>
              <a:ext cx="50" cy="50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Calibri" panose="020F0502020204030204" pitchFamily="34" charset="0"/>
              </a:endParaRPr>
            </a:p>
          </p:txBody>
        </p:sp>
      </p:grpSp>
      <p:grpSp>
        <p:nvGrpSpPr>
          <p:cNvPr id="187" name="Group 172"/>
          <p:cNvGrpSpPr>
            <a:grpSpLocks/>
          </p:cNvGrpSpPr>
          <p:nvPr/>
        </p:nvGrpSpPr>
        <p:grpSpPr bwMode="auto">
          <a:xfrm>
            <a:off x="2782041" y="4501713"/>
            <a:ext cx="2835275" cy="1358900"/>
            <a:chOff x="3050" y="852"/>
            <a:chExt cx="1786" cy="856"/>
          </a:xfrm>
        </p:grpSpPr>
        <p:sp>
          <p:nvSpPr>
            <p:cNvPr id="188" name="Rectangle 173"/>
            <p:cNvSpPr>
              <a:spLocks noChangeArrowheads="1"/>
            </p:cNvSpPr>
            <p:nvPr/>
          </p:nvSpPr>
          <p:spPr bwMode="auto">
            <a:xfrm>
              <a:off x="3050" y="859"/>
              <a:ext cx="56" cy="849"/>
            </a:xfrm>
            <a:prstGeom prst="rect">
              <a:avLst/>
            </a:prstGeom>
            <a:solidFill>
              <a:srgbClr val="66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Calibri" panose="020F0502020204030204" pitchFamily="34" charset="0"/>
              </a:endParaRPr>
            </a:p>
          </p:txBody>
        </p:sp>
        <p:sp>
          <p:nvSpPr>
            <p:cNvPr id="189" name="Rectangle 174"/>
            <p:cNvSpPr>
              <a:spLocks noChangeArrowheads="1"/>
            </p:cNvSpPr>
            <p:nvPr/>
          </p:nvSpPr>
          <p:spPr bwMode="auto">
            <a:xfrm>
              <a:off x="4786" y="852"/>
              <a:ext cx="50" cy="50"/>
            </a:xfrm>
            <a:prstGeom prst="rect">
              <a:avLst/>
            </a:prstGeom>
            <a:solidFill>
              <a:srgbClr val="66CCFF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Calibri" panose="020F0502020204030204" pitchFamily="34" charset="0"/>
              </a:endParaRPr>
            </a:p>
          </p:txBody>
        </p:sp>
      </p:grpSp>
      <p:grpSp>
        <p:nvGrpSpPr>
          <p:cNvPr id="190" name="Group 175"/>
          <p:cNvGrpSpPr>
            <a:grpSpLocks/>
          </p:cNvGrpSpPr>
          <p:nvPr/>
        </p:nvGrpSpPr>
        <p:grpSpPr bwMode="auto">
          <a:xfrm>
            <a:off x="2870941" y="4512826"/>
            <a:ext cx="2746375" cy="1347787"/>
            <a:chOff x="3106" y="859"/>
            <a:chExt cx="1730" cy="849"/>
          </a:xfrm>
        </p:grpSpPr>
        <p:sp>
          <p:nvSpPr>
            <p:cNvPr id="191" name="Rectangle 176"/>
            <p:cNvSpPr>
              <a:spLocks noChangeArrowheads="1"/>
            </p:cNvSpPr>
            <p:nvPr/>
          </p:nvSpPr>
          <p:spPr bwMode="auto">
            <a:xfrm>
              <a:off x="3106" y="859"/>
              <a:ext cx="55" cy="849"/>
            </a:xfrm>
            <a:prstGeom prst="rect">
              <a:avLst/>
            </a:prstGeom>
            <a:solidFill>
              <a:srgbClr val="66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Calibri" panose="020F0502020204030204" pitchFamily="34" charset="0"/>
              </a:endParaRPr>
            </a:p>
          </p:txBody>
        </p:sp>
        <p:sp>
          <p:nvSpPr>
            <p:cNvPr id="192" name="Rectangle 177"/>
            <p:cNvSpPr>
              <a:spLocks noChangeArrowheads="1"/>
            </p:cNvSpPr>
            <p:nvPr/>
          </p:nvSpPr>
          <p:spPr bwMode="auto">
            <a:xfrm>
              <a:off x="4786" y="904"/>
              <a:ext cx="50" cy="50"/>
            </a:xfrm>
            <a:prstGeom prst="rect">
              <a:avLst/>
            </a:prstGeom>
            <a:solidFill>
              <a:srgbClr val="66CCFF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Calibri" panose="020F0502020204030204" pitchFamily="34" charset="0"/>
              </a:endParaRPr>
            </a:p>
          </p:txBody>
        </p:sp>
      </p:grpSp>
      <p:grpSp>
        <p:nvGrpSpPr>
          <p:cNvPr id="193" name="Group 178"/>
          <p:cNvGrpSpPr>
            <a:grpSpLocks/>
          </p:cNvGrpSpPr>
          <p:nvPr/>
        </p:nvGrpSpPr>
        <p:grpSpPr bwMode="auto">
          <a:xfrm>
            <a:off x="2958254" y="4512826"/>
            <a:ext cx="2659062" cy="1347787"/>
            <a:chOff x="3161" y="859"/>
            <a:chExt cx="1675" cy="849"/>
          </a:xfrm>
        </p:grpSpPr>
        <p:sp>
          <p:nvSpPr>
            <p:cNvPr id="194" name="Rectangle 179"/>
            <p:cNvSpPr>
              <a:spLocks noChangeArrowheads="1"/>
            </p:cNvSpPr>
            <p:nvPr/>
          </p:nvSpPr>
          <p:spPr bwMode="auto">
            <a:xfrm>
              <a:off x="3161" y="859"/>
              <a:ext cx="55" cy="849"/>
            </a:xfrm>
            <a:prstGeom prst="rect">
              <a:avLst/>
            </a:prstGeom>
            <a:solidFill>
              <a:srgbClr val="66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Calibri" panose="020F0502020204030204" pitchFamily="34" charset="0"/>
              </a:endParaRPr>
            </a:p>
          </p:txBody>
        </p:sp>
        <p:sp>
          <p:nvSpPr>
            <p:cNvPr id="195" name="Rectangle 180"/>
            <p:cNvSpPr>
              <a:spLocks noChangeArrowheads="1"/>
            </p:cNvSpPr>
            <p:nvPr/>
          </p:nvSpPr>
          <p:spPr bwMode="auto">
            <a:xfrm>
              <a:off x="4786" y="957"/>
              <a:ext cx="50" cy="50"/>
            </a:xfrm>
            <a:prstGeom prst="rect">
              <a:avLst/>
            </a:prstGeom>
            <a:solidFill>
              <a:srgbClr val="66CCFF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Calibri" panose="020F0502020204030204" pitchFamily="34" charset="0"/>
              </a:endParaRPr>
            </a:p>
          </p:txBody>
        </p:sp>
      </p:grpSp>
      <p:grpSp>
        <p:nvGrpSpPr>
          <p:cNvPr id="196" name="Group 181"/>
          <p:cNvGrpSpPr>
            <a:grpSpLocks/>
          </p:cNvGrpSpPr>
          <p:nvPr/>
        </p:nvGrpSpPr>
        <p:grpSpPr bwMode="auto">
          <a:xfrm>
            <a:off x="3045566" y="4512826"/>
            <a:ext cx="2571750" cy="1347787"/>
            <a:chOff x="3216" y="859"/>
            <a:chExt cx="1620" cy="849"/>
          </a:xfrm>
        </p:grpSpPr>
        <p:sp>
          <p:nvSpPr>
            <p:cNvPr id="197" name="Rectangle 182"/>
            <p:cNvSpPr>
              <a:spLocks noChangeArrowheads="1"/>
            </p:cNvSpPr>
            <p:nvPr/>
          </p:nvSpPr>
          <p:spPr bwMode="auto">
            <a:xfrm>
              <a:off x="3216" y="859"/>
              <a:ext cx="56" cy="849"/>
            </a:xfrm>
            <a:prstGeom prst="rect">
              <a:avLst/>
            </a:prstGeom>
            <a:solidFill>
              <a:srgbClr val="66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Calibri" panose="020F0502020204030204" pitchFamily="34" charset="0"/>
              </a:endParaRPr>
            </a:p>
          </p:txBody>
        </p:sp>
        <p:sp>
          <p:nvSpPr>
            <p:cNvPr id="198" name="Rectangle 183"/>
            <p:cNvSpPr>
              <a:spLocks noChangeArrowheads="1"/>
            </p:cNvSpPr>
            <p:nvPr/>
          </p:nvSpPr>
          <p:spPr bwMode="auto">
            <a:xfrm>
              <a:off x="4786" y="1008"/>
              <a:ext cx="50" cy="50"/>
            </a:xfrm>
            <a:prstGeom prst="rect">
              <a:avLst/>
            </a:prstGeom>
            <a:solidFill>
              <a:srgbClr val="66CCFF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Calibri" panose="020F0502020204030204" pitchFamily="34" charset="0"/>
              </a:endParaRPr>
            </a:p>
          </p:txBody>
        </p:sp>
      </p:grpSp>
      <p:grpSp>
        <p:nvGrpSpPr>
          <p:cNvPr id="199" name="Group 184"/>
          <p:cNvGrpSpPr>
            <a:grpSpLocks/>
          </p:cNvGrpSpPr>
          <p:nvPr/>
        </p:nvGrpSpPr>
        <p:grpSpPr bwMode="auto">
          <a:xfrm>
            <a:off x="3134466" y="4512826"/>
            <a:ext cx="2482850" cy="1347787"/>
            <a:chOff x="3272" y="859"/>
            <a:chExt cx="1564" cy="849"/>
          </a:xfrm>
        </p:grpSpPr>
        <p:sp>
          <p:nvSpPr>
            <p:cNvPr id="200" name="Rectangle 185"/>
            <p:cNvSpPr>
              <a:spLocks noChangeArrowheads="1"/>
            </p:cNvSpPr>
            <p:nvPr/>
          </p:nvSpPr>
          <p:spPr bwMode="auto">
            <a:xfrm>
              <a:off x="3272" y="859"/>
              <a:ext cx="56" cy="849"/>
            </a:xfrm>
            <a:prstGeom prst="rect">
              <a:avLst/>
            </a:prstGeom>
            <a:solidFill>
              <a:srgbClr val="66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Calibri" panose="020F0502020204030204" pitchFamily="34" charset="0"/>
              </a:endParaRPr>
            </a:p>
          </p:txBody>
        </p:sp>
        <p:sp>
          <p:nvSpPr>
            <p:cNvPr id="201" name="Rectangle 186"/>
            <p:cNvSpPr>
              <a:spLocks noChangeArrowheads="1"/>
            </p:cNvSpPr>
            <p:nvPr/>
          </p:nvSpPr>
          <p:spPr bwMode="auto">
            <a:xfrm>
              <a:off x="4786" y="1063"/>
              <a:ext cx="50" cy="50"/>
            </a:xfrm>
            <a:prstGeom prst="rect">
              <a:avLst/>
            </a:prstGeom>
            <a:solidFill>
              <a:srgbClr val="66CCFF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Calibri" panose="020F0502020204030204" pitchFamily="34" charset="0"/>
              </a:endParaRPr>
            </a:p>
          </p:txBody>
        </p:sp>
      </p:grpSp>
      <p:grpSp>
        <p:nvGrpSpPr>
          <p:cNvPr id="202" name="Group 187"/>
          <p:cNvGrpSpPr>
            <a:grpSpLocks/>
          </p:cNvGrpSpPr>
          <p:nvPr/>
        </p:nvGrpSpPr>
        <p:grpSpPr bwMode="auto">
          <a:xfrm>
            <a:off x="3223366" y="4512826"/>
            <a:ext cx="2393950" cy="1347787"/>
            <a:chOff x="3328" y="859"/>
            <a:chExt cx="1508" cy="849"/>
          </a:xfrm>
        </p:grpSpPr>
        <p:sp>
          <p:nvSpPr>
            <p:cNvPr id="203" name="Rectangle 188"/>
            <p:cNvSpPr>
              <a:spLocks noChangeArrowheads="1"/>
            </p:cNvSpPr>
            <p:nvPr/>
          </p:nvSpPr>
          <p:spPr bwMode="auto">
            <a:xfrm>
              <a:off x="3328" y="859"/>
              <a:ext cx="55" cy="849"/>
            </a:xfrm>
            <a:prstGeom prst="rect">
              <a:avLst/>
            </a:prstGeom>
            <a:solidFill>
              <a:srgbClr val="66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Calibri" panose="020F0502020204030204" pitchFamily="34" charset="0"/>
              </a:endParaRPr>
            </a:p>
          </p:txBody>
        </p:sp>
        <p:sp>
          <p:nvSpPr>
            <p:cNvPr id="204" name="Rectangle 189"/>
            <p:cNvSpPr>
              <a:spLocks noChangeArrowheads="1"/>
            </p:cNvSpPr>
            <p:nvPr/>
          </p:nvSpPr>
          <p:spPr bwMode="auto">
            <a:xfrm>
              <a:off x="4786" y="1114"/>
              <a:ext cx="50" cy="50"/>
            </a:xfrm>
            <a:prstGeom prst="rect">
              <a:avLst/>
            </a:prstGeom>
            <a:solidFill>
              <a:srgbClr val="66CCFF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Calibri" panose="020F0502020204030204" pitchFamily="34" charset="0"/>
              </a:endParaRPr>
            </a:p>
          </p:txBody>
        </p:sp>
      </p:grpSp>
      <p:grpSp>
        <p:nvGrpSpPr>
          <p:cNvPr id="205" name="Group 190"/>
          <p:cNvGrpSpPr>
            <a:grpSpLocks/>
          </p:cNvGrpSpPr>
          <p:nvPr/>
        </p:nvGrpSpPr>
        <p:grpSpPr bwMode="auto">
          <a:xfrm>
            <a:off x="3310679" y="4512826"/>
            <a:ext cx="2306637" cy="1347787"/>
            <a:chOff x="3383" y="859"/>
            <a:chExt cx="1453" cy="849"/>
          </a:xfrm>
        </p:grpSpPr>
        <p:sp>
          <p:nvSpPr>
            <p:cNvPr id="206" name="Rectangle 191"/>
            <p:cNvSpPr>
              <a:spLocks noChangeArrowheads="1"/>
            </p:cNvSpPr>
            <p:nvPr/>
          </p:nvSpPr>
          <p:spPr bwMode="auto">
            <a:xfrm>
              <a:off x="3383" y="859"/>
              <a:ext cx="56" cy="849"/>
            </a:xfrm>
            <a:prstGeom prst="rect">
              <a:avLst/>
            </a:prstGeom>
            <a:solidFill>
              <a:srgbClr val="66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Calibri" panose="020F0502020204030204" pitchFamily="34" charset="0"/>
              </a:endParaRPr>
            </a:p>
          </p:txBody>
        </p:sp>
        <p:sp>
          <p:nvSpPr>
            <p:cNvPr id="207" name="Rectangle 192"/>
            <p:cNvSpPr>
              <a:spLocks noChangeArrowheads="1"/>
            </p:cNvSpPr>
            <p:nvPr/>
          </p:nvSpPr>
          <p:spPr bwMode="auto">
            <a:xfrm>
              <a:off x="4786" y="1169"/>
              <a:ext cx="50" cy="50"/>
            </a:xfrm>
            <a:prstGeom prst="rect">
              <a:avLst/>
            </a:prstGeom>
            <a:solidFill>
              <a:srgbClr val="66CCFF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Calibri" panose="020F0502020204030204" pitchFamily="34" charset="0"/>
              </a:endParaRPr>
            </a:p>
          </p:txBody>
        </p:sp>
      </p:grpSp>
      <p:grpSp>
        <p:nvGrpSpPr>
          <p:cNvPr id="208" name="Group 193"/>
          <p:cNvGrpSpPr>
            <a:grpSpLocks/>
          </p:cNvGrpSpPr>
          <p:nvPr/>
        </p:nvGrpSpPr>
        <p:grpSpPr bwMode="auto">
          <a:xfrm>
            <a:off x="3399579" y="4512826"/>
            <a:ext cx="2217737" cy="1347787"/>
            <a:chOff x="3439" y="859"/>
            <a:chExt cx="1397" cy="849"/>
          </a:xfrm>
        </p:grpSpPr>
        <p:sp>
          <p:nvSpPr>
            <p:cNvPr id="209" name="Rectangle 194"/>
            <p:cNvSpPr>
              <a:spLocks noChangeArrowheads="1"/>
            </p:cNvSpPr>
            <p:nvPr/>
          </p:nvSpPr>
          <p:spPr bwMode="auto">
            <a:xfrm>
              <a:off x="3439" y="859"/>
              <a:ext cx="56" cy="849"/>
            </a:xfrm>
            <a:prstGeom prst="rect">
              <a:avLst/>
            </a:prstGeom>
            <a:solidFill>
              <a:srgbClr val="66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Calibri" panose="020F0502020204030204" pitchFamily="34" charset="0"/>
              </a:endParaRPr>
            </a:p>
          </p:txBody>
        </p:sp>
        <p:sp>
          <p:nvSpPr>
            <p:cNvPr id="210" name="Rectangle 195"/>
            <p:cNvSpPr>
              <a:spLocks noChangeArrowheads="1"/>
            </p:cNvSpPr>
            <p:nvPr/>
          </p:nvSpPr>
          <p:spPr bwMode="auto">
            <a:xfrm>
              <a:off x="4786" y="1220"/>
              <a:ext cx="50" cy="50"/>
            </a:xfrm>
            <a:prstGeom prst="rect">
              <a:avLst/>
            </a:prstGeom>
            <a:solidFill>
              <a:srgbClr val="66CCFF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Calibri" panose="020F0502020204030204" pitchFamily="34" charset="0"/>
              </a:endParaRPr>
            </a:p>
          </p:txBody>
        </p:sp>
      </p:grpSp>
      <p:grpSp>
        <p:nvGrpSpPr>
          <p:cNvPr id="211" name="Group 196"/>
          <p:cNvGrpSpPr>
            <a:grpSpLocks/>
          </p:cNvGrpSpPr>
          <p:nvPr/>
        </p:nvGrpSpPr>
        <p:grpSpPr bwMode="auto">
          <a:xfrm>
            <a:off x="3488479" y="4512826"/>
            <a:ext cx="2128837" cy="1347787"/>
            <a:chOff x="3495" y="859"/>
            <a:chExt cx="1341" cy="849"/>
          </a:xfrm>
        </p:grpSpPr>
        <p:sp>
          <p:nvSpPr>
            <p:cNvPr id="212" name="Rectangle 197"/>
            <p:cNvSpPr>
              <a:spLocks noChangeArrowheads="1"/>
            </p:cNvSpPr>
            <p:nvPr/>
          </p:nvSpPr>
          <p:spPr bwMode="auto">
            <a:xfrm>
              <a:off x="3495" y="859"/>
              <a:ext cx="55" cy="849"/>
            </a:xfrm>
            <a:prstGeom prst="rect">
              <a:avLst/>
            </a:prstGeom>
            <a:solidFill>
              <a:srgbClr val="66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Calibri" panose="020F0502020204030204" pitchFamily="34" charset="0"/>
              </a:endParaRPr>
            </a:p>
          </p:txBody>
        </p:sp>
        <p:sp>
          <p:nvSpPr>
            <p:cNvPr id="213" name="Rectangle 198"/>
            <p:cNvSpPr>
              <a:spLocks noChangeArrowheads="1"/>
            </p:cNvSpPr>
            <p:nvPr/>
          </p:nvSpPr>
          <p:spPr bwMode="auto">
            <a:xfrm>
              <a:off x="4786" y="1273"/>
              <a:ext cx="50" cy="50"/>
            </a:xfrm>
            <a:prstGeom prst="rect">
              <a:avLst/>
            </a:prstGeom>
            <a:solidFill>
              <a:srgbClr val="66CCFF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Calibri" panose="020F0502020204030204" pitchFamily="34" charset="0"/>
              </a:endParaRPr>
            </a:p>
          </p:txBody>
        </p:sp>
      </p:grpSp>
      <p:grpSp>
        <p:nvGrpSpPr>
          <p:cNvPr id="214" name="Group 199"/>
          <p:cNvGrpSpPr>
            <a:grpSpLocks/>
          </p:cNvGrpSpPr>
          <p:nvPr/>
        </p:nvGrpSpPr>
        <p:grpSpPr bwMode="auto">
          <a:xfrm>
            <a:off x="3575791" y="4512826"/>
            <a:ext cx="2041525" cy="1347787"/>
            <a:chOff x="3550" y="859"/>
            <a:chExt cx="1286" cy="849"/>
          </a:xfrm>
        </p:grpSpPr>
        <p:sp>
          <p:nvSpPr>
            <p:cNvPr id="215" name="Rectangle 200"/>
            <p:cNvSpPr>
              <a:spLocks noChangeArrowheads="1"/>
            </p:cNvSpPr>
            <p:nvPr/>
          </p:nvSpPr>
          <p:spPr bwMode="auto">
            <a:xfrm>
              <a:off x="3550" y="859"/>
              <a:ext cx="56" cy="849"/>
            </a:xfrm>
            <a:prstGeom prst="rect">
              <a:avLst/>
            </a:prstGeom>
            <a:solidFill>
              <a:srgbClr val="66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Calibri" panose="020F0502020204030204" pitchFamily="34" charset="0"/>
              </a:endParaRPr>
            </a:p>
          </p:txBody>
        </p:sp>
        <p:sp>
          <p:nvSpPr>
            <p:cNvPr id="216" name="Rectangle 201"/>
            <p:cNvSpPr>
              <a:spLocks noChangeArrowheads="1"/>
            </p:cNvSpPr>
            <p:nvPr/>
          </p:nvSpPr>
          <p:spPr bwMode="auto">
            <a:xfrm>
              <a:off x="4786" y="1326"/>
              <a:ext cx="50" cy="50"/>
            </a:xfrm>
            <a:prstGeom prst="rect">
              <a:avLst/>
            </a:prstGeom>
            <a:solidFill>
              <a:srgbClr val="66CCFF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Calibri" panose="020F0502020204030204" pitchFamily="34" charset="0"/>
              </a:endParaRPr>
            </a:p>
          </p:txBody>
        </p:sp>
      </p:grpSp>
      <p:grpSp>
        <p:nvGrpSpPr>
          <p:cNvPr id="217" name="Group 202"/>
          <p:cNvGrpSpPr>
            <a:grpSpLocks/>
          </p:cNvGrpSpPr>
          <p:nvPr/>
        </p:nvGrpSpPr>
        <p:grpSpPr bwMode="auto">
          <a:xfrm>
            <a:off x="3664691" y="4512826"/>
            <a:ext cx="1952625" cy="1347787"/>
            <a:chOff x="3606" y="859"/>
            <a:chExt cx="1230" cy="849"/>
          </a:xfrm>
        </p:grpSpPr>
        <p:sp>
          <p:nvSpPr>
            <p:cNvPr id="218" name="Rectangle 203"/>
            <p:cNvSpPr>
              <a:spLocks noChangeArrowheads="1"/>
            </p:cNvSpPr>
            <p:nvPr/>
          </p:nvSpPr>
          <p:spPr bwMode="auto">
            <a:xfrm>
              <a:off x="3606" y="859"/>
              <a:ext cx="56" cy="849"/>
            </a:xfrm>
            <a:prstGeom prst="rect">
              <a:avLst/>
            </a:prstGeom>
            <a:solidFill>
              <a:srgbClr val="66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Calibri" panose="020F0502020204030204" pitchFamily="34" charset="0"/>
              </a:endParaRPr>
            </a:p>
          </p:txBody>
        </p:sp>
        <p:sp>
          <p:nvSpPr>
            <p:cNvPr id="219" name="Rectangle 204"/>
            <p:cNvSpPr>
              <a:spLocks noChangeArrowheads="1"/>
            </p:cNvSpPr>
            <p:nvPr/>
          </p:nvSpPr>
          <p:spPr bwMode="auto">
            <a:xfrm>
              <a:off x="4786" y="1379"/>
              <a:ext cx="50" cy="50"/>
            </a:xfrm>
            <a:prstGeom prst="rect">
              <a:avLst/>
            </a:prstGeom>
            <a:solidFill>
              <a:srgbClr val="66CCFF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Calibri" panose="020F0502020204030204" pitchFamily="34" charset="0"/>
              </a:endParaRPr>
            </a:p>
          </p:txBody>
        </p:sp>
      </p:grpSp>
      <p:grpSp>
        <p:nvGrpSpPr>
          <p:cNvPr id="220" name="Group 205"/>
          <p:cNvGrpSpPr>
            <a:grpSpLocks/>
          </p:cNvGrpSpPr>
          <p:nvPr/>
        </p:nvGrpSpPr>
        <p:grpSpPr bwMode="auto">
          <a:xfrm>
            <a:off x="3753591" y="4512826"/>
            <a:ext cx="1863725" cy="1347787"/>
            <a:chOff x="3662" y="859"/>
            <a:chExt cx="1174" cy="849"/>
          </a:xfrm>
        </p:grpSpPr>
        <p:sp>
          <p:nvSpPr>
            <p:cNvPr id="221" name="Rectangle 206"/>
            <p:cNvSpPr>
              <a:spLocks noChangeArrowheads="1"/>
            </p:cNvSpPr>
            <p:nvPr/>
          </p:nvSpPr>
          <p:spPr bwMode="auto">
            <a:xfrm>
              <a:off x="3662" y="859"/>
              <a:ext cx="55" cy="849"/>
            </a:xfrm>
            <a:prstGeom prst="rect">
              <a:avLst/>
            </a:prstGeom>
            <a:solidFill>
              <a:srgbClr val="66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Calibri" panose="020F0502020204030204" pitchFamily="34" charset="0"/>
              </a:endParaRPr>
            </a:p>
          </p:txBody>
        </p:sp>
        <p:sp>
          <p:nvSpPr>
            <p:cNvPr id="222" name="Rectangle 207"/>
            <p:cNvSpPr>
              <a:spLocks noChangeArrowheads="1"/>
            </p:cNvSpPr>
            <p:nvPr/>
          </p:nvSpPr>
          <p:spPr bwMode="auto">
            <a:xfrm>
              <a:off x="4786" y="1432"/>
              <a:ext cx="50" cy="50"/>
            </a:xfrm>
            <a:prstGeom prst="rect">
              <a:avLst/>
            </a:prstGeom>
            <a:solidFill>
              <a:srgbClr val="66CCFF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Calibri" panose="020F0502020204030204" pitchFamily="34" charset="0"/>
              </a:endParaRPr>
            </a:p>
          </p:txBody>
        </p:sp>
      </p:grpSp>
      <p:grpSp>
        <p:nvGrpSpPr>
          <p:cNvPr id="223" name="Group 208"/>
          <p:cNvGrpSpPr>
            <a:grpSpLocks/>
          </p:cNvGrpSpPr>
          <p:nvPr/>
        </p:nvGrpSpPr>
        <p:grpSpPr bwMode="auto">
          <a:xfrm>
            <a:off x="3840904" y="4512826"/>
            <a:ext cx="1776412" cy="1347787"/>
            <a:chOff x="3717" y="859"/>
            <a:chExt cx="1119" cy="849"/>
          </a:xfrm>
        </p:grpSpPr>
        <p:sp>
          <p:nvSpPr>
            <p:cNvPr id="224" name="Rectangle 209"/>
            <p:cNvSpPr>
              <a:spLocks noChangeArrowheads="1"/>
            </p:cNvSpPr>
            <p:nvPr/>
          </p:nvSpPr>
          <p:spPr bwMode="auto">
            <a:xfrm>
              <a:off x="3717" y="859"/>
              <a:ext cx="56" cy="849"/>
            </a:xfrm>
            <a:prstGeom prst="rect">
              <a:avLst/>
            </a:prstGeom>
            <a:solidFill>
              <a:srgbClr val="66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Calibri" panose="020F0502020204030204" pitchFamily="34" charset="0"/>
              </a:endParaRPr>
            </a:p>
          </p:txBody>
        </p:sp>
        <p:sp>
          <p:nvSpPr>
            <p:cNvPr id="225" name="Rectangle 210"/>
            <p:cNvSpPr>
              <a:spLocks noChangeArrowheads="1"/>
            </p:cNvSpPr>
            <p:nvPr/>
          </p:nvSpPr>
          <p:spPr bwMode="auto">
            <a:xfrm>
              <a:off x="4786" y="1485"/>
              <a:ext cx="50" cy="50"/>
            </a:xfrm>
            <a:prstGeom prst="rect">
              <a:avLst/>
            </a:prstGeom>
            <a:solidFill>
              <a:srgbClr val="66CCFF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Calibri" panose="020F0502020204030204" pitchFamily="34" charset="0"/>
              </a:endParaRPr>
            </a:p>
          </p:txBody>
        </p:sp>
      </p:grpSp>
      <p:grpSp>
        <p:nvGrpSpPr>
          <p:cNvPr id="226" name="Group 211"/>
          <p:cNvGrpSpPr>
            <a:grpSpLocks/>
          </p:cNvGrpSpPr>
          <p:nvPr/>
        </p:nvGrpSpPr>
        <p:grpSpPr bwMode="auto">
          <a:xfrm>
            <a:off x="3929804" y="4512826"/>
            <a:ext cx="1687512" cy="1347787"/>
            <a:chOff x="3773" y="859"/>
            <a:chExt cx="1063" cy="849"/>
          </a:xfrm>
        </p:grpSpPr>
        <p:sp>
          <p:nvSpPr>
            <p:cNvPr id="227" name="Rectangle 212"/>
            <p:cNvSpPr>
              <a:spLocks noChangeArrowheads="1"/>
            </p:cNvSpPr>
            <p:nvPr/>
          </p:nvSpPr>
          <p:spPr bwMode="auto">
            <a:xfrm>
              <a:off x="3773" y="859"/>
              <a:ext cx="56" cy="849"/>
            </a:xfrm>
            <a:prstGeom prst="rect">
              <a:avLst/>
            </a:prstGeom>
            <a:solidFill>
              <a:srgbClr val="66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Calibri" panose="020F0502020204030204" pitchFamily="34" charset="0"/>
              </a:endParaRPr>
            </a:p>
          </p:txBody>
        </p:sp>
        <p:sp>
          <p:nvSpPr>
            <p:cNvPr id="228" name="Rectangle 213"/>
            <p:cNvSpPr>
              <a:spLocks noChangeArrowheads="1"/>
            </p:cNvSpPr>
            <p:nvPr/>
          </p:nvSpPr>
          <p:spPr bwMode="auto">
            <a:xfrm>
              <a:off x="4786" y="1538"/>
              <a:ext cx="50" cy="50"/>
            </a:xfrm>
            <a:prstGeom prst="rect">
              <a:avLst/>
            </a:prstGeom>
            <a:solidFill>
              <a:srgbClr val="66CCFF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Calibri" panose="020F0502020204030204" pitchFamily="34" charset="0"/>
              </a:endParaRPr>
            </a:p>
          </p:txBody>
        </p:sp>
      </p:grpSp>
      <p:grpSp>
        <p:nvGrpSpPr>
          <p:cNvPr id="229" name="Group 214"/>
          <p:cNvGrpSpPr>
            <a:grpSpLocks/>
          </p:cNvGrpSpPr>
          <p:nvPr/>
        </p:nvGrpSpPr>
        <p:grpSpPr bwMode="auto">
          <a:xfrm>
            <a:off x="4018704" y="4512826"/>
            <a:ext cx="1598612" cy="1347787"/>
            <a:chOff x="3829" y="859"/>
            <a:chExt cx="1007" cy="849"/>
          </a:xfrm>
        </p:grpSpPr>
        <p:sp>
          <p:nvSpPr>
            <p:cNvPr id="230" name="Rectangle 215"/>
            <p:cNvSpPr>
              <a:spLocks noChangeArrowheads="1"/>
            </p:cNvSpPr>
            <p:nvPr/>
          </p:nvSpPr>
          <p:spPr bwMode="auto">
            <a:xfrm>
              <a:off x="3829" y="859"/>
              <a:ext cx="55" cy="849"/>
            </a:xfrm>
            <a:prstGeom prst="rect">
              <a:avLst/>
            </a:prstGeom>
            <a:solidFill>
              <a:srgbClr val="66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Calibri" panose="020F0502020204030204" pitchFamily="34" charset="0"/>
              </a:endParaRPr>
            </a:p>
          </p:txBody>
        </p:sp>
        <p:sp>
          <p:nvSpPr>
            <p:cNvPr id="231" name="Rectangle 216"/>
            <p:cNvSpPr>
              <a:spLocks noChangeArrowheads="1"/>
            </p:cNvSpPr>
            <p:nvPr/>
          </p:nvSpPr>
          <p:spPr bwMode="auto">
            <a:xfrm>
              <a:off x="4786" y="1592"/>
              <a:ext cx="50" cy="50"/>
            </a:xfrm>
            <a:prstGeom prst="rect">
              <a:avLst/>
            </a:prstGeom>
            <a:solidFill>
              <a:srgbClr val="66CCFF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Calibri" panose="020F0502020204030204" pitchFamily="34" charset="0"/>
              </a:endParaRPr>
            </a:p>
          </p:txBody>
        </p:sp>
      </p:grpSp>
      <p:grpSp>
        <p:nvGrpSpPr>
          <p:cNvPr id="232" name="Group 217"/>
          <p:cNvGrpSpPr>
            <a:grpSpLocks/>
          </p:cNvGrpSpPr>
          <p:nvPr/>
        </p:nvGrpSpPr>
        <p:grpSpPr bwMode="auto">
          <a:xfrm>
            <a:off x="4194916" y="4512826"/>
            <a:ext cx="1422400" cy="1419225"/>
            <a:chOff x="3940" y="859"/>
            <a:chExt cx="896" cy="894"/>
          </a:xfrm>
        </p:grpSpPr>
        <p:sp>
          <p:nvSpPr>
            <p:cNvPr id="233" name="Rectangle 218"/>
            <p:cNvSpPr>
              <a:spLocks noChangeArrowheads="1"/>
            </p:cNvSpPr>
            <p:nvPr/>
          </p:nvSpPr>
          <p:spPr bwMode="auto">
            <a:xfrm>
              <a:off x="3940" y="859"/>
              <a:ext cx="55" cy="849"/>
            </a:xfrm>
            <a:prstGeom prst="rect">
              <a:avLst/>
            </a:prstGeom>
            <a:solidFill>
              <a:srgbClr val="66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Calibri" panose="020F0502020204030204" pitchFamily="34" charset="0"/>
              </a:endParaRPr>
            </a:p>
          </p:txBody>
        </p:sp>
        <p:sp>
          <p:nvSpPr>
            <p:cNvPr id="234" name="Rectangle 219"/>
            <p:cNvSpPr>
              <a:spLocks noChangeArrowheads="1"/>
            </p:cNvSpPr>
            <p:nvPr/>
          </p:nvSpPr>
          <p:spPr bwMode="auto">
            <a:xfrm>
              <a:off x="4786" y="1703"/>
              <a:ext cx="50" cy="50"/>
            </a:xfrm>
            <a:prstGeom prst="rect">
              <a:avLst/>
            </a:prstGeom>
            <a:solidFill>
              <a:srgbClr val="66CCFF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Calibri" panose="020F0502020204030204" pitchFamily="34" charset="0"/>
              </a:endParaRPr>
            </a:p>
          </p:txBody>
        </p:sp>
      </p:grpSp>
      <p:grpSp>
        <p:nvGrpSpPr>
          <p:cNvPr id="235" name="Group 220"/>
          <p:cNvGrpSpPr>
            <a:grpSpLocks/>
          </p:cNvGrpSpPr>
          <p:nvPr/>
        </p:nvGrpSpPr>
        <p:grpSpPr bwMode="auto">
          <a:xfrm>
            <a:off x="4282229" y="4512826"/>
            <a:ext cx="1335087" cy="1500187"/>
            <a:chOff x="3995" y="859"/>
            <a:chExt cx="841" cy="945"/>
          </a:xfrm>
        </p:grpSpPr>
        <p:sp>
          <p:nvSpPr>
            <p:cNvPr id="236" name="Rectangle 221"/>
            <p:cNvSpPr>
              <a:spLocks noChangeArrowheads="1"/>
            </p:cNvSpPr>
            <p:nvPr/>
          </p:nvSpPr>
          <p:spPr bwMode="auto">
            <a:xfrm>
              <a:off x="3995" y="859"/>
              <a:ext cx="56" cy="849"/>
            </a:xfrm>
            <a:prstGeom prst="rect">
              <a:avLst/>
            </a:prstGeom>
            <a:solidFill>
              <a:srgbClr val="66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Calibri" panose="020F0502020204030204" pitchFamily="34" charset="0"/>
              </a:endParaRPr>
            </a:p>
          </p:txBody>
        </p:sp>
        <p:sp>
          <p:nvSpPr>
            <p:cNvPr id="237" name="Rectangle 222"/>
            <p:cNvSpPr>
              <a:spLocks noChangeArrowheads="1"/>
            </p:cNvSpPr>
            <p:nvPr/>
          </p:nvSpPr>
          <p:spPr bwMode="auto">
            <a:xfrm>
              <a:off x="4786" y="1754"/>
              <a:ext cx="50" cy="50"/>
            </a:xfrm>
            <a:prstGeom prst="rect">
              <a:avLst/>
            </a:prstGeom>
            <a:solidFill>
              <a:srgbClr val="66CCFF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Calibri" panose="020F0502020204030204" pitchFamily="34" charset="0"/>
              </a:endParaRPr>
            </a:p>
          </p:txBody>
        </p:sp>
      </p:grpSp>
      <p:grpSp>
        <p:nvGrpSpPr>
          <p:cNvPr id="238" name="Group 223"/>
          <p:cNvGrpSpPr>
            <a:grpSpLocks/>
          </p:cNvGrpSpPr>
          <p:nvPr/>
        </p:nvGrpSpPr>
        <p:grpSpPr bwMode="auto">
          <a:xfrm>
            <a:off x="4812454" y="4512826"/>
            <a:ext cx="804862" cy="2011362"/>
            <a:chOff x="4329" y="859"/>
            <a:chExt cx="507" cy="1267"/>
          </a:xfrm>
        </p:grpSpPr>
        <p:sp>
          <p:nvSpPr>
            <p:cNvPr id="239" name="Rectangle 224"/>
            <p:cNvSpPr>
              <a:spLocks noChangeArrowheads="1"/>
            </p:cNvSpPr>
            <p:nvPr/>
          </p:nvSpPr>
          <p:spPr bwMode="auto">
            <a:xfrm>
              <a:off x="4329" y="859"/>
              <a:ext cx="55" cy="849"/>
            </a:xfrm>
            <a:prstGeom prst="rect">
              <a:avLst/>
            </a:prstGeom>
            <a:solidFill>
              <a:srgbClr val="66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Calibri" panose="020F0502020204030204" pitchFamily="34" charset="0"/>
              </a:endParaRPr>
            </a:p>
          </p:txBody>
        </p:sp>
        <p:sp>
          <p:nvSpPr>
            <p:cNvPr id="240" name="Rectangle 225"/>
            <p:cNvSpPr>
              <a:spLocks noChangeArrowheads="1"/>
            </p:cNvSpPr>
            <p:nvPr/>
          </p:nvSpPr>
          <p:spPr bwMode="auto">
            <a:xfrm>
              <a:off x="4786" y="2076"/>
              <a:ext cx="50" cy="50"/>
            </a:xfrm>
            <a:prstGeom prst="rect">
              <a:avLst/>
            </a:prstGeom>
            <a:solidFill>
              <a:srgbClr val="66CCFF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Calibri" panose="020F0502020204030204" pitchFamily="34" charset="0"/>
              </a:endParaRPr>
            </a:p>
          </p:txBody>
        </p:sp>
      </p:grpSp>
      <p:grpSp>
        <p:nvGrpSpPr>
          <p:cNvPr id="241" name="Group 226"/>
          <p:cNvGrpSpPr>
            <a:grpSpLocks/>
          </p:cNvGrpSpPr>
          <p:nvPr/>
        </p:nvGrpSpPr>
        <p:grpSpPr bwMode="auto">
          <a:xfrm>
            <a:off x="4899766" y="4512826"/>
            <a:ext cx="717550" cy="2095500"/>
            <a:chOff x="4384" y="859"/>
            <a:chExt cx="452" cy="1320"/>
          </a:xfrm>
        </p:grpSpPr>
        <p:sp>
          <p:nvSpPr>
            <p:cNvPr id="242" name="Rectangle 227"/>
            <p:cNvSpPr>
              <a:spLocks noChangeArrowheads="1"/>
            </p:cNvSpPr>
            <p:nvPr/>
          </p:nvSpPr>
          <p:spPr bwMode="auto">
            <a:xfrm>
              <a:off x="4384" y="859"/>
              <a:ext cx="56" cy="849"/>
            </a:xfrm>
            <a:prstGeom prst="rect">
              <a:avLst/>
            </a:prstGeom>
            <a:solidFill>
              <a:srgbClr val="66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Calibri" panose="020F0502020204030204" pitchFamily="34" charset="0"/>
              </a:endParaRPr>
            </a:p>
          </p:txBody>
        </p:sp>
        <p:sp>
          <p:nvSpPr>
            <p:cNvPr id="243" name="Rectangle 228"/>
            <p:cNvSpPr>
              <a:spLocks noChangeArrowheads="1"/>
            </p:cNvSpPr>
            <p:nvPr/>
          </p:nvSpPr>
          <p:spPr bwMode="auto">
            <a:xfrm>
              <a:off x="4786" y="2129"/>
              <a:ext cx="50" cy="50"/>
            </a:xfrm>
            <a:prstGeom prst="rect">
              <a:avLst/>
            </a:prstGeom>
            <a:solidFill>
              <a:srgbClr val="66CCFF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Calibri" panose="020F0502020204030204" pitchFamily="34" charset="0"/>
              </a:endParaRPr>
            </a:p>
          </p:txBody>
        </p:sp>
      </p:grpSp>
      <p:grpSp>
        <p:nvGrpSpPr>
          <p:cNvPr id="244" name="Group 229"/>
          <p:cNvGrpSpPr>
            <a:grpSpLocks/>
          </p:cNvGrpSpPr>
          <p:nvPr/>
        </p:nvGrpSpPr>
        <p:grpSpPr bwMode="auto">
          <a:xfrm>
            <a:off x="4988666" y="4512826"/>
            <a:ext cx="628650" cy="2176462"/>
            <a:chOff x="4440" y="859"/>
            <a:chExt cx="396" cy="1371"/>
          </a:xfrm>
        </p:grpSpPr>
        <p:sp>
          <p:nvSpPr>
            <p:cNvPr id="245" name="Rectangle 230"/>
            <p:cNvSpPr>
              <a:spLocks noChangeArrowheads="1"/>
            </p:cNvSpPr>
            <p:nvPr/>
          </p:nvSpPr>
          <p:spPr bwMode="auto">
            <a:xfrm>
              <a:off x="4440" y="859"/>
              <a:ext cx="56" cy="849"/>
            </a:xfrm>
            <a:prstGeom prst="rect">
              <a:avLst/>
            </a:prstGeom>
            <a:solidFill>
              <a:srgbClr val="66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Calibri" panose="020F0502020204030204" pitchFamily="34" charset="0"/>
              </a:endParaRPr>
            </a:p>
          </p:txBody>
        </p:sp>
        <p:sp>
          <p:nvSpPr>
            <p:cNvPr id="246" name="Rectangle 231"/>
            <p:cNvSpPr>
              <a:spLocks noChangeArrowheads="1"/>
            </p:cNvSpPr>
            <p:nvPr/>
          </p:nvSpPr>
          <p:spPr bwMode="auto">
            <a:xfrm>
              <a:off x="4786" y="2180"/>
              <a:ext cx="50" cy="50"/>
            </a:xfrm>
            <a:prstGeom prst="rect">
              <a:avLst/>
            </a:prstGeom>
            <a:solidFill>
              <a:srgbClr val="66CCFF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Calibri" panose="020F0502020204030204" pitchFamily="34" charset="0"/>
              </a:endParaRPr>
            </a:p>
          </p:txBody>
        </p:sp>
      </p:grpSp>
      <p:grpSp>
        <p:nvGrpSpPr>
          <p:cNvPr id="247" name="Group 232"/>
          <p:cNvGrpSpPr>
            <a:grpSpLocks/>
          </p:cNvGrpSpPr>
          <p:nvPr/>
        </p:nvGrpSpPr>
        <p:grpSpPr bwMode="auto">
          <a:xfrm>
            <a:off x="5077566" y="4512826"/>
            <a:ext cx="539750" cy="2263775"/>
            <a:chOff x="4496" y="859"/>
            <a:chExt cx="340" cy="1426"/>
          </a:xfrm>
        </p:grpSpPr>
        <p:sp>
          <p:nvSpPr>
            <p:cNvPr id="248" name="Rectangle 233"/>
            <p:cNvSpPr>
              <a:spLocks noChangeArrowheads="1"/>
            </p:cNvSpPr>
            <p:nvPr/>
          </p:nvSpPr>
          <p:spPr bwMode="auto">
            <a:xfrm>
              <a:off x="4496" y="859"/>
              <a:ext cx="55" cy="849"/>
            </a:xfrm>
            <a:prstGeom prst="rect">
              <a:avLst/>
            </a:prstGeom>
            <a:solidFill>
              <a:srgbClr val="66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Calibri" panose="020F0502020204030204" pitchFamily="34" charset="0"/>
              </a:endParaRPr>
            </a:p>
          </p:txBody>
        </p:sp>
        <p:sp>
          <p:nvSpPr>
            <p:cNvPr id="249" name="Rectangle 234"/>
            <p:cNvSpPr>
              <a:spLocks noChangeArrowheads="1"/>
            </p:cNvSpPr>
            <p:nvPr/>
          </p:nvSpPr>
          <p:spPr bwMode="auto">
            <a:xfrm>
              <a:off x="4786" y="2235"/>
              <a:ext cx="50" cy="50"/>
            </a:xfrm>
            <a:prstGeom prst="rect">
              <a:avLst/>
            </a:prstGeom>
            <a:solidFill>
              <a:srgbClr val="66CCFF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Calibri" panose="020F0502020204030204" pitchFamily="34" charset="0"/>
              </a:endParaRPr>
            </a:p>
          </p:txBody>
        </p:sp>
      </p:grpSp>
      <p:grpSp>
        <p:nvGrpSpPr>
          <p:cNvPr id="250" name="Group 235"/>
          <p:cNvGrpSpPr>
            <a:grpSpLocks/>
          </p:cNvGrpSpPr>
          <p:nvPr/>
        </p:nvGrpSpPr>
        <p:grpSpPr bwMode="auto">
          <a:xfrm>
            <a:off x="4371129" y="4512826"/>
            <a:ext cx="1246187" cy="1587500"/>
            <a:chOff x="4051" y="859"/>
            <a:chExt cx="785" cy="1000"/>
          </a:xfrm>
        </p:grpSpPr>
        <p:sp>
          <p:nvSpPr>
            <p:cNvPr id="251" name="Rectangle 236"/>
            <p:cNvSpPr>
              <a:spLocks noChangeArrowheads="1"/>
            </p:cNvSpPr>
            <p:nvPr/>
          </p:nvSpPr>
          <p:spPr bwMode="auto">
            <a:xfrm>
              <a:off x="4051" y="859"/>
              <a:ext cx="55" cy="849"/>
            </a:xfrm>
            <a:prstGeom prst="rect">
              <a:avLst/>
            </a:prstGeom>
            <a:solidFill>
              <a:srgbClr val="66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Calibri" panose="020F0502020204030204" pitchFamily="34" charset="0"/>
              </a:endParaRPr>
            </a:p>
          </p:txBody>
        </p:sp>
        <p:sp>
          <p:nvSpPr>
            <p:cNvPr id="252" name="Rectangle 237"/>
            <p:cNvSpPr>
              <a:spLocks noChangeArrowheads="1"/>
            </p:cNvSpPr>
            <p:nvPr/>
          </p:nvSpPr>
          <p:spPr bwMode="auto">
            <a:xfrm>
              <a:off x="4786" y="1809"/>
              <a:ext cx="50" cy="50"/>
            </a:xfrm>
            <a:prstGeom prst="rect">
              <a:avLst/>
            </a:prstGeom>
            <a:solidFill>
              <a:srgbClr val="66CCFF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Calibri" panose="020F0502020204030204" pitchFamily="34" charset="0"/>
              </a:endParaRPr>
            </a:p>
          </p:txBody>
        </p:sp>
      </p:grpSp>
      <p:grpSp>
        <p:nvGrpSpPr>
          <p:cNvPr id="253" name="Group 238"/>
          <p:cNvGrpSpPr>
            <a:grpSpLocks/>
          </p:cNvGrpSpPr>
          <p:nvPr/>
        </p:nvGrpSpPr>
        <p:grpSpPr bwMode="auto">
          <a:xfrm>
            <a:off x="4458441" y="4512826"/>
            <a:ext cx="1158875" cy="1671637"/>
            <a:chOff x="4106" y="859"/>
            <a:chExt cx="730" cy="1053"/>
          </a:xfrm>
        </p:grpSpPr>
        <p:sp>
          <p:nvSpPr>
            <p:cNvPr id="254" name="Rectangle 239"/>
            <p:cNvSpPr>
              <a:spLocks noChangeArrowheads="1"/>
            </p:cNvSpPr>
            <p:nvPr/>
          </p:nvSpPr>
          <p:spPr bwMode="auto">
            <a:xfrm>
              <a:off x="4106" y="859"/>
              <a:ext cx="56" cy="849"/>
            </a:xfrm>
            <a:prstGeom prst="rect">
              <a:avLst/>
            </a:prstGeom>
            <a:solidFill>
              <a:srgbClr val="66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Calibri" panose="020F0502020204030204" pitchFamily="34" charset="0"/>
              </a:endParaRPr>
            </a:p>
          </p:txBody>
        </p:sp>
        <p:sp>
          <p:nvSpPr>
            <p:cNvPr id="255" name="Rectangle 240"/>
            <p:cNvSpPr>
              <a:spLocks noChangeArrowheads="1"/>
            </p:cNvSpPr>
            <p:nvPr/>
          </p:nvSpPr>
          <p:spPr bwMode="auto">
            <a:xfrm>
              <a:off x="4786" y="1862"/>
              <a:ext cx="50" cy="50"/>
            </a:xfrm>
            <a:prstGeom prst="rect">
              <a:avLst/>
            </a:prstGeom>
            <a:solidFill>
              <a:srgbClr val="66CCFF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Calibri" panose="020F0502020204030204" pitchFamily="34" charset="0"/>
              </a:endParaRPr>
            </a:p>
          </p:txBody>
        </p:sp>
      </p:grpSp>
      <p:grpSp>
        <p:nvGrpSpPr>
          <p:cNvPr id="256" name="Group 241"/>
          <p:cNvGrpSpPr>
            <a:grpSpLocks/>
          </p:cNvGrpSpPr>
          <p:nvPr/>
        </p:nvGrpSpPr>
        <p:grpSpPr bwMode="auto">
          <a:xfrm>
            <a:off x="4547341" y="4512826"/>
            <a:ext cx="1069975" cy="1758950"/>
            <a:chOff x="4162" y="859"/>
            <a:chExt cx="674" cy="1108"/>
          </a:xfrm>
        </p:grpSpPr>
        <p:sp>
          <p:nvSpPr>
            <p:cNvPr id="257" name="Rectangle 242"/>
            <p:cNvSpPr>
              <a:spLocks noChangeArrowheads="1"/>
            </p:cNvSpPr>
            <p:nvPr/>
          </p:nvSpPr>
          <p:spPr bwMode="auto">
            <a:xfrm>
              <a:off x="4162" y="859"/>
              <a:ext cx="55" cy="849"/>
            </a:xfrm>
            <a:prstGeom prst="rect">
              <a:avLst/>
            </a:prstGeom>
            <a:solidFill>
              <a:srgbClr val="66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Calibri" panose="020F0502020204030204" pitchFamily="34" charset="0"/>
              </a:endParaRPr>
            </a:p>
          </p:txBody>
        </p:sp>
        <p:sp>
          <p:nvSpPr>
            <p:cNvPr id="258" name="Rectangle 243"/>
            <p:cNvSpPr>
              <a:spLocks noChangeArrowheads="1"/>
            </p:cNvSpPr>
            <p:nvPr/>
          </p:nvSpPr>
          <p:spPr bwMode="auto">
            <a:xfrm>
              <a:off x="4786" y="1917"/>
              <a:ext cx="50" cy="50"/>
            </a:xfrm>
            <a:prstGeom prst="rect">
              <a:avLst/>
            </a:prstGeom>
            <a:solidFill>
              <a:srgbClr val="66CCFF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Calibri" panose="020F0502020204030204" pitchFamily="34" charset="0"/>
              </a:endParaRPr>
            </a:p>
          </p:txBody>
        </p:sp>
      </p:grpSp>
      <p:grpSp>
        <p:nvGrpSpPr>
          <p:cNvPr id="259" name="Group 244"/>
          <p:cNvGrpSpPr>
            <a:grpSpLocks/>
          </p:cNvGrpSpPr>
          <p:nvPr/>
        </p:nvGrpSpPr>
        <p:grpSpPr bwMode="auto">
          <a:xfrm>
            <a:off x="4634654" y="4512826"/>
            <a:ext cx="982662" cy="1843087"/>
            <a:chOff x="4217" y="859"/>
            <a:chExt cx="619" cy="1161"/>
          </a:xfrm>
        </p:grpSpPr>
        <p:sp>
          <p:nvSpPr>
            <p:cNvPr id="260" name="Rectangle 245"/>
            <p:cNvSpPr>
              <a:spLocks noChangeArrowheads="1"/>
            </p:cNvSpPr>
            <p:nvPr/>
          </p:nvSpPr>
          <p:spPr bwMode="auto">
            <a:xfrm>
              <a:off x="4217" y="859"/>
              <a:ext cx="56" cy="849"/>
            </a:xfrm>
            <a:prstGeom prst="rect">
              <a:avLst/>
            </a:prstGeom>
            <a:solidFill>
              <a:srgbClr val="66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Calibri" panose="020F0502020204030204" pitchFamily="34" charset="0"/>
              </a:endParaRPr>
            </a:p>
          </p:txBody>
        </p:sp>
        <p:sp>
          <p:nvSpPr>
            <p:cNvPr id="261" name="Rectangle 246"/>
            <p:cNvSpPr>
              <a:spLocks noChangeArrowheads="1"/>
            </p:cNvSpPr>
            <p:nvPr/>
          </p:nvSpPr>
          <p:spPr bwMode="auto">
            <a:xfrm>
              <a:off x="4786" y="1970"/>
              <a:ext cx="50" cy="50"/>
            </a:xfrm>
            <a:prstGeom prst="rect">
              <a:avLst/>
            </a:prstGeom>
            <a:solidFill>
              <a:srgbClr val="66CCFF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Calibri" panose="020F0502020204030204" pitchFamily="34" charset="0"/>
              </a:endParaRPr>
            </a:p>
          </p:txBody>
        </p:sp>
      </p:grpSp>
      <p:grpSp>
        <p:nvGrpSpPr>
          <p:cNvPr id="262" name="Group 247"/>
          <p:cNvGrpSpPr>
            <a:grpSpLocks/>
          </p:cNvGrpSpPr>
          <p:nvPr/>
        </p:nvGrpSpPr>
        <p:grpSpPr bwMode="auto">
          <a:xfrm>
            <a:off x="4723554" y="4512826"/>
            <a:ext cx="893762" cy="1927225"/>
            <a:chOff x="4273" y="859"/>
            <a:chExt cx="563" cy="1214"/>
          </a:xfrm>
        </p:grpSpPr>
        <p:sp>
          <p:nvSpPr>
            <p:cNvPr id="263" name="Rectangle 248"/>
            <p:cNvSpPr>
              <a:spLocks noChangeArrowheads="1"/>
            </p:cNvSpPr>
            <p:nvPr/>
          </p:nvSpPr>
          <p:spPr bwMode="auto">
            <a:xfrm>
              <a:off x="4273" y="859"/>
              <a:ext cx="56" cy="849"/>
            </a:xfrm>
            <a:prstGeom prst="rect">
              <a:avLst/>
            </a:prstGeom>
            <a:solidFill>
              <a:srgbClr val="66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Calibri" panose="020F0502020204030204" pitchFamily="34" charset="0"/>
              </a:endParaRPr>
            </a:p>
          </p:txBody>
        </p:sp>
        <p:sp>
          <p:nvSpPr>
            <p:cNvPr id="264" name="Rectangle 249"/>
            <p:cNvSpPr>
              <a:spLocks noChangeArrowheads="1"/>
            </p:cNvSpPr>
            <p:nvPr/>
          </p:nvSpPr>
          <p:spPr bwMode="auto">
            <a:xfrm>
              <a:off x="4786" y="2023"/>
              <a:ext cx="50" cy="50"/>
            </a:xfrm>
            <a:prstGeom prst="rect">
              <a:avLst/>
            </a:prstGeom>
            <a:solidFill>
              <a:srgbClr val="66CCFF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Calibri" panose="020F0502020204030204" pitchFamily="34" charset="0"/>
              </a:endParaRPr>
            </a:p>
          </p:txBody>
        </p:sp>
      </p:grpSp>
      <p:grpSp>
        <p:nvGrpSpPr>
          <p:cNvPr id="265" name="Group 250"/>
          <p:cNvGrpSpPr>
            <a:grpSpLocks/>
          </p:cNvGrpSpPr>
          <p:nvPr/>
        </p:nvGrpSpPr>
        <p:grpSpPr bwMode="auto">
          <a:xfrm>
            <a:off x="3223366" y="4512826"/>
            <a:ext cx="2393950" cy="1347787"/>
            <a:chOff x="3328" y="859"/>
            <a:chExt cx="1508" cy="849"/>
          </a:xfrm>
        </p:grpSpPr>
        <p:sp>
          <p:nvSpPr>
            <p:cNvPr id="266" name="Rectangle 251"/>
            <p:cNvSpPr>
              <a:spLocks noChangeArrowheads="1"/>
            </p:cNvSpPr>
            <p:nvPr/>
          </p:nvSpPr>
          <p:spPr bwMode="auto">
            <a:xfrm>
              <a:off x="3328" y="859"/>
              <a:ext cx="55" cy="84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Calibri" panose="020F0502020204030204" pitchFamily="34" charset="0"/>
              </a:endParaRPr>
            </a:p>
          </p:txBody>
        </p:sp>
        <p:sp>
          <p:nvSpPr>
            <p:cNvPr id="267" name="Rectangle 252"/>
            <p:cNvSpPr>
              <a:spLocks noChangeArrowheads="1"/>
            </p:cNvSpPr>
            <p:nvPr/>
          </p:nvSpPr>
          <p:spPr bwMode="auto">
            <a:xfrm>
              <a:off x="4786" y="1114"/>
              <a:ext cx="50" cy="50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Calibri" panose="020F0502020204030204" pitchFamily="34" charset="0"/>
              </a:endParaRPr>
            </a:p>
          </p:txBody>
        </p:sp>
      </p:grpSp>
      <p:grpSp>
        <p:nvGrpSpPr>
          <p:cNvPr id="268" name="Group 253"/>
          <p:cNvGrpSpPr>
            <a:grpSpLocks/>
          </p:cNvGrpSpPr>
          <p:nvPr/>
        </p:nvGrpSpPr>
        <p:grpSpPr bwMode="auto">
          <a:xfrm>
            <a:off x="2782041" y="4601726"/>
            <a:ext cx="2374900" cy="1174750"/>
            <a:chOff x="3050" y="915"/>
            <a:chExt cx="1496" cy="740"/>
          </a:xfrm>
        </p:grpSpPr>
        <p:sp>
          <p:nvSpPr>
            <p:cNvPr id="269" name="Line 254"/>
            <p:cNvSpPr>
              <a:spLocks noChangeShapeType="1"/>
            </p:cNvSpPr>
            <p:nvPr/>
          </p:nvSpPr>
          <p:spPr bwMode="auto">
            <a:xfrm>
              <a:off x="3050" y="915"/>
              <a:ext cx="149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b="0">
                <a:latin typeface="Calibri" panose="020F0502020204030204" pitchFamily="34" charset="0"/>
              </a:endParaRPr>
            </a:p>
          </p:txBody>
        </p:sp>
        <p:sp>
          <p:nvSpPr>
            <p:cNvPr id="270" name="Line 255"/>
            <p:cNvSpPr>
              <a:spLocks noChangeShapeType="1"/>
            </p:cNvSpPr>
            <p:nvPr/>
          </p:nvSpPr>
          <p:spPr bwMode="auto">
            <a:xfrm>
              <a:off x="3052" y="967"/>
              <a:ext cx="149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b="0">
                <a:latin typeface="Calibri" panose="020F0502020204030204" pitchFamily="34" charset="0"/>
              </a:endParaRPr>
            </a:p>
          </p:txBody>
        </p:sp>
        <p:sp>
          <p:nvSpPr>
            <p:cNvPr id="271" name="Line 256"/>
            <p:cNvSpPr>
              <a:spLocks noChangeShapeType="1"/>
            </p:cNvSpPr>
            <p:nvPr/>
          </p:nvSpPr>
          <p:spPr bwMode="auto">
            <a:xfrm>
              <a:off x="3052" y="1020"/>
              <a:ext cx="149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b="0">
                <a:latin typeface="Calibri" panose="020F0502020204030204" pitchFamily="34" charset="0"/>
              </a:endParaRPr>
            </a:p>
          </p:txBody>
        </p:sp>
        <p:sp>
          <p:nvSpPr>
            <p:cNvPr id="272" name="Line 257"/>
            <p:cNvSpPr>
              <a:spLocks noChangeShapeType="1"/>
            </p:cNvSpPr>
            <p:nvPr/>
          </p:nvSpPr>
          <p:spPr bwMode="auto">
            <a:xfrm>
              <a:off x="3050" y="1073"/>
              <a:ext cx="149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b="0">
                <a:latin typeface="Calibri" panose="020F0502020204030204" pitchFamily="34" charset="0"/>
              </a:endParaRPr>
            </a:p>
          </p:txBody>
        </p:sp>
        <p:sp>
          <p:nvSpPr>
            <p:cNvPr id="273" name="Line 258"/>
            <p:cNvSpPr>
              <a:spLocks noChangeShapeType="1"/>
            </p:cNvSpPr>
            <p:nvPr/>
          </p:nvSpPr>
          <p:spPr bwMode="auto">
            <a:xfrm>
              <a:off x="3052" y="1126"/>
              <a:ext cx="149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b="0">
                <a:latin typeface="Calibri" panose="020F0502020204030204" pitchFamily="34" charset="0"/>
              </a:endParaRPr>
            </a:p>
          </p:txBody>
        </p:sp>
        <p:sp>
          <p:nvSpPr>
            <p:cNvPr id="274" name="Line 259"/>
            <p:cNvSpPr>
              <a:spLocks noChangeShapeType="1"/>
            </p:cNvSpPr>
            <p:nvPr/>
          </p:nvSpPr>
          <p:spPr bwMode="auto">
            <a:xfrm>
              <a:off x="3052" y="1179"/>
              <a:ext cx="149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b="0">
                <a:latin typeface="Calibri" panose="020F0502020204030204" pitchFamily="34" charset="0"/>
              </a:endParaRPr>
            </a:p>
          </p:txBody>
        </p:sp>
        <p:sp>
          <p:nvSpPr>
            <p:cNvPr id="275" name="Line 260"/>
            <p:cNvSpPr>
              <a:spLocks noChangeShapeType="1"/>
            </p:cNvSpPr>
            <p:nvPr/>
          </p:nvSpPr>
          <p:spPr bwMode="auto">
            <a:xfrm>
              <a:off x="3050" y="1232"/>
              <a:ext cx="149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b="0">
                <a:latin typeface="Calibri" panose="020F0502020204030204" pitchFamily="34" charset="0"/>
              </a:endParaRPr>
            </a:p>
          </p:txBody>
        </p:sp>
        <p:sp>
          <p:nvSpPr>
            <p:cNvPr id="276" name="Line 261"/>
            <p:cNvSpPr>
              <a:spLocks noChangeShapeType="1"/>
            </p:cNvSpPr>
            <p:nvPr/>
          </p:nvSpPr>
          <p:spPr bwMode="auto">
            <a:xfrm>
              <a:off x="3052" y="1285"/>
              <a:ext cx="149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b="0">
                <a:latin typeface="Calibri" panose="020F0502020204030204" pitchFamily="34" charset="0"/>
              </a:endParaRPr>
            </a:p>
          </p:txBody>
        </p:sp>
        <p:sp>
          <p:nvSpPr>
            <p:cNvPr id="277" name="Line 262"/>
            <p:cNvSpPr>
              <a:spLocks noChangeShapeType="1"/>
            </p:cNvSpPr>
            <p:nvPr/>
          </p:nvSpPr>
          <p:spPr bwMode="auto">
            <a:xfrm>
              <a:off x="3052" y="1337"/>
              <a:ext cx="149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b="0">
                <a:latin typeface="Calibri" panose="020F0502020204030204" pitchFamily="34" charset="0"/>
              </a:endParaRPr>
            </a:p>
          </p:txBody>
        </p:sp>
        <p:sp>
          <p:nvSpPr>
            <p:cNvPr id="278" name="Line 263"/>
            <p:cNvSpPr>
              <a:spLocks noChangeShapeType="1"/>
            </p:cNvSpPr>
            <p:nvPr/>
          </p:nvSpPr>
          <p:spPr bwMode="auto">
            <a:xfrm>
              <a:off x="3050" y="1390"/>
              <a:ext cx="149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b="0">
                <a:latin typeface="Calibri" panose="020F0502020204030204" pitchFamily="34" charset="0"/>
              </a:endParaRPr>
            </a:p>
          </p:txBody>
        </p:sp>
        <p:sp>
          <p:nvSpPr>
            <p:cNvPr id="279" name="Line 264"/>
            <p:cNvSpPr>
              <a:spLocks noChangeShapeType="1"/>
            </p:cNvSpPr>
            <p:nvPr/>
          </p:nvSpPr>
          <p:spPr bwMode="auto">
            <a:xfrm>
              <a:off x="3052" y="1443"/>
              <a:ext cx="149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b="0">
                <a:latin typeface="Calibri" panose="020F0502020204030204" pitchFamily="34" charset="0"/>
              </a:endParaRPr>
            </a:p>
          </p:txBody>
        </p:sp>
        <p:sp>
          <p:nvSpPr>
            <p:cNvPr id="280" name="Line 265"/>
            <p:cNvSpPr>
              <a:spLocks noChangeShapeType="1"/>
            </p:cNvSpPr>
            <p:nvPr/>
          </p:nvSpPr>
          <p:spPr bwMode="auto">
            <a:xfrm>
              <a:off x="3052" y="1496"/>
              <a:ext cx="149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b="0">
                <a:latin typeface="Calibri" panose="020F0502020204030204" pitchFamily="34" charset="0"/>
              </a:endParaRPr>
            </a:p>
          </p:txBody>
        </p:sp>
        <p:sp>
          <p:nvSpPr>
            <p:cNvPr id="281" name="Line 266"/>
            <p:cNvSpPr>
              <a:spLocks noChangeShapeType="1"/>
            </p:cNvSpPr>
            <p:nvPr/>
          </p:nvSpPr>
          <p:spPr bwMode="auto">
            <a:xfrm>
              <a:off x="3050" y="1549"/>
              <a:ext cx="149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b="0">
                <a:latin typeface="Calibri" panose="020F0502020204030204" pitchFamily="34" charset="0"/>
              </a:endParaRPr>
            </a:p>
          </p:txBody>
        </p:sp>
        <p:sp>
          <p:nvSpPr>
            <p:cNvPr id="282" name="Line 267"/>
            <p:cNvSpPr>
              <a:spLocks noChangeShapeType="1"/>
            </p:cNvSpPr>
            <p:nvPr/>
          </p:nvSpPr>
          <p:spPr bwMode="auto">
            <a:xfrm>
              <a:off x="3052" y="1602"/>
              <a:ext cx="149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b="0">
                <a:latin typeface="Calibri" panose="020F0502020204030204" pitchFamily="34" charset="0"/>
              </a:endParaRPr>
            </a:p>
          </p:txBody>
        </p:sp>
        <p:sp>
          <p:nvSpPr>
            <p:cNvPr id="283" name="Line 268"/>
            <p:cNvSpPr>
              <a:spLocks noChangeShapeType="1"/>
            </p:cNvSpPr>
            <p:nvPr/>
          </p:nvSpPr>
          <p:spPr bwMode="auto">
            <a:xfrm>
              <a:off x="3052" y="1655"/>
              <a:ext cx="149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b="0">
                <a:latin typeface="Calibri" panose="020F0502020204030204" pitchFamily="34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7067768" y="4775819"/>
            <a:ext cx="1182483" cy="1174419"/>
            <a:chOff x="7067768" y="4775819"/>
            <a:chExt cx="1182483" cy="1174419"/>
          </a:xfrm>
        </p:grpSpPr>
        <p:cxnSp>
          <p:nvCxnSpPr>
            <p:cNvPr id="6" name="Straight Arrow Connector 5"/>
            <p:cNvCxnSpPr/>
            <p:nvPr/>
          </p:nvCxnSpPr>
          <p:spPr bwMode="auto">
            <a:xfrm>
              <a:off x="7067768" y="5363029"/>
              <a:ext cx="1182483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stealth"/>
            </a:ln>
            <a:effectLst/>
          </p:spPr>
        </p:cxnSp>
        <p:cxnSp>
          <p:nvCxnSpPr>
            <p:cNvPr id="285" name="Straight Arrow Connector 284"/>
            <p:cNvCxnSpPr/>
            <p:nvPr/>
          </p:nvCxnSpPr>
          <p:spPr bwMode="auto">
            <a:xfrm rot="16200000">
              <a:off x="7071800" y="5363029"/>
              <a:ext cx="1174419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stealth"/>
            </a:ln>
            <a:effectLst/>
          </p:spPr>
        </p:cxnSp>
        <p:cxnSp>
          <p:nvCxnSpPr>
            <p:cNvPr id="12" name="Straight Connector 11"/>
            <p:cNvCxnSpPr/>
            <p:nvPr/>
          </p:nvCxnSpPr>
          <p:spPr bwMode="auto">
            <a:xfrm flipH="1">
              <a:off x="7172476" y="4858542"/>
              <a:ext cx="994731" cy="98887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grpSp>
          <p:nvGrpSpPr>
            <p:cNvPr id="13317" name="Group 13316"/>
            <p:cNvGrpSpPr/>
            <p:nvPr/>
          </p:nvGrpSpPr>
          <p:grpSpPr>
            <a:xfrm>
              <a:off x="7653065" y="4859759"/>
              <a:ext cx="508872" cy="533824"/>
              <a:chOff x="7633954" y="4794728"/>
              <a:chExt cx="678927" cy="717108"/>
            </a:xfrm>
          </p:grpSpPr>
          <p:cxnSp>
            <p:nvCxnSpPr>
              <p:cNvPr id="286" name="Straight Connector 285"/>
              <p:cNvCxnSpPr/>
              <p:nvPr/>
            </p:nvCxnSpPr>
            <p:spPr bwMode="auto">
              <a:xfrm flipH="1">
                <a:off x="7928875" y="4794728"/>
                <a:ext cx="384006" cy="380358"/>
              </a:xfrm>
              <a:prstGeom prst="line">
                <a:avLst/>
              </a:prstGeom>
              <a:solidFill>
                <a:schemeClr val="accent1"/>
              </a:solidFill>
              <a:ln w="57150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3313" name="Straight Connector 13312"/>
              <p:cNvCxnSpPr/>
              <p:nvPr/>
            </p:nvCxnSpPr>
            <p:spPr bwMode="auto">
              <a:xfrm>
                <a:off x="7940342" y="5149337"/>
                <a:ext cx="0" cy="362499"/>
              </a:xfrm>
              <a:prstGeom prst="line">
                <a:avLst/>
              </a:prstGeom>
              <a:solidFill>
                <a:schemeClr val="accent1"/>
              </a:solidFill>
              <a:ln w="57150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94" name="Straight Connector 293"/>
              <p:cNvCxnSpPr/>
              <p:nvPr/>
            </p:nvCxnSpPr>
            <p:spPr bwMode="auto">
              <a:xfrm flipH="1" flipV="1">
                <a:off x="7633954" y="5472921"/>
                <a:ext cx="319087" cy="1406"/>
              </a:xfrm>
              <a:prstGeom prst="line">
                <a:avLst/>
              </a:prstGeom>
              <a:solidFill>
                <a:schemeClr val="accent1"/>
              </a:solidFill>
              <a:ln w="57150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</p:grpSp>
      <p:grpSp>
        <p:nvGrpSpPr>
          <p:cNvPr id="296" name="Group 295"/>
          <p:cNvGrpSpPr/>
          <p:nvPr/>
        </p:nvGrpSpPr>
        <p:grpSpPr>
          <a:xfrm rot="10800000">
            <a:off x="7147057" y="5334727"/>
            <a:ext cx="508872" cy="533824"/>
            <a:chOff x="7633954" y="4794728"/>
            <a:chExt cx="678927" cy="717108"/>
          </a:xfrm>
        </p:grpSpPr>
        <p:cxnSp>
          <p:nvCxnSpPr>
            <p:cNvPr id="301" name="Straight Connector 300"/>
            <p:cNvCxnSpPr/>
            <p:nvPr/>
          </p:nvCxnSpPr>
          <p:spPr bwMode="auto">
            <a:xfrm flipH="1">
              <a:off x="7928875" y="4794728"/>
              <a:ext cx="384006" cy="380358"/>
            </a:xfrm>
            <a:prstGeom prst="line">
              <a:avLst/>
            </a:prstGeom>
            <a:solidFill>
              <a:schemeClr val="accent1"/>
            </a:solidFill>
            <a:ln w="57150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2" name="Straight Connector 301"/>
            <p:cNvCxnSpPr/>
            <p:nvPr/>
          </p:nvCxnSpPr>
          <p:spPr bwMode="auto">
            <a:xfrm>
              <a:off x="7940342" y="5149337"/>
              <a:ext cx="0" cy="362499"/>
            </a:xfrm>
            <a:prstGeom prst="line">
              <a:avLst/>
            </a:prstGeom>
            <a:solidFill>
              <a:schemeClr val="accent1"/>
            </a:solidFill>
            <a:ln w="57150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3" name="Straight Connector 302"/>
            <p:cNvCxnSpPr/>
            <p:nvPr/>
          </p:nvCxnSpPr>
          <p:spPr bwMode="auto">
            <a:xfrm flipH="1" flipV="1">
              <a:off x="7633954" y="5472921"/>
              <a:ext cx="319087" cy="1406"/>
            </a:xfrm>
            <a:prstGeom prst="line">
              <a:avLst/>
            </a:prstGeom>
            <a:solidFill>
              <a:schemeClr val="accent1"/>
            </a:solidFill>
            <a:ln w="57150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075024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"/>
                            </p:stCondLst>
                            <p:childTnLst>
                              <p:par>
                                <p:cTn id="45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00"/>
                            </p:stCondLst>
                            <p:childTnLst>
                              <p:par>
                                <p:cTn id="48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00"/>
                            </p:stCondLst>
                            <p:childTnLst>
                              <p:par>
                                <p:cTn id="51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00"/>
                            </p:stCondLst>
                            <p:childTnLst>
                              <p:par>
                                <p:cTn id="54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600"/>
                            </p:stCondLst>
                            <p:childTnLst>
                              <p:par>
                                <p:cTn id="60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700"/>
                            </p:stCondLst>
                            <p:childTnLst>
                              <p:par>
                                <p:cTn id="63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800"/>
                            </p:stCondLst>
                            <p:childTnLst>
                              <p:par>
                                <p:cTn id="66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900"/>
                            </p:stCondLst>
                            <p:childTnLst>
                              <p:par>
                                <p:cTn id="69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000"/>
                            </p:stCondLst>
                            <p:childTnLst>
                              <p:par>
                                <p:cTn id="72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100"/>
                            </p:stCondLst>
                            <p:childTnLst>
                              <p:par>
                                <p:cTn id="75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200"/>
                            </p:stCondLst>
                            <p:childTnLst>
                              <p:par>
                                <p:cTn id="78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300"/>
                            </p:stCondLst>
                            <p:childTnLst>
                              <p:par>
                                <p:cTn id="81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400"/>
                            </p:stCondLst>
                            <p:childTnLst>
                              <p:par>
                                <p:cTn id="84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1500"/>
                            </p:stCondLst>
                            <p:childTnLst>
                              <p:par>
                                <p:cTn id="87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600"/>
                            </p:stCondLst>
                            <p:childTnLst>
                              <p:par>
                                <p:cTn id="90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700"/>
                            </p:stCondLst>
                            <p:childTnLst>
                              <p:par>
                                <p:cTn id="93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1800"/>
                            </p:stCondLst>
                            <p:childTnLst>
                              <p:par>
                                <p:cTn id="96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900"/>
                            </p:stCondLst>
                            <p:childTnLst>
                              <p:par>
                                <p:cTn id="99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2000"/>
                            </p:stCondLst>
                            <p:childTnLst>
                              <p:par>
                                <p:cTn id="102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2100"/>
                            </p:stCondLst>
                            <p:childTnLst>
                              <p:par>
                                <p:cTn id="105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2200"/>
                            </p:stCondLst>
                            <p:childTnLst>
                              <p:par>
                                <p:cTn id="108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2300"/>
                            </p:stCondLst>
                            <p:childTnLst>
                              <p:par>
                                <p:cTn id="111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2400"/>
                            </p:stCondLst>
                            <p:childTnLst>
                              <p:par>
                                <p:cTn id="114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17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2600"/>
                            </p:stCondLst>
                            <p:childTnLst>
                              <p:par>
                                <p:cTn id="120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100"/>
                            </p:stCondLst>
                            <p:childTnLst>
                              <p:par>
                                <p:cTn id="130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200"/>
                            </p:stCondLst>
                            <p:childTnLst>
                              <p:par>
                                <p:cTn id="133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300"/>
                            </p:stCondLst>
                            <p:childTnLst>
                              <p:par>
                                <p:cTn id="136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400"/>
                            </p:stCondLst>
                            <p:childTnLst>
                              <p:par>
                                <p:cTn id="139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500"/>
                            </p:stCondLst>
                            <p:childTnLst>
                              <p:par>
                                <p:cTn id="142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600"/>
                            </p:stCondLst>
                            <p:childTnLst>
                              <p:par>
                                <p:cTn id="145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>
                            <p:stCondLst>
                              <p:cond delay="700"/>
                            </p:stCondLst>
                            <p:childTnLst>
                              <p:par>
                                <p:cTn id="148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800"/>
                            </p:stCondLst>
                            <p:childTnLst>
                              <p:par>
                                <p:cTn id="151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900"/>
                            </p:stCondLst>
                            <p:childTnLst>
                              <p:par>
                                <p:cTn id="154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1000"/>
                            </p:stCondLst>
                            <p:childTnLst>
                              <p:par>
                                <p:cTn id="157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>
                            <p:stCondLst>
                              <p:cond delay="1100"/>
                            </p:stCondLst>
                            <p:childTnLst>
                              <p:par>
                                <p:cTn id="160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62" fill="hold">
                            <p:stCondLst>
                              <p:cond delay="1200"/>
                            </p:stCondLst>
                            <p:childTnLst>
                              <p:par>
                                <p:cTn id="163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65" fill="hold">
                            <p:stCondLst>
                              <p:cond delay="1300"/>
                            </p:stCondLst>
                            <p:childTnLst>
                              <p:par>
                                <p:cTn id="166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1400"/>
                            </p:stCondLst>
                            <p:childTnLst>
                              <p:par>
                                <p:cTn id="169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71" fill="hold">
                            <p:stCondLst>
                              <p:cond delay="1500"/>
                            </p:stCondLst>
                            <p:childTnLst>
                              <p:par>
                                <p:cTn id="172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74" fill="hold">
                            <p:stCondLst>
                              <p:cond delay="1600"/>
                            </p:stCondLst>
                            <p:childTnLst>
                              <p:par>
                                <p:cTn id="175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77" fill="hold">
                            <p:stCondLst>
                              <p:cond delay="1700"/>
                            </p:stCondLst>
                            <p:childTnLst>
                              <p:par>
                                <p:cTn id="178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80" fill="hold">
                            <p:stCondLst>
                              <p:cond delay="1800"/>
                            </p:stCondLst>
                            <p:childTnLst>
                              <p:par>
                                <p:cTn id="181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83" fill="hold">
                            <p:stCondLst>
                              <p:cond delay="1900"/>
                            </p:stCondLst>
                            <p:childTnLst>
                              <p:par>
                                <p:cTn id="184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86" fill="hold">
                            <p:stCondLst>
                              <p:cond delay="2000"/>
                            </p:stCondLst>
                            <p:childTnLst>
                              <p:par>
                                <p:cTn id="187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89" fill="hold">
                            <p:stCondLst>
                              <p:cond delay="2100"/>
                            </p:stCondLst>
                            <p:childTnLst>
                              <p:par>
                                <p:cTn id="190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92" fill="hold">
                            <p:stCondLst>
                              <p:cond delay="2200"/>
                            </p:stCondLst>
                            <p:childTnLst>
                              <p:par>
                                <p:cTn id="193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95" fill="hold">
                            <p:stCondLst>
                              <p:cond delay="2300"/>
                            </p:stCondLst>
                            <p:childTnLst>
                              <p:par>
                                <p:cTn id="196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98" fill="hold">
                            <p:stCondLst>
                              <p:cond delay="2400"/>
                            </p:stCondLst>
                            <p:childTnLst>
                              <p:par>
                                <p:cTn id="199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01" fill="hold">
                            <p:stCondLst>
                              <p:cond delay="2500"/>
                            </p:stCondLst>
                            <p:childTnLst>
                              <p:par>
                                <p:cTn id="202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4" fill="hold">
                      <p:stCondLst>
                        <p:cond delay="indefinite"/>
                      </p:stCondLst>
                      <p:childTnLst>
                        <p:par>
                          <p:cTn id="205" fill="hold">
                            <p:stCondLst>
                              <p:cond delay="0"/>
                            </p:stCondLst>
                            <p:childTnLst>
                              <p:par>
                                <p:cTn id="20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0" fill="hold">
                      <p:stCondLst>
                        <p:cond delay="indefinite"/>
                      </p:stCondLst>
                      <p:childTnLst>
                        <p:par>
                          <p:cTn id="211" fill="hold">
                            <p:stCondLst>
                              <p:cond delay="0"/>
                            </p:stCondLst>
                            <p:childTnLst>
                              <p:par>
                                <p:cTn id="2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33" grpId="0" uiExpand="1" build="p"/>
      <p:bldP spid="134" grpId="0" uiExpand="1" build="p"/>
      <p:bldP spid="135" grpId="0"/>
      <p:bldP spid="136" grpId="0" animBg="1"/>
      <p:bldP spid="137" grpId="0"/>
      <p:bldP spid="13" grpId="0"/>
      <p:bldP spid="9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 bwMode="auto">
          <a:xfrm>
            <a:off x="773312" y="1963709"/>
            <a:ext cx="4519300" cy="2796305"/>
          </a:xfrm>
          <a:prstGeom prst="roundRect">
            <a:avLst>
              <a:gd name="adj" fmla="val 5018"/>
            </a:avLst>
          </a:prstGeom>
          <a:solidFill>
            <a:schemeClr val="bg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he-IL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grpSp>
        <p:nvGrpSpPr>
          <p:cNvPr id="2" name="Group 68"/>
          <p:cNvGrpSpPr>
            <a:grpSpLocks/>
          </p:cNvGrpSpPr>
          <p:nvPr/>
        </p:nvGrpSpPr>
        <p:grpSpPr bwMode="auto">
          <a:xfrm>
            <a:off x="6097588" y="1587500"/>
            <a:ext cx="2749550" cy="4167188"/>
            <a:chOff x="6098361" y="1587500"/>
            <a:chExt cx="2749550" cy="4167188"/>
          </a:xfrm>
        </p:grpSpPr>
        <p:pic>
          <p:nvPicPr>
            <p:cNvPr id="12318" name="Picture 6"/>
            <p:cNvPicPr>
              <a:picLocks noChangeAspect="1" noChangeArrowheads="1"/>
            </p:cNvPicPr>
            <p:nvPr/>
          </p:nvPicPr>
          <p:blipFill>
            <a:blip r:embed="rId3" cstate="print">
              <a:lum bright="-18000" contrast="-24000"/>
            </a:blip>
            <a:srcRect/>
            <a:stretch>
              <a:fillRect/>
            </a:stretch>
          </p:blipFill>
          <p:spPr bwMode="auto">
            <a:xfrm>
              <a:off x="6098361" y="3052763"/>
              <a:ext cx="2749550" cy="2701925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miter lim="800000"/>
              <a:headEnd/>
              <a:tailEnd/>
            </a:ln>
          </p:spPr>
        </p:pic>
        <p:grpSp>
          <p:nvGrpSpPr>
            <p:cNvPr id="3" name="Group 7"/>
            <p:cNvGrpSpPr>
              <a:grpSpLocks/>
            </p:cNvGrpSpPr>
            <p:nvPr/>
          </p:nvGrpSpPr>
          <p:grpSpPr bwMode="auto">
            <a:xfrm>
              <a:off x="6336486" y="1587500"/>
              <a:ext cx="2352675" cy="4014788"/>
              <a:chOff x="3885" y="1000"/>
              <a:chExt cx="1482" cy="2529"/>
            </a:xfrm>
          </p:grpSpPr>
          <p:cxnSp>
            <p:nvCxnSpPr>
              <p:cNvPr id="12321" name="AutoShape 8"/>
              <p:cNvCxnSpPr>
                <a:cxnSpLocks noChangeShapeType="1"/>
              </p:cNvCxnSpPr>
              <p:nvPr/>
            </p:nvCxnSpPr>
            <p:spPr bwMode="auto">
              <a:xfrm rot="-5400000">
                <a:off x="4410" y="1294"/>
                <a:ext cx="346" cy="176"/>
              </a:xfrm>
              <a:prstGeom prst="bentConnector2">
                <a:avLst/>
              </a:prstGeom>
              <a:noFill/>
              <a:ln w="28575">
                <a:solidFill>
                  <a:srgbClr val="00FF00"/>
                </a:solidFill>
                <a:miter lim="800000"/>
                <a:headEnd/>
                <a:tailEnd type="triangle" w="med" len="med"/>
              </a:ln>
            </p:spPr>
          </p:cxnSp>
          <p:cxnSp>
            <p:nvCxnSpPr>
              <p:cNvPr id="12322" name="AutoShape 9"/>
              <p:cNvCxnSpPr>
                <a:cxnSpLocks noChangeShapeType="1"/>
                <a:stCxn id="12331" idx="0"/>
              </p:cNvCxnSpPr>
              <p:nvPr/>
            </p:nvCxnSpPr>
            <p:spPr bwMode="auto">
              <a:xfrm rot="5400000" flipH="1">
                <a:off x="4700" y="1323"/>
                <a:ext cx="203" cy="124"/>
              </a:xfrm>
              <a:prstGeom prst="bentConnector3">
                <a:avLst>
                  <a:gd name="adj1" fmla="val 49755"/>
                </a:avLst>
              </a:prstGeom>
              <a:noFill/>
              <a:ln w="28575">
                <a:solidFill>
                  <a:srgbClr val="FFFF00"/>
                </a:solidFill>
                <a:miter lim="800000"/>
                <a:headEnd/>
                <a:tailEnd type="triangle" w="med" len="med"/>
              </a:ln>
            </p:spPr>
          </p:cxnSp>
          <p:sp>
            <p:nvSpPr>
              <p:cNvPr id="12323" name="AutoShape 10"/>
              <p:cNvSpPr>
                <a:spLocks noChangeArrowheads="1"/>
              </p:cNvSpPr>
              <p:nvPr/>
            </p:nvSpPr>
            <p:spPr bwMode="auto">
              <a:xfrm>
                <a:off x="4009" y="1475"/>
                <a:ext cx="267" cy="242"/>
              </a:xfrm>
              <a:prstGeom prst="triangle">
                <a:avLst>
                  <a:gd name="adj" fmla="val 50000"/>
                </a:avLst>
              </a:prstGeom>
              <a:solidFill>
                <a:srgbClr val="3333CC"/>
              </a:solidFill>
              <a:ln w="9525">
                <a:solidFill>
                  <a:schemeClr val="accent2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he-IL">
                  <a:latin typeface="Calibri" panose="020F0502020204030204" pitchFamily="34" charset="0"/>
                </a:endParaRPr>
              </a:p>
            </p:txBody>
          </p:sp>
          <p:cxnSp>
            <p:nvCxnSpPr>
              <p:cNvPr id="12324" name="AutoShape 11"/>
              <p:cNvCxnSpPr>
                <a:cxnSpLocks noChangeShapeType="1"/>
                <a:endCxn id="12323" idx="3"/>
              </p:cNvCxnSpPr>
              <p:nvPr/>
            </p:nvCxnSpPr>
            <p:spPr bwMode="auto">
              <a:xfrm rot="-5400000">
                <a:off x="3859" y="1852"/>
                <a:ext cx="419" cy="149"/>
              </a:xfrm>
              <a:prstGeom prst="bentConnector3">
                <a:avLst>
                  <a:gd name="adj1" fmla="val 49880"/>
                </a:avLst>
              </a:prstGeom>
              <a:noFill/>
              <a:ln w="57150">
                <a:solidFill>
                  <a:schemeClr val="accent2"/>
                </a:solidFill>
                <a:miter lim="800000"/>
                <a:headEnd/>
                <a:tailEnd type="triangle" w="med" len="med"/>
              </a:ln>
            </p:spPr>
          </p:cxnSp>
          <p:sp>
            <p:nvSpPr>
              <p:cNvPr id="12325" name="AutoShape 12"/>
              <p:cNvSpPr>
                <a:spLocks noChangeArrowheads="1"/>
              </p:cNvSpPr>
              <p:nvPr/>
            </p:nvSpPr>
            <p:spPr bwMode="auto">
              <a:xfrm>
                <a:off x="4730" y="1475"/>
                <a:ext cx="267" cy="242"/>
              </a:xfrm>
              <a:prstGeom prst="triangle">
                <a:avLst>
                  <a:gd name="adj" fmla="val 50000"/>
                </a:avLst>
              </a:prstGeom>
              <a:solidFill>
                <a:srgbClr val="FFFF00"/>
              </a:solidFill>
              <a:ln w="9525">
                <a:solidFill>
                  <a:srgbClr val="FFFF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he-IL">
                  <a:latin typeface="Calibri" panose="020F0502020204030204" pitchFamily="34" charset="0"/>
                </a:endParaRPr>
              </a:p>
            </p:txBody>
          </p:sp>
          <p:cxnSp>
            <p:nvCxnSpPr>
              <p:cNvPr id="12326" name="AutoShape 13"/>
              <p:cNvCxnSpPr>
                <a:cxnSpLocks noChangeShapeType="1"/>
                <a:stCxn id="12335" idx="0"/>
                <a:endCxn id="12331" idx="2"/>
              </p:cNvCxnSpPr>
              <p:nvPr/>
            </p:nvCxnSpPr>
            <p:spPr bwMode="auto">
              <a:xfrm rot="5400000" flipH="1">
                <a:off x="4395" y="2167"/>
                <a:ext cx="1387" cy="449"/>
              </a:xfrm>
              <a:prstGeom prst="bentConnector3">
                <a:avLst>
                  <a:gd name="adj1" fmla="val 49532"/>
                </a:avLst>
              </a:prstGeom>
              <a:noFill/>
              <a:ln w="57150">
                <a:solidFill>
                  <a:srgbClr val="FFFF00"/>
                </a:solidFill>
                <a:miter lim="800000"/>
                <a:headEnd/>
                <a:tailEnd type="triangle" w="med" len="med"/>
              </a:ln>
            </p:spPr>
          </p:cxnSp>
          <p:sp>
            <p:nvSpPr>
              <p:cNvPr id="12327" name="AutoShape 14"/>
              <p:cNvSpPr>
                <a:spLocks noChangeArrowheads="1"/>
              </p:cNvSpPr>
              <p:nvPr/>
            </p:nvSpPr>
            <p:spPr bwMode="auto">
              <a:xfrm>
                <a:off x="4360" y="1475"/>
                <a:ext cx="267" cy="242"/>
              </a:xfrm>
              <a:prstGeom prst="triangle">
                <a:avLst>
                  <a:gd name="adj" fmla="val 50000"/>
                </a:avLst>
              </a:prstGeom>
              <a:solidFill>
                <a:srgbClr val="00FF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he-IL">
                  <a:latin typeface="Calibri" panose="020F0502020204030204" pitchFamily="34" charset="0"/>
                </a:endParaRPr>
              </a:p>
            </p:txBody>
          </p:sp>
          <p:cxnSp>
            <p:nvCxnSpPr>
              <p:cNvPr id="12328" name="AutoShape 15"/>
              <p:cNvCxnSpPr>
                <a:cxnSpLocks noChangeShapeType="1"/>
                <a:endCxn id="12327" idx="3"/>
              </p:cNvCxnSpPr>
              <p:nvPr/>
            </p:nvCxnSpPr>
            <p:spPr bwMode="auto">
              <a:xfrm rot="-5400000">
                <a:off x="3443" y="2379"/>
                <a:ext cx="1714" cy="389"/>
              </a:xfrm>
              <a:prstGeom prst="bentConnector3">
                <a:avLst>
                  <a:gd name="adj1" fmla="val 50000"/>
                </a:avLst>
              </a:prstGeom>
              <a:noFill/>
              <a:ln w="57150">
                <a:solidFill>
                  <a:srgbClr val="00FF00"/>
                </a:solidFill>
                <a:miter lim="800000"/>
                <a:headEnd/>
                <a:tailEnd type="triangle" w="med" len="med"/>
              </a:ln>
            </p:spPr>
          </p:cxnSp>
          <p:sp>
            <p:nvSpPr>
              <p:cNvPr id="12329" name="Text Box 16"/>
              <p:cNvSpPr txBox="1">
                <a:spLocks noChangeArrowheads="1"/>
              </p:cNvSpPr>
              <p:nvPr/>
            </p:nvSpPr>
            <p:spPr bwMode="auto">
              <a:xfrm>
                <a:off x="3885" y="1482"/>
                <a:ext cx="513" cy="21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l-GR" sz="1600" b="0">
                    <a:solidFill>
                      <a:srgbClr val="FFFFFF"/>
                    </a:solidFill>
                    <a:latin typeface="Calibri" panose="020F0502020204030204" pitchFamily="34" charset="0"/>
                    <a:cs typeface="Times New Roman" pitchFamily="18" charset="0"/>
                  </a:rPr>
                  <a:t>α</a:t>
                </a:r>
                <a:r>
                  <a:rPr lang="en-US" sz="1600" b="0" baseline="-25000">
                    <a:solidFill>
                      <a:srgbClr val="FFFFFF"/>
                    </a:solidFill>
                    <a:latin typeface="Calibri" panose="020F0502020204030204" pitchFamily="34" charset="0"/>
                    <a:cs typeface="Times New Roman" pitchFamily="18" charset="0"/>
                  </a:rPr>
                  <a:t>1</a:t>
                </a:r>
                <a:endParaRPr lang="el-GR" sz="1600" b="0" baseline="-25000">
                  <a:solidFill>
                    <a:srgbClr val="FFFFFF"/>
                  </a:solidFill>
                  <a:latin typeface="Calibri" panose="020F0502020204030204" pitchFamily="34" charset="0"/>
                  <a:cs typeface="Times New Roman" pitchFamily="18" charset="0"/>
                </a:endParaRPr>
              </a:p>
            </p:txBody>
          </p:sp>
          <p:sp>
            <p:nvSpPr>
              <p:cNvPr id="12330" name="Text Box 17"/>
              <p:cNvSpPr txBox="1">
                <a:spLocks noChangeArrowheads="1"/>
              </p:cNvSpPr>
              <p:nvPr/>
            </p:nvSpPr>
            <p:spPr bwMode="auto">
              <a:xfrm>
                <a:off x="4253" y="1490"/>
                <a:ext cx="513" cy="21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l-GR" sz="1600" b="0">
                    <a:solidFill>
                      <a:srgbClr val="FFFFFF"/>
                    </a:solidFill>
                    <a:latin typeface="Calibri" panose="020F0502020204030204" pitchFamily="34" charset="0"/>
                    <a:cs typeface="Times New Roman" pitchFamily="18" charset="0"/>
                  </a:rPr>
                  <a:t>α</a:t>
                </a:r>
                <a:r>
                  <a:rPr lang="en-US" sz="1600" b="0" baseline="-25000">
                    <a:solidFill>
                      <a:srgbClr val="FFFFFF"/>
                    </a:solidFill>
                    <a:latin typeface="Calibri" panose="020F0502020204030204" pitchFamily="34" charset="0"/>
                    <a:cs typeface="Times New Roman" pitchFamily="18" charset="0"/>
                  </a:rPr>
                  <a:t>2</a:t>
                </a:r>
                <a:endParaRPr lang="el-GR" sz="1600" b="0" baseline="-25000">
                  <a:solidFill>
                    <a:srgbClr val="FFFFFF"/>
                  </a:solidFill>
                  <a:latin typeface="Calibri" panose="020F0502020204030204" pitchFamily="34" charset="0"/>
                  <a:cs typeface="Times New Roman" pitchFamily="18" charset="0"/>
                </a:endParaRPr>
              </a:p>
            </p:txBody>
          </p:sp>
          <p:sp>
            <p:nvSpPr>
              <p:cNvPr id="12331" name="Text Box 18"/>
              <p:cNvSpPr txBox="1">
                <a:spLocks noChangeArrowheads="1"/>
              </p:cNvSpPr>
              <p:nvPr/>
            </p:nvSpPr>
            <p:spPr bwMode="auto">
              <a:xfrm>
                <a:off x="4607" y="1486"/>
                <a:ext cx="513" cy="21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l-GR" sz="1600" b="0">
                    <a:latin typeface="Calibri" panose="020F0502020204030204" pitchFamily="34" charset="0"/>
                    <a:cs typeface="Times New Roman" pitchFamily="18" charset="0"/>
                  </a:rPr>
                  <a:t>α</a:t>
                </a:r>
                <a:r>
                  <a:rPr lang="en-US" sz="1600" b="0" baseline="-25000">
                    <a:latin typeface="Calibri" panose="020F0502020204030204" pitchFamily="34" charset="0"/>
                    <a:cs typeface="Times New Roman" pitchFamily="18" charset="0"/>
                  </a:rPr>
                  <a:t>3</a:t>
                </a:r>
                <a:endParaRPr lang="el-GR" sz="1600" b="0" baseline="-25000">
                  <a:latin typeface="Calibri" panose="020F0502020204030204" pitchFamily="34" charset="0"/>
                  <a:cs typeface="Times New Roman" pitchFamily="18" charset="0"/>
                </a:endParaRPr>
              </a:p>
            </p:txBody>
          </p:sp>
          <p:sp>
            <p:nvSpPr>
              <p:cNvPr id="12332" name="Text Box 19"/>
              <p:cNvSpPr txBox="1">
                <a:spLocks noChangeArrowheads="1"/>
              </p:cNvSpPr>
              <p:nvPr/>
            </p:nvSpPr>
            <p:spPr bwMode="auto">
              <a:xfrm>
                <a:off x="4686" y="1000"/>
                <a:ext cx="329" cy="288"/>
              </a:xfrm>
              <a:prstGeom prst="rect">
                <a:avLst/>
              </a:prstGeom>
              <a:solidFill>
                <a:srgbClr val="3333C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l-GR" b="0" dirty="0">
                    <a:solidFill>
                      <a:srgbClr val="FFFFFF"/>
                    </a:solidFill>
                    <a:latin typeface="Calibri" panose="020F0502020204030204" pitchFamily="34" charset="0"/>
                    <a:cs typeface="Times New Roman" pitchFamily="18" charset="0"/>
                  </a:rPr>
                  <a:t>Σ</a:t>
                </a:r>
              </a:p>
            </p:txBody>
          </p:sp>
          <p:cxnSp>
            <p:nvCxnSpPr>
              <p:cNvPr id="12333" name="AutoShape 20"/>
              <p:cNvCxnSpPr>
                <a:cxnSpLocks noChangeShapeType="1"/>
                <a:stCxn id="12329" idx="0"/>
              </p:cNvCxnSpPr>
              <p:nvPr/>
            </p:nvCxnSpPr>
            <p:spPr bwMode="auto">
              <a:xfrm rot="-5400000">
                <a:off x="4248" y="1038"/>
                <a:ext cx="338" cy="549"/>
              </a:xfrm>
              <a:prstGeom prst="bentConnector2">
                <a:avLst/>
              </a:prstGeom>
              <a:noFill/>
              <a:ln w="28575">
                <a:solidFill>
                  <a:schemeClr val="accent2"/>
                </a:solidFill>
                <a:miter lim="800000"/>
                <a:headEnd/>
                <a:tailEnd type="triangle" w="med" len="med"/>
              </a:ln>
            </p:spPr>
          </p:cxnSp>
          <p:sp>
            <p:nvSpPr>
              <p:cNvPr id="12334" name="AutoShape 21"/>
              <p:cNvSpPr>
                <a:spLocks noChangeArrowheads="1"/>
              </p:cNvSpPr>
              <p:nvPr/>
            </p:nvSpPr>
            <p:spPr bwMode="auto">
              <a:xfrm>
                <a:off x="5010" y="1079"/>
                <a:ext cx="111" cy="106"/>
              </a:xfrm>
              <a:prstGeom prst="rightArrow">
                <a:avLst>
                  <a:gd name="adj1" fmla="val 50000"/>
                  <a:gd name="adj2" fmla="val 26179"/>
                </a:avLst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he-IL">
                  <a:latin typeface="Calibri" panose="020F0502020204030204" pitchFamily="34" charset="0"/>
                </a:endParaRPr>
              </a:p>
            </p:txBody>
          </p:sp>
          <p:sp>
            <p:nvSpPr>
              <p:cNvPr id="12335" name="Rectangle 22"/>
              <p:cNvSpPr>
                <a:spLocks noChangeArrowheads="1"/>
              </p:cNvSpPr>
              <p:nvPr/>
            </p:nvSpPr>
            <p:spPr bwMode="auto">
              <a:xfrm>
                <a:off x="5259" y="3097"/>
                <a:ext cx="108" cy="109"/>
              </a:xfrm>
              <a:prstGeom prst="rect">
                <a:avLst/>
              </a:prstGeom>
              <a:noFill/>
              <a:ln w="38100">
                <a:solidFill>
                  <a:srgbClr val="FFFF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he-IL">
                  <a:latin typeface="Calibri" panose="020F0502020204030204" pitchFamily="34" charset="0"/>
                </a:endParaRPr>
              </a:p>
            </p:txBody>
          </p:sp>
          <p:sp>
            <p:nvSpPr>
              <p:cNvPr id="12336" name="Rectangle 23"/>
              <p:cNvSpPr>
                <a:spLocks noChangeArrowheads="1"/>
              </p:cNvSpPr>
              <p:nvPr/>
            </p:nvSpPr>
            <p:spPr bwMode="auto">
              <a:xfrm>
                <a:off x="4053" y="3421"/>
                <a:ext cx="108" cy="108"/>
              </a:xfrm>
              <a:prstGeom prst="rect">
                <a:avLst/>
              </a:prstGeom>
              <a:noFill/>
              <a:ln w="38100">
                <a:solidFill>
                  <a:srgbClr val="00FF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he-IL">
                  <a:latin typeface="Calibri" panose="020F0502020204030204" pitchFamily="34" charset="0"/>
                </a:endParaRPr>
              </a:p>
            </p:txBody>
          </p:sp>
          <p:sp>
            <p:nvSpPr>
              <p:cNvPr id="12337" name="Rectangle 24"/>
              <p:cNvSpPr>
                <a:spLocks noChangeArrowheads="1"/>
              </p:cNvSpPr>
              <p:nvPr/>
            </p:nvSpPr>
            <p:spPr bwMode="auto">
              <a:xfrm>
                <a:off x="3944" y="2126"/>
                <a:ext cx="108" cy="109"/>
              </a:xfrm>
              <a:prstGeom prst="rect">
                <a:avLst/>
              </a:prstGeom>
              <a:noFill/>
              <a:ln w="38100">
                <a:solidFill>
                  <a:schemeClr val="accent2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he-IL">
                  <a:latin typeface="Calibri" panose="020F0502020204030204" pitchFamily="34" charset="0"/>
                </a:endParaRPr>
              </a:p>
            </p:txBody>
          </p:sp>
        </p:grpSp>
        <p:pic>
          <p:nvPicPr>
            <p:cNvPr id="12320" name="Picture 25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8406586" y="1681163"/>
              <a:ext cx="220662" cy="220662"/>
            </a:xfrm>
            <a:prstGeom prst="rect">
              <a:avLst/>
            </a:prstGeom>
            <a:noFill/>
            <a:ln w="38100">
              <a:solidFill>
                <a:srgbClr val="CC0000"/>
              </a:solidFill>
              <a:miter lim="800000"/>
              <a:headEnd/>
              <a:tailEnd/>
            </a:ln>
          </p:spPr>
        </p:pic>
      </p:grpSp>
      <p:sp>
        <p:nvSpPr>
          <p:cNvPr id="12291" name="Rectangle 69"/>
          <p:cNvSpPr>
            <a:spLocks noChangeArrowheads="1"/>
          </p:cNvSpPr>
          <p:nvPr/>
        </p:nvSpPr>
        <p:spPr bwMode="auto">
          <a:xfrm>
            <a:off x="5847914" y="1191254"/>
            <a:ext cx="3121025" cy="4756150"/>
          </a:xfrm>
          <a:prstGeom prst="rect">
            <a:avLst/>
          </a:prstGeom>
          <a:solidFill>
            <a:srgbClr val="000000">
              <a:alpha val="52156"/>
            </a:srgbClr>
          </a:solidFill>
          <a:ln w="9525" algn="ctr">
            <a:noFill/>
            <a:round/>
            <a:headEnd/>
            <a:tailEnd/>
          </a:ln>
        </p:spPr>
        <p:txBody>
          <a:bodyPr/>
          <a:lstStyle/>
          <a:p>
            <a:endParaRPr lang="he-IL">
              <a:latin typeface="Calibri" panose="020F0502020204030204" pitchFamily="34" charset="0"/>
            </a:endParaRPr>
          </a:p>
        </p:txBody>
      </p:sp>
      <p:sp>
        <p:nvSpPr>
          <p:cNvPr id="1229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030C43BD-140D-45A0-8E32-5AB40DA7DF20}" type="slidenum">
              <a:rPr lang="he-IL" smtClean="0">
                <a:latin typeface="Calibri" panose="020F0502020204030204" pitchFamily="34" charset="0"/>
              </a:rPr>
              <a:pPr/>
              <a:t>23</a:t>
            </a:fld>
            <a:endParaRPr lang="en-US">
              <a:latin typeface="Calibri" panose="020F0502020204030204" pitchFamily="34" charset="0"/>
            </a:endParaRPr>
          </a:p>
        </p:txBody>
      </p:sp>
      <p:sp>
        <p:nvSpPr>
          <p:cNvPr id="12294" name="Line 2"/>
          <p:cNvSpPr>
            <a:spLocks noChangeShapeType="1"/>
          </p:cNvSpPr>
          <p:nvPr/>
        </p:nvSpPr>
        <p:spPr bwMode="auto">
          <a:xfrm>
            <a:off x="0" y="1082675"/>
            <a:ext cx="9144000" cy="0"/>
          </a:xfrm>
          <a:prstGeom prst="line">
            <a:avLst/>
          </a:prstGeom>
          <a:noFill/>
          <a:ln w="76200">
            <a:solidFill>
              <a:srgbClr val="FFC000"/>
            </a:solidFill>
            <a:round/>
            <a:headEnd/>
            <a:tailEnd/>
          </a:ln>
        </p:spPr>
        <p:txBody>
          <a:bodyPr/>
          <a:lstStyle/>
          <a:p>
            <a:endParaRPr lang="he-IL">
              <a:latin typeface="Calibri" panose="020F0502020204030204" pitchFamily="34" charset="0"/>
            </a:endParaRPr>
          </a:p>
        </p:txBody>
      </p:sp>
      <p:sp>
        <p:nvSpPr>
          <p:cNvPr id="12295" name="Rectangle 3"/>
          <p:cNvSpPr>
            <a:spLocks noChangeArrowheads="1"/>
          </p:cNvSpPr>
          <p:nvPr/>
        </p:nvSpPr>
        <p:spPr bwMode="auto">
          <a:xfrm>
            <a:off x="0" y="152400"/>
            <a:ext cx="9024938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l"/>
            <a:r>
              <a:rPr lang="en-US" sz="3600" b="0" dirty="0">
                <a:solidFill>
                  <a:schemeClr val="bg1"/>
                </a:solidFill>
                <a:latin typeface="Calibri" panose="020F0502020204030204" pitchFamily="34" charset="0"/>
              </a:rPr>
              <a:t>   </a:t>
            </a:r>
            <a:r>
              <a:rPr lang="en-US" sz="4000" b="0" dirty="0">
                <a:solidFill>
                  <a:schemeClr val="bg1"/>
                </a:solidFill>
                <a:latin typeface="Calibri" panose="020F0502020204030204" pitchFamily="34" charset="0"/>
              </a:rPr>
              <a:t>Difficulties with </a:t>
            </a:r>
            <a:r>
              <a:rPr lang="en-US" sz="4800" b="0" dirty="0" err="1">
                <a:solidFill>
                  <a:schemeClr val="bg1"/>
                </a:solidFill>
                <a:latin typeface="Monotype Corsiva" panose="03010101010201010101" pitchFamily="66" charset="0"/>
              </a:rPr>
              <a:t>Sparseland</a:t>
            </a:r>
            <a:endParaRPr lang="en-US" sz="3600" b="0" dirty="0">
              <a:solidFill>
                <a:schemeClr val="bg1"/>
              </a:solidFill>
              <a:latin typeface="Monotype Corsiva" panose="03010101010201010101" pitchFamily="66" charset="0"/>
            </a:endParaRPr>
          </a:p>
        </p:txBody>
      </p:sp>
      <p:sp>
        <p:nvSpPr>
          <p:cNvPr id="68" name="Text Box 4"/>
          <p:cNvSpPr txBox="1">
            <a:spLocks noChangeArrowheads="1"/>
          </p:cNvSpPr>
          <p:nvPr/>
        </p:nvSpPr>
        <p:spPr bwMode="auto">
          <a:xfrm>
            <a:off x="106363" y="1138925"/>
            <a:ext cx="7712075" cy="48936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4488" indent="-344488" algn="l">
              <a:spcBef>
                <a:spcPts val="0"/>
              </a:spcBef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2000" b="0" dirty="0">
                <a:solidFill>
                  <a:schemeClr val="bg1"/>
                </a:solidFill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There are various pursuit algorithms</a:t>
            </a:r>
          </a:p>
          <a:p>
            <a:pPr marL="344488" indent="-344488" algn="l">
              <a:spcBef>
                <a:spcPts val="0"/>
              </a:spcBef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2000" b="0" dirty="0">
                <a:solidFill>
                  <a:schemeClr val="bg1"/>
                </a:solidFill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Here is an example using the Basis Pursuit (L</a:t>
            </a:r>
            <a:r>
              <a:rPr lang="en-US" sz="2000" b="0" baseline="-25000" dirty="0">
                <a:solidFill>
                  <a:schemeClr val="bg1"/>
                </a:solidFill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</a:t>
            </a:r>
            <a:r>
              <a:rPr lang="en-US" sz="2000" b="0" dirty="0">
                <a:solidFill>
                  <a:schemeClr val="bg1"/>
                </a:solidFill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):</a:t>
            </a:r>
          </a:p>
          <a:p>
            <a:pPr marL="344488" indent="-344488" algn="l">
              <a:spcBef>
                <a:spcPts val="0"/>
              </a:spcBef>
              <a:spcAft>
                <a:spcPts val="600"/>
              </a:spcAft>
              <a:buFont typeface="Courier New" panose="02070309020205020404" pitchFamily="49" charset="0"/>
              <a:buChar char="o"/>
            </a:pPr>
            <a:endParaRPr lang="en-US" sz="2000" b="0" dirty="0">
              <a:solidFill>
                <a:schemeClr val="bg1"/>
              </a:solidFill>
              <a:latin typeface="Calibri" panose="020F050202020403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4488" indent="-344488" algn="l">
              <a:spcBef>
                <a:spcPts val="0"/>
              </a:spcBef>
              <a:spcAft>
                <a:spcPts val="600"/>
              </a:spcAft>
              <a:buFont typeface="Courier New" panose="02070309020205020404" pitchFamily="49" charset="0"/>
              <a:buChar char="o"/>
            </a:pPr>
            <a:endParaRPr lang="en-US" sz="2000" b="0" dirty="0">
              <a:solidFill>
                <a:schemeClr val="bg1"/>
              </a:solidFill>
              <a:latin typeface="Calibri" panose="020F050202020403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4488" indent="-344488" algn="l">
              <a:spcBef>
                <a:spcPts val="0"/>
              </a:spcBef>
              <a:spcAft>
                <a:spcPts val="600"/>
              </a:spcAft>
              <a:buFont typeface="Courier New" panose="02070309020205020404" pitchFamily="49" charset="0"/>
              <a:buChar char="o"/>
            </a:pPr>
            <a:endParaRPr lang="en-US" sz="2000" b="0" dirty="0">
              <a:solidFill>
                <a:schemeClr val="bg1"/>
              </a:solidFill>
              <a:latin typeface="Calibri" panose="020F050202020403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4488" indent="-344488" algn="l">
              <a:spcBef>
                <a:spcPts val="0"/>
              </a:spcBef>
              <a:spcAft>
                <a:spcPts val="600"/>
              </a:spcAft>
              <a:buFont typeface="Courier New" panose="02070309020205020404" pitchFamily="49" charset="0"/>
              <a:buChar char="o"/>
            </a:pPr>
            <a:endParaRPr lang="en-US" sz="2000" b="0" dirty="0">
              <a:solidFill>
                <a:schemeClr val="bg1"/>
              </a:solidFill>
              <a:latin typeface="Calibri" panose="020F050202020403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4488" indent="-344488" algn="l">
              <a:spcBef>
                <a:spcPts val="0"/>
              </a:spcBef>
              <a:spcAft>
                <a:spcPts val="600"/>
              </a:spcAft>
              <a:buFont typeface="Courier New" panose="02070309020205020404" pitchFamily="49" charset="0"/>
              <a:buChar char="o"/>
            </a:pPr>
            <a:endParaRPr lang="en-US" sz="7200" b="0" dirty="0">
              <a:solidFill>
                <a:schemeClr val="bg1"/>
              </a:solidFill>
              <a:latin typeface="Calibri" panose="020F050202020403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4488" indent="-344488" algn="l">
              <a:spcBef>
                <a:spcPts val="0"/>
              </a:spcBef>
              <a:spcAft>
                <a:spcPts val="600"/>
              </a:spcAft>
              <a:buFont typeface="Courier New" panose="02070309020205020404" pitchFamily="49" charset="0"/>
              <a:buChar char="o"/>
            </a:pPr>
            <a:endParaRPr lang="en-US" sz="1600" b="0" dirty="0">
              <a:solidFill>
                <a:schemeClr val="bg1"/>
              </a:solidFill>
              <a:latin typeface="Calibri" panose="020F050202020403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4488" indent="-344488" algn="l">
              <a:spcBef>
                <a:spcPts val="0"/>
              </a:spcBef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2000" b="0" dirty="0">
                <a:solidFill>
                  <a:schemeClr val="bg1"/>
                </a:solidFill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Surprising fact: Many of these algorithms are often </a:t>
            </a:r>
            <a:br>
              <a:rPr lang="en-US" sz="2000" b="0" dirty="0">
                <a:solidFill>
                  <a:schemeClr val="bg1"/>
                </a:solidFill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2000" b="0" dirty="0">
                <a:solidFill>
                  <a:schemeClr val="bg1"/>
                </a:solidFill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accompanied by </a:t>
            </a:r>
            <a:r>
              <a:rPr lang="en-US" sz="2000" b="0" dirty="0">
                <a:solidFill>
                  <a:srgbClr val="FFC000"/>
                </a:solidFill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theoretical guarantees</a:t>
            </a:r>
            <a:r>
              <a:rPr lang="en-US" sz="2000" b="0" dirty="0">
                <a:solidFill>
                  <a:schemeClr val="bg1"/>
                </a:solidFill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for their </a:t>
            </a:r>
            <a:br>
              <a:rPr lang="en-US" sz="2000" b="0" dirty="0">
                <a:solidFill>
                  <a:schemeClr val="bg1"/>
                </a:solidFill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2000" b="0" dirty="0">
                <a:solidFill>
                  <a:schemeClr val="bg1"/>
                </a:solidFill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success, if the unknown is sparse enough</a:t>
            </a:r>
          </a:p>
        </p:txBody>
      </p:sp>
      <p:sp>
        <p:nvSpPr>
          <p:cNvPr id="37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588963" y="6175375"/>
            <a:ext cx="4108450" cy="682625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>
                <a:solidFill>
                  <a:schemeClr val="bg1"/>
                </a:solidFill>
              </a:rPr>
              <a:t>Michael Elad</a:t>
            </a:r>
          </a:p>
          <a:p>
            <a:pPr>
              <a:defRPr/>
            </a:pPr>
            <a:r>
              <a:rPr lang="en-US" dirty="0">
                <a:solidFill>
                  <a:schemeClr val="bg1"/>
                </a:solidFill>
              </a:rPr>
              <a:t>The Computer-Science Department	</a:t>
            </a:r>
          </a:p>
          <a:p>
            <a:pPr>
              <a:defRPr/>
            </a:pPr>
            <a:r>
              <a:rPr lang="en-US" dirty="0">
                <a:solidFill>
                  <a:schemeClr val="bg1"/>
                </a:solidFill>
              </a:rPr>
              <a:t>The Technion</a:t>
            </a:r>
          </a:p>
        </p:txBody>
      </p:sp>
      <p:pic>
        <p:nvPicPr>
          <p:cNvPr id="4" name="Picture 3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418127" y="1881042"/>
            <a:ext cx="5230214" cy="2938019"/>
          </a:xfrm>
          <a:prstGeom prst="rect">
            <a:avLst/>
          </a:prstGeom>
        </p:spPr>
      </p:pic>
      <p:pic>
        <p:nvPicPr>
          <p:cNvPr id="5" name="Picture 4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419287" y="1880422"/>
            <a:ext cx="5230214" cy="2938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960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8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 bwMode="auto">
          <a:xfrm>
            <a:off x="2473507" y="3827722"/>
            <a:ext cx="4524101" cy="478465"/>
          </a:xfrm>
          <a:prstGeom prst="roundRect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he-IL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0243" name="Slide Number Placeholder 2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53CF3086-D4B2-47B8-91CF-BBB493288967}" type="slidenum">
              <a:rPr lang="he-IL" smtClean="0">
                <a:latin typeface="Calibri" panose="020F0502020204030204" pitchFamily="34" charset="0"/>
              </a:rPr>
              <a:pPr/>
              <a:t>24</a:t>
            </a:fld>
            <a:endParaRPr lang="en-US">
              <a:latin typeface="Calibri" panose="020F0502020204030204" pitchFamily="34" charset="0"/>
            </a:endParaRPr>
          </a:p>
        </p:txBody>
      </p:sp>
      <p:sp>
        <p:nvSpPr>
          <p:cNvPr id="10244" name="Rectangle 24"/>
          <p:cNvSpPr>
            <a:spLocks noChangeArrowheads="1"/>
          </p:cNvSpPr>
          <p:nvPr/>
        </p:nvSpPr>
        <p:spPr bwMode="auto">
          <a:xfrm>
            <a:off x="0" y="152400"/>
            <a:ext cx="8458200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l"/>
            <a:r>
              <a:rPr lang="en-US" sz="4000" b="0" dirty="0">
                <a:solidFill>
                  <a:schemeClr val="bg1"/>
                </a:solidFill>
                <a:latin typeface="Calibri" panose="020F0502020204030204" pitchFamily="34" charset="0"/>
              </a:rPr>
              <a:t>   The Mutual Coherence</a:t>
            </a:r>
          </a:p>
        </p:txBody>
      </p:sp>
      <p:sp>
        <p:nvSpPr>
          <p:cNvPr id="10245" name="Line 25"/>
          <p:cNvSpPr>
            <a:spLocks noChangeShapeType="1"/>
          </p:cNvSpPr>
          <p:nvPr/>
        </p:nvSpPr>
        <p:spPr bwMode="auto">
          <a:xfrm>
            <a:off x="0" y="1082675"/>
            <a:ext cx="9144000" cy="0"/>
          </a:xfrm>
          <a:prstGeom prst="line">
            <a:avLst/>
          </a:prstGeom>
          <a:noFill/>
          <a:ln w="76200">
            <a:solidFill>
              <a:srgbClr val="FFC000"/>
            </a:solidFill>
            <a:round/>
            <a:headEnd/>
            <a:tailEnd/>
          </a:ln>
        </p:spPr>
        <p:txBody>
          <a:bodyPr/>
          <a:lstStyle/>
          <a:p>
            <a:endParaRPr lang="en-US" b="0">
              <a:latin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041" name="Text Box 33"/>
              <p:cNvSpPr txBox="1">
                <a:spLocks noChangeArrowheads="1"/>
              </p:cNvSpPr>
              <p:nvPr/>
            </p:nvSpPr>
            <p:spPr bwMode="auto">
              <a:xfrm>
                <a:off x="466725" y="2930654"/>
                <a:ext cx="8359775" cy="30469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marL="342900" indent="-342900" algn="l">
                  <a:spcBef>
                    <a:spcPct val="50000"/>
                  </a:spcBef>
                  <a:buFont typeface="Courier New" panose="02070309020205020404" pitchFamily="49" charset="0"/>
                  <a:buChar char="o"/>
                </a:pPr>
                <a:r>
                  <a:rPr lang="en-US" b="0" dirty="0">
                    <a:solidFill>
                      <a:schemeClr val="bg1"/>
                    </a:solidFill>
                    <a:latin typeface="Calibri" panose="020F0502020204030204" pitchFamily="34" charset="0"/>
                  </a:rPr>
                  <a:t>The </a:t>
                </a:r>
                <a:r>
                  <a:rPr lang="en-US" b="0" dirty="0">
                    <a:solidFill>
                      <a:srgbClr val="FFC000"/>
                    </a:solidFill>
                    <a:latin typeface="Calibri" panose="020F0502020204030204" pitchFamily="34" charset="0"/>
                  </a:rPr>
                  <a:t>Mutual Coherence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μ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𝐃</m:t>
                        </m:r>
                      </m:e>
                    </m:d>
                  </m:oMath>
                </a14:m>
                <a:r>
                  <a:rPr lang="en-US" b="0" dirty="0">
                    <a:solidFill>
                      <a:schemeClr val="bg1"/>
                    </a:solidFill>
                    <a:latin typeface="Calibri" panose="020F0502020204030204" pitchFamily="34" charset="0"/>
                  </a:rPr>
                  <a:t> is the largest off-diagonal </a:t>
                </a:r>
                <a:br>
                  <a:rPr lang="en-US" b="0" dirty="0">
                    <a:solidFill>
                      <a:schemeClr val="bg1"/>
                    </a:solidFill>
                    <a:latin typeface="Calibri" panose="020F0502020204030204" pitchFamily="34" charset="0"/>
                  </a:rPr>
                </a:br>
                <a:r>
                  <a:rPr lang="en-US" b="0" dirty="0">
                    <a:solidFill>
                      <a:schemeClr val="bg1"/>
                    </a:solidFill>
                    <a:latin typeface="Calibri" panose="020F0502020204030204" pitchFamily="34" charset="0"/>
                  </a:rPr>
                  <a:t>entry in absolute value</a:t>
                </a:r>
              </a:p>
              <a:p>
                <a:pPr marL="342900" indent="-342900" algn="l">
                  <a:spcBef>
                    <a:spcPct val="50000"/>
                  </a:spcBef>
                  <a:buFont typeface="Courier New" panose="02070309020205020404" pitchFamily="49" charset="0"/>
                  <a:buChar char="o"/>
                </a:pPr>
                <a:r>
                  <a:rPr lang="en-US" b="0" dirty="0">
                    <a:solidFill>
                      <a:schemeClr val="bg1"/>
                    </a:solidFill>
                    <a:latin typeface="Calibri" panose="020F0502020204030204" pitchFamily="34" charset="0"/>
                  </a:rPr>
                  <a:t>We will pose all the theoretical results in this talk using </a:t>
                </a:r>
                <a:br>
                  <a:rPr lang="en-US" b="0" dirty="0">
                    <a:solidFill>
                      <a:schemeClr val="bg1"/>
                    </a:solidFill>
                    <a:latin typeface="Calibri" panose="020F0502020204030204" pitchFamily="34" charset="0"/>
                  </a:rPr>
                </a:br>
                <a:r>
                  <a:rPr lang="en-US" b="0" dirty="0">
                    <a:solidFill>
                      <a:schemeClr val="bg1"/>
                    </a:solidFill>
                    <a:latin typeface="Calibri" panose="020F0502020204030204" pitchFamily="34" charset="0"/>
                  </a:rPr>
                  <a:t>this property, due to its simplicity</a:t>
                </a:r>
              </a:p>
              <a:p>
                <a:pPr marL="342900" indent="-342900" algn="l">
                  <a:spcBef>
                    <a:spcPct val="50000"/>
                  </a:spcBef>
                  <a:buFont typeface="Courier New" panose="02070309020205020404" pitchFamily="49" charset="0"/>
                  <a:buChar char="o"/>
                </a:pPr>
                <a:r>
                  <a:rPr lang="en-US" b="0" dirty="0">
                    <a:solidFill>
                      <a:schemeClr val="bg1"/>
                    </a:solidFill>
                    <a:latin typeface="Calibri" panose="020F0502020204030204" pitchFamily="34" charset="0"/>
                  </a:rPr>
                  <a:t>You may have heard of other ways to characterize the dictionary (Restricted Isometry Property - RIP, Exact </a:t>
                </a:r>
                <a:br>
                  <a:rPr lang="en-US" b="0" dirty="0">
                    <a:solidFill>
                      <a:schemeClr val="bg1"/>
                    </a:solidFill>
                    <a:latin typeface="Calibri" panose="020F0502020204030204" pitchFamily="34" charset="0"/>
                  </a:rPr>
                </a:br>
                <a:r>
                  <a:rPr lang="en-US" b="0" dirty="0">
                    <a:solidFill>
                      <a:schemeClr val="bg1"/>
                    </a:solidFill>
                    <a:latin typeface="Calibri" panose="020F0502020204030204" pitchFamily="34" charset="0"/>
                  </a:rPr>
                  <a:t>Recovery Condition - ERC, Babel function, Spark, …)</a:t>
                </a:r>
              </a:p>
            </p:txBody>
          </p:sp>
        </mc:Choice>
        <mc:Fallback xmlns="">
          <p:sp>
            <p:nvSpPr>
              <p:cNvPr id="43041" name="Text 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66725" y="2930654"/>
                <a:ext cx="8359775" cy="3046988"/>
              </a:xfrm>
              <a:prstGeom prst="rect">
                <a:avLst/>
              </a:prstGeom>
              <a:blipFill>
                <a:blip r:embed="rId4"/>
                <a:stretch>
                  <a:fillRect l="-1021" t="-1600" b="-3600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247" name="Group 491"/>
          <p:cNvGrpSpPr>
            <a:grpSpLocks/>
          </p:cNvGrpSpPr>
          <p:nvPr/>
        </p:nvGrpSpPr>
        <p:grpSpPr bwMode="auto">
          <a:xfrm>
            <a:off x="2547938" y="1233488"/>
            <a:ext cx="4589462" cy="1646237"/>
            <a:chOff x="2869" y="777"/>
            <a:chExt cx="2891" cy="1037"/>
          </a:xfrm>
        </p:grpSpPr>
        <p:grpSp>
          <p:nvGrpSpPr>
            <p:cNvPr id="10253" name="Group 463"/>
            <p:cNvGrpSpPr>
              <a:grpSpLocks/>
            </p:cNvGrpSpPr>
            <p:nvPr/>
          </p:nvGrpSpPr>
          <p:grpSpPr bwMode="auto">
            <a:xfrm>
              <a:off x="2869" y="777"/>
              <a:ext cx="2891" cy="1037"/>
              <a:chOff x="2930" y="777"/>
              <a:chExt cx="2723" cy="1037"/>
            </a:xfrm>
          </p:grpSpPr>
          <p:grpSp>
            <p:nvGrpSpPr>
              <p:cNvPr id="10281" name="Group 242"/>
              <p:cNvGrpSpPr>
                <a:grpSpLocks/>
              </p:cNvGrpSpPr>
              <p:nvPr/>
            </p:nvGrpSpPr>
            <p:grpSpPr bwMode="auto">
              <a:xfrm rot="-5400000">
                <a:off x="2731" y="998"/>
                <a:ext cx="1020" cy="578"/>
                <a:chOff x="3913" y="796"/>
                <a:chExt cx="724" cy="398"/>
              </a:xfrm>
            </p:grpSpPr>
            <p:grpSp>
              <p:nvGrpSpPr>
                <p:cNvPr id="10417" name="Group 243"/>
                <p:cNvGrpSpPr>
                  <a:grpSpLocks/>
                </p:cNvGrpSpPr>
                <p:nvPr/>
              </p:nvGrpSpPr>
              <p:grpSpPr bwMode="auto">
                <a:xfrm>
                  <a:off x="3913" y="796"/>
                  <a:ext cx="689" cy="397"/>
                  <a:chOff x="3913" y="796"/>
                  <a:chExt cx="689" cy="397"/>
                </a:xfrm>
              </p:grpSpPr>
              <p:sp>
                <p:nvSpPr>
                  <p:cNvPr id="10435" name="Rectangle 244"/>
                  <p:cNvSpPr>
                    <a:spLocks noChangeArrowheads="1"/>
                  </p:cNvSpPr>
                  <p:nvPr/>
                </p:nvSpPr>
                <p:spPr bwMode="auto">
                  <a:xfrm>
                    <a:off x="4403" y="797"/>
                    <a:ext cx="26" cy="396"/>
                  </a:xfrm>
                  <a:prstGeom prst="rect">
                    <a:avLst/>
                  </a:prstGeom>
                  <a:solidFill>
                    <a:srgbClr val="FF00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 b="0">
                      <a:latin typeface="Calibri" panose="020F0502020204030204" pitchFamily="34" charset="0"/>
                    </a:endParaRPr>
                  </a:p>
                </p:txBody>
              </p:sp>
              <p:sp>
                <p:nvSpPr>
                  <p:cNvPr id="10436" name="Rectangle 245"/>
                  <p:cNvSpPr>
                    <a:spLocks noChangeArrowheads="1"/>
                  </p:cNvSpPr>
                  <p:nvPr/>
                </p:nvSpPr>
                <p:spPr bwMode="auto">
                  <a:xfrm>
                    <a:off x="4432" y="797"/>
                    <a:ext cx="26" cy="396"/>
                  </a:xfrm>
                  <a:prstGeom prst="rect">
                    <a:avLst/>
                  </a:prstGeom>
                  <a:solidFill>
                    <a:srgbClr val="FF00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 b="0">
                      <a:latin typeface="Calibri" panose="020F0502020204030204" pitchFamily="34" charset="0"/>
                    </a:endParaRPr>
                  </a:p>
                </p:txBody>
              </p:sp>
              <p:sp>
                <p:nvSpPr>
                  <p:cNvPr id="10437" name="Rectangle 246"/>
                  <p:cNvSpPr>
                    <a:spLocks noChangeArrowheads="1"/>
                  </p:cNvSpPr>
                  <p:nvPr/>
                </p:nvSpPr>
                <p:spPr bwMode="auto">
                  <a:xfrm>
                    <a:off x="4461" y="797"/>
                    <a:ext cx="26" cy="396"/>
                  </a:xfrm>
                  <a:prstGeom prst="rect">
                    <a:avLst/>
                  </a:prstGeom>
                  <a:solidFill>
                    <a:srgbClr val="FF00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 b="0">
                      <a:latin typeface="Calibri" panose="020F0502020204030204" pitchFamily="34" charset="0"/>
                    </a:endParaRPr>
                  </a:p>
                </p:txBody>
              </p:sp>
              <p:sp>
                <p:nvSpPr>
                  <p:cNvPr id="10438" name="Rectangle 247"/>
                  <p:cNvSpPr>
                    <a:spLocks noChangeArrowheads="1"/>
                  </p:cNvSpPr>
                  <p:nvPr/>
                </p:nvSpPr>
                <p:spPr bwMode="auto">
                  <a:xfrm>
                    <a:off x="4490" y="797"/>
                    <a:ext cx="25" cy="396"/>
                  </a:xfrm>
                  <a:prstGeom prst="rect">
                    <a:avLst/>
                  </a:prstGeom>
                  <a:solidFill>
                    <a:srgbClr val="FF00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 b="0">
                      <a:latin typeface="Calibri" panose="020F0502020204030204" pitchFamily="34" charset="0"/>
                    </a:endParaRPr>
                  </a:p>
                </p:txBody>
              </p:sp>
              <p:sp>
                <p:nvSpPr>
                  <p:cNvPr id="10439" name="Rectangle 248"/>
                  <p:cNvSpPr>
                    <a:spLocks noChangeArrowheads="1"/>
                  </p:cNvSpPr>
                  <p:nvPr/>
                </p:nvSpPr>
                <p:spPr bwMode="auto">
                  <a:xfrm>
                    <a:off x="4518" y="797"/>
                    <a:ext cx="26" cy="396"/>
                  </a:xfrm>
                  <a:prstGeom prst="rect">
                    <a:avLst/>
                  </a:prstGeom>
                  <a:solidFill>
                    <a:srgbClr val="FF00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 b="0">
                      <a:latin typeface="Calibri" panose="020F0502020204030204" pitchFamily="34" charset="0"/>
                    </a:endParaRPr>
                  </a:p>
                </p:txBody>
              </p:sp>
              <p:sp>
                <p:nvSpPr>
                  <p:cNvPr id="10440" name="Rectangle 249"/>
                  <p:cNvSpPr>
                    <a:spLocks noChangeArrowheads="1"/>
                  </p:cNvSpPr>
                  <p:nvPr/>
                </p:nvSpPr>
                <p:spPr bwMode="auto">
                  <a:xfrm>
                    <a:off x="4547" y="797"/>
                    <a:ext cx="27" cy="396"/>
                  </a:xfrm>
                  <a:prstGeom prst="rect">
                    <a:avLst/>
                  </a:prstGeom>
                  <a:solidFill>
                    <a:srgbClr val="FF00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 b="0">
                      <a:latin typeface="Calibri" panose="020F0502020204030204" pitchFamily="34" charset="0"/>
                    </a:endParaRPr>
                  </a:p>
                </p:txBody>
              </p:sp>
              <p:sp>
                <p:nvSpPr>
                  <p:cNvPr id="10441" name="Rectangle 250"/>
                  <p:cNvSpPr>
                    <a:spLocks noChangeArrowheads="1"/>
                  </p:cNvSpPr>
                  <p:nvPr/>
                </p:nvSpPr>
                <p:spPr bwMode="auto">
                  <a:xfrm>
                    <a:off x="4576" y="797"/>
                    <a:ext cx="26" cy="396"/>
                  </a:xfrm>
                  <a:prstGeom prst="rect">
                    <a:avLst/>
                  </a:prstGeom>
                  <a:solidFill>
                    <a:srgbClr val="FF00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 b="0">
                      <a:latin typeface="Calibri" panose="020F0502020204030204" pitchFamily="34" charset="0"/>
                    </a:endParaRPr>
                  </a:p>
                </p:txBody>
              </p:sp>
              <p:sp>
                <p:nvSpPr>
                  <p:cNvPr id="10442" name="Rectangle 251"/>
                  <p:cNvSpPr>
                    <a:spLocks noChangeArrowheads="1"/>
                  </p:cNvSpPr>
                  <p:nvPr/>
                </p:nvSpPr>
                <p:spPr bwMode="auto">
                  <a:xfrm>
                    <a:off x="3913" y="796"/>
                    <a:ext cx="26" cy="396"/>
                  </a:xfrm>
                  <a:prstGeom prst="rect">
                    <a:avLst/>
                  </a:prstGeom>
                  <a:solidFill>
                    <a:srgbClr val="FF00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 b="0">
                      <a:latin typeface="Calibri" panose="020F0502020204030204" pitchFamily="34" charset="0"/>
                    </a:endParaRPr>
                  </a:p>
                </p:txBody>
              </p:sp>
              <p:sp>
                <p:nvSpPr>
                  <p:cNvPr id="10443" name="Rectangle 252"/>
                  <p:cNvSpPr>
                    <a:spLocks noChangeArrowheads="1"/>
                  </p:cNvSpPr>
                  <p:nvPr/>
                </p:nvSpPr>
                <p:spPr bwMode="auto">
                  <a:xfrm>
                    <a:off x="3942" y="796"/>
                    <a:ext cx="26" cy="396"/>
                  </a:xfrm>
                  <a:prstGeom prst="rect">
                    <a:avLst/>
                  </a:prstGeom>
                  <a:solidFill>
                    <a:srgbClr val="FF00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 b="0">
                      <a:latin typeface="Calibri" panose="020F0502020204030204" pitchFamily="34" charset="0"/>
                    </a:endParaRPr>
                  </a:p>
                </p:txBody>
              </p:sp>
              <p:sp>
                <p:nvSpPr>
                  <p:cNvPr id="10444" name="Rectangle 253"/>
                  <p:cNvSpPr>
                    <a:spLocks noChangeArrowheads="1"/>
                  </p:cNvSpPr>
                  <p:nvPr/>
                </p:nvSpPr>
                <p:spPr bwMode="auto">
                  <a:xfrm>
                    <a:off x="3971" y="796"/>
                    <a:ext cx="25" cy="396"/>
                  </a:xfrm>
                  <a:prstGeom prst="rect">
                    <a:avLst/>
                  </a:prstGeom>
                  <a:solidFill>
                    <a:srgbClr val="FF00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 b="0">
                      <a:latin typeface="Calibri" panose="020F0502020204030204" pitchFamily="34" charset="0"/>
                    </a:endParaRPr>
                  </a:p>
                </p:txBody>
              </p:sp>
              <p:sp>
                <p:nvSpPr>
                  <p:cNvPr id="10445" name="Rectangle 254"/>
                  <p:cNvSpPr>
                    <a:spLocks noChangeArrowheads="1"/>
                  </p:cNvSpPr>
                  <p:nvPr/>
                </p:nvSpPr>
                <p:spPr bwMode="auto">
                  <a:xfrm>
                    <a:off x="3999" y="796"/>
                    <a:ext cx="26" cy="396"/>
                  </a:xfrm>
                  <a:prstGeom prst="rect">
                    <a:avLst/>
                  </a:prstGeom>
                  <a:solidFill>
                    <a:srgbClr val="FF00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 b="0">
                      <a:latin typeface="Calibri" panose="020F0502020204030204" pitchFamily="34" charset="0"/>
                    </a:endParaRPr>
                  </a:p>
                </p:txBody>
              </p:sp>
              <p:sp>
                <p:nvSpPr>
                  <p:cNvPr id="10446" name="Rectangle 255"/>
                  <p:cNvSpPr>
                    <a:spLocks noChangeArrowheads="1"/>
                  </p:cNvSpPr>
                  <p:nvPr/>
                </p:nvSpPr>
                <p:spPr bwMode="auto">
                  <a:xfrm>
                    <a:off x="4028" y="796"/>
                    <a:ext cx="26" cy="396"/>
                  </a:xfrm>
                  <a:prstGeom prst="rect">
                    <a:avLst/>
                  </a:prstGeom>
                  <a:solidFill>
                    <a:srgbClr val="FF00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 b="0">
                      <a:latin typeface="Calibri" panose="020F0502020204030204" pitchFamily="34" charset="0"/>
                    </a:endParaRPr>
                  </a:p>
                </p:txBody>
              </p:sp>
              <p:sp>
                <p:nvSpPr>
                  <p:cNvPr id="10447" name="Rectangle 256"/>
                  <p:cNvSpPr>
                    <a:spLocks noChangeArrowheads="1"/>
                  </p:cNvSpPr>
                  <p:nvPr/>
                </p:nvSpPr>
                <p:spPr bwMode="auto">
                  <a:xfrm>
                    <a:off x="4057" y="796"/>
                    <a:ext cx="26" cy="396"/>
                  </a:xfrm>
                  <a:prstGeom prst="rect">
                    <a:avLst/>
                  </a:prstGeom>
                  <a:solidFill>
                    <a:srgbClr val="FF00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 b="0">
                      <a:latin typeface="Calibri" panose="020F0502020204030204" pitchFamily="34" charset="0"/>
                    </a:endParaRPr>
                  </a:p>
                </p:txBody>
              </p:sp>
              <p:sp>
                <p:nvSpPr>
                  <p:cNvPr id="10448" name="Rectangle 257"/>
                  <p:cNvSpPr>
                    <a:spLocks noChangeArrowheads="1"/>
                  </p:cNvSpPr>
                  <p:nvPr/>
                </p:nvSpPr>
                <p:spPr bwMode="auto">
                  <a:xfrm>
                    <a:off x="4086" y="796"/>
                    <a:ext cx="26" cy="396"/>
                  </a:xfrm>
                  <a:prstGeom prst="rect">
                    <a:avLst/>
                  </a:prstGeom>
                  <a:solidFill>
                    <a:srgbClr val="FF00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 b="0">
                      <a:latin typeface="Calibri" panose="020F0502020204030204" pitchFamily="34" charset="0"/>
                    </a:endParaRPr>
                  </a:p>
                </p:txBody>
              </p:sp>
              <p:sp>
                <p:nvSpPr>
                  <p:cNvPr id="10449" name="Rectangle 258"/>
                  <p:cNvSpPr>
                    <a:spLocks noChangeArrowheads="1"/>
                  </p:cNvSpPr>
                  <p:nvPr/>
                </p:nvSpPr>
                <p:spPr bwMode="auto">
                  <a:xfrm>
                    <a:off x="4115" y="796"/>
                    <a:ext cx="26" cy="396"/>
                  </a:xfrm>
                  <a:prstGeom prst="rect">
                    <a:avLst/>
                  </a:prstGeom>
                  <a:solidFill>
                    <a:srgbClr val="FF00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 b="0">
                      <a:latin typeface="Calibri" panose="020F0502020204030204" pitchFamily="34" charset="0"/>
                    </a:endParaRPr>
                  </a:p>
                </p:txBody>
              </p:sp>
              <p:sp>
                <p:nvSpPr>
                  <p:cNvPr id="10450" name="Rectangle 259"/>
                  <p:cNvSpPr>
                    <a:spLocks noChangeArrowheads="1"/>
                  </p:cNvSpPr>
                  <p:nvPr/>
                </p:nvSpPr>
                <p:spPr bwMode="auto">
                  <a:xfrm>
                    <a:off x="4144" y="796"/>
                    <a:ext cx="26" cy="396"/>
                  </a:xfrm>
                  <a:prstGeom prst="rect">
                    <a:avLst/>
                  </a:prstGeom>
                  <a:solidFill>
                    <a:srgbClr val="FF00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 b="0">
                      <a:latin typeface="Calibri" panose="020F0502020204030204" pitchFamily="34" charset="0"/>
                    </a:endParaRPr>
                  </a:p>
                </p:txBody>
              </p:sp>
              <p:sp>
                <p:nvSpPr>
                  <p:cNvPr id="10451" name="Rectangle 260"/>
                  <p:cNvSpPr>
                    <a:spLocks noChangeArrowheads="1"/>
                  </p:cNvSpPr>
                  <p:nvPr/>
                </p:nvSpPr>
                <p:spPr bwMode="auto">
                  <a:xfrm>
                    <a:off x="4172" y="796"/>
                    <a:ext cx="27" cy="396"/>
                  </a:xfrm>
                  <a:prstGeom prst="rect">
                    <a:avLst/>
                  </a:prstGeom>
                  <a:solidFill>
                    <a:srgbClr val="FF00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 b="0">
                      <a:latin typeface="Calibri" panose="020F0502020204030204" pitchFamily="34" charset="0"/>
                    </a:endParaRPr>
                  </a:p>
                </p:txBody>
              </p:sp>
              <p:sp>
                <p:nvSpPr>
                  <p:cNvPr id="10452" name="Rectangle 261"/>
                  <p:cNvSpPr>
                    <a:spLocks noChangeArrowheads="1"/>
                  </p:cNvSpPr>
                  <p:nvPr/>
                </p:nvSpPr>
                <p:spPr bwMode="auto">
                  <a:xfrm>
                    <a:off x="4201" y="796"/>
                    <a:ext cx="27" cy="396"/>
                  </a:xfrm>
                  <a:prstGeom prst="rect">
                    <a:avLst/>
                  </a:prstGeom>
                  <a:solidFill>
                    <a:srgbClr val="FF00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 b="0">
                      <a:latin typeface="Calibri" panose="020F0502020204030204" pitchFamily="34" charset="0"/>
                    </a:endParaRPr>
                  </a:p>
                </p:txBody>
              </p:sp>
              <p:sp>
                <p:nvSpPr>
                  <p:cNvPr id="10453" name="Rectangle 262"/>
                  <p:cNvSpPr>
                    <a:spLocks noChangeArrowheads="1"/>
                  </p:cNvSpPr>
                  <p:nvPr/>
                </p:nvSpPr>
                <p:spPr bwMode="auto">
                  <a:xfrm>
                    <a:off x="4230" y="796"/>
                    <a:ext cx="26" cy="396"/>
                  </a:xfrm>
                  <a:prstGeom prst="rect">
                    <a:avLst/>
                  </a:prstGeom>
                  <a:solidFill>
                    <a:srgbClr val="FF00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 b="0">
                      <a:latin typeface="Calibri" panose="020F0502020204030204" pitchFamily="34" charset="0"/>
                    </a:endParaRPr>
                  </a:p>
                </p:txBody>
              </p:sp>
              <p:sp>
                <p:nvSpPr>
                  <p:cNvPr id="10454" name="Rectangle 263"/>
                  <p:cNvSpPr>
                    <a:spLocks noChangeArrowheads="1"/>
                  </p:cNvSpPr>
                  <p:nvPr/>
                </p:nvSpPr>
                <p:spPr bwMode="auto">
                  <a:xfrm>
                    <a:off x="4259" y="796"/>
                    <a:ext cx="26" cy="396"/>
                  </a:xfrm>
                  <a:prstGeom prst="rect">
                    <a:avLst/>
                  </a:prstGeom>
                  <a:solidFill>
                    <a:srgbClr val="FF00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 b="0">
                      <a:latin typeface="Calibri" panose="020F0502020204030204" pitchFamily="34" charset="0"/>
                    </a:endParaRPr>
                  </a:p>
                </p:txBody>
              </p:sp>
              <p:sp>
                <p:nvSpPr>
                  <p:cNvPr id="10455" name="Rectangle 264"/>
                  <p:cNvSpPr>
                    <a:spLocks noChangeArrowheads="1"/>
                  </p:cNvSpPr>
                  <p:nvPr/>
                </p:nvSpPr>
                <p:spPr bwMode="auto">
                  <a:xfrm>
                    <a:off x="4288" y="796"/>
                    <a:ext cx="27" cy="396"/>
                  </a:xfrm>
                  <a:prstGeom prst="rect">
                    <a:avLst/>
                  </a:prstGeom>
                  <a:solidFill>
                    <a:srgbClr val="FF00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 b="0">
                      <a:latin typeface="Calibri" panose="020F0502020204030204" pitchFamily="34" charset="0"/>
                    </a:endParaRPr>
                  </a:p>
                </p:txBody>
              </p:sp>
              <p:sp>
                <p:nvSpPr>
                  <p:cNvPr id="10456" name="Rectangle 265"/>
                  <p:cNvSpPr>
                    <a:spLocks noChangeArrowheads="1"/>
                  </p:cNvSpPr>
                  <p:nvPr/>
                </p:nvSpPr>
                <p:spPr bwMode="auto">
                  <a:xfrm>
                    <a:off x="4317" y="796"/>
                    <a:ext cx="26" cy="396"/>
                  </a:xfrm>
                  <a:prstGeom prst="rect">
                    <a:avLst/>
                  </a:prstGeom>
                  <a:solidFill>
                    <a:srgbClr val="FF00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 b="0">
                      <a:latin typeface="Calibri" panose="020F0502020204030204" pitchFamily="34" charset="0"/>
                    </a:endParaRPr>
                  </a:p>
                </p:txBody>
              </p:sp>
              <p:sp>
                <p:nvSpPr>
                  <p:cNvPr id="10457" name="Rectangle 266"/>
                  <p:cNvSpPr>
                    <a:spLocks noChangeArrowheads="1"/>
                  </p:cNvSpPr>
                  <p:nvPr/>
                </p:nvSpPr>
                <p:spPr bwMode="auto">
                  <a:xfrm>
                    <a:off x="4345" y="796"/>
                    <a:ext cx="27" cy="396"/>
                  </a:xfrm>
                  <a:prstGeom prst="rect">
                    <a:avLst/>
                  </a:prstGeom>
                  <a:solidFill>
                    <a:srgbClr val="FF00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 b="0">
                      <a:latin typeface="Calibri" panose="020F0502020204030204" pitchFamily="34" charset="0"/>
                    </a:endParaRPr>
                  </a:p>
                </p:txBody>
              </p:sp>
              <p:sp>
                <p:nvSpPr>
                  <p:cNvPr id="10458" name="Rectangle 267"/>
                  <p:cNvSpPr>
                    <a:spLocks noChangeArrowheads="1"/>
                  </p:cNvSpPr>
                  <p:nvPr/>
                </p:nvSpPr>
                <p:spPr bwMode="auto">
                  <a:xfrm>
                    <a:off x="4374" y="796"/>
                    <a:ext cx="27" cy="396"/>
                  </a:xfrm>
                  <a:prstGeom prst="rect">
                    <a:avLst/>
                  </a:prstGeom>
                  <a:solidFill>
                    <a:srgbClr val="FF00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 b="0">
                      <a:latin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10418" name="Group 268"/>
                <p:cNvGrpSpPr>
                  <a:grpSpLocks/>
                </p:cNvGrpSpPr>
                <p:nvPr/>
              </p:nvGrpSpPr>
              <p:grpSpPr bwMode="auto">
                <a:xfrm>
                  <a:off x="3914" y="823"/>
                  <a:ext cx="723" cy="344"/>
                  <a:chOff x="3251" y="1098"/>
                  <a:chExt cx="1496" cy="740"/>
                </a:xfrm>
              </p:grpSpPr>
              <p:sp>
                <p:nvSpPr>
                  <p:cNvPr id="10420" name="Line 269"/>
                  <p:cNvSpPr>
                    <a:spLocks noChangeShapeType="1"/>
                  </p:cNvSpPr>
                  <p:nvPr/>
                </p:nvSpPr>
                <p:spPr bwMode="auto">
                  <a:xfrm>
                    <a:off x="3251" y="1098"/>
                    <a:ext cx="1494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 b="0">
                      <a:latin typeface="Calibri" panose="020F0502020204030204" pitchFamily="34" charset="0"/>
                    </a:endParaRPr>
                  </a:p>
                </p:txBody>
              </p:sp>
              <p:sp>
                <p:nvSpPr>
                  <p:cNvPr id="10421" name="Line 270"/>
                  <p:cNvSpPr>
                    <a:spLocks noChangeShapeType="1"/>
                  </p:cNvSpPr>
                  <p:nvPr/>
                </p:nvSpPr>
                <p:spPr bwMode="auto">
                  <a:xfrm>
                    <a:off x="3253" y="1150"/>
                    <a:ext cx="1494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 b="0">
                      <a:latin typeface="Calibri" panose="020F0502020204030204" pitchFamily="34" charset="0"/>
                    </a:endParaRPr>
                  </a:p>
                </p:txBody>
              </p:sp>
              <p:sp>
                <p:nvSpPr>
                  <p:cNvPr id="10422" name="Line 271"/>
                  <p:cNvSpPr>
                    <a:spLocks noChangeShapeType="1"/>
                  </p:cNvSpPr>
                  <p:nvPr/>
                </p:nvSpPr>
                <p:spPr bwMode="auto">
                  <a:xfrm>
                    <a:off x="3253" y="1203"/>
                    <a:ext cx="1494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 b="0">
                      <a:latin typeface="Calibri" panose="020F0502020204030204" pitchFamily="34" charset="0"/>
                    </a:endParaRPr>
                  </a:p>
                </p:txBody>
              </p:sp>
              <p:sp>
                <p:nvSpPr>
                  <p:cNvPr id="10423" name="Line 272"/>
                  <p:cNvSpPr>
                    <a:spLocks noChangeShapeType="1"/>
                  </p:cNvSpPr>
                  <p:nvPr/>
                </p:nvSpPr>
                <p:spPr bwMode="auto">
                  <a:xfrm>
                    <a:off x="3251" y="1256"/>
                    <a:ext cx="1494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 b="0">
                      <a:latin typeface="Calibri" panose="020F0502020204030204" pitchFamily="34" charset="0"/>
                    </a:endParaRPr>
                  </a:p>
                </p:txBody>
              </p:sp>
              <p:sp>
                <p:nvSpPr>
                  <p:cNvPr id="10424" name="Line 273"/>
                  <p:cNvSpPr>
                    <a:spLocks noChangeShapeType="1"/>
                  </p:cNvSpPr>
                  <p:nvPr/>
                </p:nvSpPr>
                <p:spPr bwMode="auto">
                  <a:xfrm>
                    <a:off x="3253" y="1309"/>
                    <a:ext cx="1494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 b="0">
                      <a:latin typeface="Calibri" panose="020F0502020204030204" pitchFamily="34" charset="0"/>
                    </a:endParaRPr>
                  </a:p>
                </p:txBody>
              </p:sp>
              <p:sp>
                <p:nvSpPr>
                  <p:cNvPr id="10425" name="Line 274"/>
                  <p:cNvSpPr>
                    <a:spLocks noChangeShapeType="1"/>
                  </p:cNvSpPr>
                  <p:nvPr/>
                </p:nvSpPr>
                <p:spPr bwMode="auto">
                  <a:xfrm>
                    <a:off x="3253" y="1362"/>
                    <a:ext cx="1494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 b="0">
                      <a:latin typeface="Calibri" panose="020F0502020204030204" pitchFamily="34" charset="0"/>
                    </a:endParaRPr>
                  </a:p>
                </p:txBody>
              </p:sp>
              <p:sp>
                <p:nvSpPr>
                  <p:cNvPr id="10426" name="Line 275"/>
                  <p:cNvSpPr>
                    <a:spLocks noChangeShapeType="1"/>
                  </p:cNvSpPr>
                  <p:nvPr/>
                </p:nvSpPr>
                <p:spPr bwMode="auto">
                  <a:xfrm>
                    <a:off x="3251" y="1415"/>
                    <a:ext cx="1494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 b="0">
                      <a:latin typeface="Calibri" panose="020F0502020204030204" pitchFamily="34" charset="0"/>
                    </a:endParaRPr>
                  </a:p>
                </p:txBody>
              </p:sp>
              <p:sp>
                <p:nvSpPr>
                  <p:cNvPr id="10427" name="Line 276"/>
                  <p:cNvSpPr>
                    <a:spLocks noChangeShapeType="1"/>
                  </p:cNvSpPr>
                  <p:nvPr/>
                </p:nvSpPr>
                <p:spPr bwMode="auto">
                  <a:xfrm>
                    <a:off x="3253" y="1468"/>
                    <a:ext cx="1494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 b="0">
                      <a:latin typeface="Calibri" panose="020F0502020204030204" pitchFamily="34" charset="0"/>
                    </a:endParaRPr>
                  </a:p>
                </p:txBody>
              </p:sp>
              <p:sp>
                <p:nvSpPr>
                  <p:cNvPr id="10428" name="Line 277"/>
                  <p:cNvSpPr>
                    <a:spLocks noChangeShapeType="1"/>
                  </p:cNvSpPr>
                  <p:nvPr/>
                </p:nvSpPr>
                <p:spPr bwMode="auto">
                  <a:xfrm>
                    <a:off x="3253" y="1520"/>
                    <a:ext cx="1494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 b="0">
                      <a:latin typeface="Calibri" panose="020F0502020204030204" pitchFamily="34" charset="0"/>
                    </a:endParaRPr>
                  </a:p>
                </p:txBody>
              </p:sp>
              <p:sp>
                <p:nvSpPr>
                  <p:cNvPr id="10429" name="Line 278"/>
                  <p:cNvSpPr>
                    <a:spLocks noChangeShapeType="1"/>
                  </p:cNvSpPr>
                  <p:nvPr/>
                </p:nvSpPr>
                <p:spPr bwMode="auto">
                  <a:xfrm>
                    <a:off x="3251" y="1573"/>
                    <a:ext cx="1494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 b="0">
                      <a:latin typeface="Calibri" panose="020F0502020204030204" pitchFamily="34" charset="0"/>
                    </a:endParaRPr>
                  </a:p>
                </p:txBody>
              </p:sp>
              <p:sp>
                <p:nvSpPr>
                  <p:cNvPr id="10430" name="Line 279"/>
                  <p:cNvSpPr>
                    <a:spLocks noChangeShapeType="1"/>
                  </p:cNvSpPr>
                  <p:nvPr/>
                </p:nvSpPr>
                <p:spPr bwMode="auto">
                  <a:xfrm>
                    <a:off x="3253" y="1626"/>
                    <a:ext cx="1494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 b="0">
                      <a:latin typeface="Calibri" panose="020F0502020204030204" pitchFamily="34" charset="0"/>
                    </a:endParaRPr>
                  </a:p>
                </p:txBody>
              </p:sp>
              <p:sp>
                <p:nvSpPr>
                  <p:cNvPr id="10431" name="Line 280"/>
                  <p:cNvSpPr>
                    <a:spLocks noChangeShapeType="1"/>
                  </p:cNvSpPr>
                  <p:nvPr/>
                </p:nvSpPr>
                <p:spPr bwMode="auto">
                  <a:xfrm>
                    <a:off x="3253" y="1679"/>
                    <a:ext cx="1494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 b="0">
                      <a:latin typeface="Calibri" panose="020F0502020204030204" pitchFamily="34" charset="0"/>
                    </a:endParaRPr>
                  </a:p>
                </p:txBody>
              </p:sp>
              <p:sp>
                <p:nvSpPr>
                  <p:cNvPr id="10432" name="Line 281"/>
                  <p:cNvSpPr>
                    <a:spLocks noChangeShapeType="1"/>
                  </p:cNvSpPr>
                  <p:nvPr/>
                </p:nvSpPr>
                <p:spPr bwMode="auto">
                  <a:xfrm>
                    <a:off x="3251" y="1732"/>
                    <a:ext cx="1494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 b="0">
                      <a:latin typeface="Calibri" panose="020F0502020204030204" pitchFamily="34" charset="0"/>
                    </a:endParaRPr>
                  </a:p>
                </p:txBody>
              </p:sp>
              <p:sp>
                <p:nvSpPr>
                  <p:cNvPr id="10433" name="Line 282"/>
                  <p:cNvSpPr>
                    <a:spLocks noChangeShapeType="1"/>
                  </p:cNvSpPr>
                  <p:nvPr/>
                </p:nvSpPr>
                <p:spPr bwMode="auto">
                  <a:xfrm>
                    <a:off x="3253" y="1785"/>
                    <a:ext cx="1494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 b="0">
                      <a:latin typeface="Calibri" panose="020F0502020204030204" pitchFamily="34" charset="0"/>
                    </a:endParaRPr>
                  </a:p>
                </p:txBody>
              </p:sp>
              <p:sp>
                <p:nvSpPr>
                  <p:cNvPr id="10434" name="Line 283"/>
                  <p:cNvSpPr>
                    <a:spLocks noChangeShapeType="1"/>
                  </p:cNvSpPr>
                  <p:nvPr/>
                </p:nvSpPr>
                <p:spPr bwMode="auto">
                  <a:xfrm>
                    <a:off x="3253" y="1838"/>
                    <a:ext cx="1494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 b="0">
                      <a:latin typeface="Calibri" panose="020F0502020204030204" pitchFamily="34" charset="0"/>
                    </a:endParaRPr>
                  </a:p>
                </p:txBody>
              </p:sp>
            </p:grpSp>
            <p:sp>
              <p:nvSpPr>
                <p:cNvPr id="10419" name="Rectangle 284"/>
                <p:cNvSpPr>
                  <a:spLocks noChangeArrowheads="1"/>
                </p:cNvSpPr>
                <p:nvPr/>
              </p:nvSpPr>
              <p:spPr bwMode="auto">
                <a:xfrm>
                  <a:off x="3914" y="1095"/>
                  <a:ext cx="696" cy="99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 b="0">
                    <a:latin typeface="Calibri" panose="020F0502020204030204" pitchFamily="34" charset="0"/>
                  </a:endParaRPr>
                </a:p>
              </p:txBody>
            </p:sp>
          </p:grpSp>
          <p:grpSp>
            <p:nvGrpSpPr>
              <p:cNvPr id="10283" name="Group 241"/>
              <p:cNvGrpSpPr>
                <a:grpSpLocks/>
              </p:cNvGrpSpPr>
              <p:nvPr/>
            </p:nvGrpSpPr>
            <p:grpSpPr bwMode="auto">
              <a:xfrm>
                <a:off x="3456" y="825"/>
                <a:ext cx="1053" cy="561"/>
                <a:chOff x="3913" y="796"/>
                <a:chExt cx="724" cy="398"/>
              </a:xfrm>
            </p:grpSpPr>
            <p:grpSp>
              <p:nvGrpSpPr>
                <p:cNvPr id="10375" name="Group 215"/>
                <p:cNvGrpSpPr>
                  <a:grpSpLocks/>
                </p:cNvGrpSpPr>
                <p:nvPr/>
              </p:nvGrpSpPr>
              <p:grpSpPr bwMode="auto">
                <a:xfrm>
                  <a:off x="3913" y="796"/>
                  <a:ext cx="689" cy="397"/>
                  <a:chOff x="3913" y="796"/>
                  <a:chExt cx="689" cy="397"/>
                </a:xfrm>
              </p:grpSpPr>
              <p:sp>
                <p:nvSpPr>
                  <p:cNvPr id="10393" name="Rectangle 84"/>
                  <p:cNvSpPr>
                    <a:spLocks noChangeArrowheads="1"/>
                  </p:cNvSpPr>
                  <p:nvPr/>
                </p:nvSpPr>
                <p:spPr bwMode="auto">
                  <a:xfrm>
                    <a:off x="4403" y="797"/>
                    <a:ext cx="26" cy="396"/>
                  </a:xfrm>
                  <a:prstGeom prst="rect">
                    <a:avLst/>
                  </a:prstGeom>
                  <a:solidFill>
                    <a:srgbClr val="FF00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 b="0">
                      <a:latin typeface="Calibri" panose="020F0502020204030204" pitchFamily="34" charset="0"/>
                    </a:endParaRPr>
                  </a:p>
                </p:txBody>
              </p:sp>
              <p:sp>
                <p:nvSpPr>
                  <p:cNvPr id="10394" name="Rectangle 85"/>
                  <p:cNvSpPr>
                    <a:spLocks noChangeArrowheads="1"/>
                  </p:cNvSpPr>
                  <p:nvPr/>
                </p:nvSpPr>
                <p:spPr bwMode="auto">
                  <a:xfrm>
                    <a:off x="4432" y="797"/>
                    <a:ext cx="26" cy="396"/>
                  </a:xfrm>
                  <a:prstGeom prst="rect">
                    <a:avLst/>
                  </a:prstGeom>
                  <a:solidFill>
                    <a:srgbClr val="FF00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 b="0">
                      <a:latin typeface="Calibri" panose="020F0502020204030204" pitchFamily="34" charset="0"/>
                    </a:endParaRPr>
                  </a:p>
                </p:txBody>
              </p:sp>
              <p:sp>
                <p:nvSpPr>
                  <p:cNvPr id="10395" name="Rectangle 86"/>
                  <p:cNvSpPr>
                    <a:spLocks noChangeArrowheads="1"/>
                  </p:cNvSpPr>
                  <p:nvPr/>
                </p:nvSpPr>
                <p:spPr bwMode="auto">
                  <a:xfrm>
                    <a:off x="4461" y="797"/>
                    <a:ext cx="26" cy="396"/>
                  </a:xfrm>
                  <a:prstGeom prst="rect">
                    <a:avLst/>
                  </a:prstGeom>
                  <a:solidFill>
                    <a:srgbClr val="FF00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 b="0">
                      <a:latin typeface="Calibri" panose="020F0502020204030204" pitchFamily="34" charset="0"/>
                    </a:endParaRPr>
                  </a:p>
                </p:txBody>
              </p:sp>
              <p:sp>
                <p:nvSpPr>
                  <p:cNvPr id="10396" name="Rectangle 87"/>
                  <p:cNvSpPr>
                    <a:spLocks noChangeArrowheads="1"/>
                  </p:cNvSpPr>
                  <p:nvPr/>
                </p:nvSpPr>
                <p:spPr bwMode="auto">
                  <a:xfrm>
                    <a:off x="4490" y="797"/>
                    <a:ext cx="25" cy="396"/>
                  </a:xfrm>
                  <a:prstGeom prst="rect">
                    <a:avLst/>
                  </a:prstGeom>
                  <a:solidFill>
                    <a:srgbClr val="FF00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 b="0">
                      <a:latin typeface="Calibri" panose="020F0502020204030204" pitchFamily="34" charset="0"/>
                    </a:endParaRPr>
                  </a:p>
                </p:txBody>
              </p:sp>
              <p:sp>
                <p:nvSpPr>
                  <p:cNvPr id="10397" name="Rectangle 88"/>
                  <p:cNvSpPr>
                    <a:spLocks noChangeArrowheads="1"/>
                  </p:cNvSpPr>
                  <p:nvPr/>
                </p:nvSpPr>
                <p:spPr bwMode="auto">
                  <a:xfrm>
                    <a:off x="4518" y="797"/>
                    <a:ext cx="26" cy="396"/>
                  </a:xfrm>
                  <a:prstGeom prst="rect">
                    <a:avLst/>
                  </a:prstGeom>
                  <a:solidFill>
                    <a:srgbClr val="FF00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 b="0">
                      <a:latin typeface="Calibri" panose="020F0502020204030204" pitchFamily="34" charset="0"/>
                    </a:endParaRPr>
                  </a:p>
                </p:txBody>
              </p:sp>
              <p:sp>
                <p:nvSpPr>
                  <p:cNvPr id="10398" name="Rectangle 89"/>
                  <p:cNvSpPr>
                    <a:spLocks noChangeArrowheads="1"/>
                  </p:cNvSpPr>
                  <p:nvPr/>
                </p:nvSpPr>
                <p:spPr bwMode="auto">
                  <a:xfrm>
                    <a:off x="4547" y="797"/>
                    <a:ext cx="27" cy="396"/>
                  </a:xfrm>
                  <a:prstGeom prst="rect">
                    <a:avLst/>
                  </a:prstGeom>
                  <a:solidFill>
                    <a:srgbClr val="FF00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 b="0">
                      <a:latin typeface="Calibri" panose="020F0502020204030204" pitchFamily="34" charset="0"/>
                    </a:endParaRPr>
                  </a:p>
                </p:txBody>
              </p:sp>
              <p:sp>
                <p:nvSpPr>
                  <p:cNvPr id="10399" name="Rectangle 90"/>
                  <p:cNvSpPr>
                    <a:spLocks noChangeArrowheads="1"/>
                  </p:cNvSpPr>
                  <p:nvPr/>
                </p:nvSpPr>
                <p:spPr bwMode="auto">
                  <a:xfrm>
                    <a:off x="4576" y="797"/>
                    <a:ext cx="26" cy="396"/>
                  </a:xfrm>
                  <a:prstGeom prst="rect">
                    <a:avLst/>
                  </a:prstGeom>
                  <a:solidFill>
                    <a:srgbClr val="FF00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 b="0">
                      <a:latin typeface="Calibri" panose="020F0502020204030204" pitchFamily="34" charset="0"/>
                    </a:endParaRPr>
                  </a:p>
                </p:txBody>
              </p:sp>
              <p:sp>
                <p:nvSpPr>
                  <p:cNvPr id="10400" name="Rectangle 92"/>
                  <p:cNvSpPr>
                    <a:spLocks noChangeArrowheads="1"/>
                  </p:cNvSpPr>
                  <p:nvPr/>
                </p:nvSpPr>
                <p:spPr bwMode="auto">
                  <a:xfrm>
                    <a:off x="3913" y="796"/>
                    <a:ext cx="26" cy="396"/>
                  </a:xfrm>
                  <a:prstGeom prst="rect">
                    <a:avLst/>
                  </a:prstGeom>
                  <a:solidFill>
                    <a:srgbClr val="FF00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 b="0">
                      <a:latin typeface="Calibri" panose="020F0502020204030204" pitchFamily="34" charset="0"/>
                    </a:endParaRPr>
                  </a:p>
                </p:txBody>
              </p:sp>
              <p:sp>
                <p:nvSpPr>
                  <p:cNvPr id="10401" name="Rectangle 93"/>
                  <p:cNvSpPr>
                    <a:spLocks noChangeArrowheads="1"/>
                  </p:cNvSpPr>
                  <p:nvPr/>
                </p:nvSpPr>
                <p:spPr bwMode="auto">
                  <a:xfrm>
                    <a:off x="3942" y="796"/>
                    <a:ext cx="26" cy="396"/>
                  </a:xfrm>
                  <a:prstGeom prst="rect">
                    <a:avLst/>
                  </a:prstGeom>
                  <a:solidFill>
                    <a:srgbClr val="FF00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 b="0">
                      <a:latin typeface="Calibri" panose="020F0502020204030204" pitchFamily="34" charset="0"/>
                    </a:endParaRPr>
                  </a:p>
                </p:txBody>
              </p:sp>
              <p:sp>
                <p:nvSpPr>
                  <p:cNvPr id="10402" name="Rectangle 94"/>
                  <p:cNvSpPr>
                    <a:spLocks noChangeArrowheads="1"/>
                  </p:cNvSpPr>
                  <p:nvPr/>
                </p:nvSpPr>
                <p:spPr bwMode="auto">
                  <a:xfrm>
                    <a:off x="3971" y="796"/>
                    <a:ext cx="25" cy="396"/>
                  </a:xfrm>
                  <a:prstGeom prst="rect">
                    <a:avLst/>
                  </a:prstGeom>
                  <a:solidFill>
                    <a:srgbClr val="FF00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 b="0">
                      <a:latin typeface="Calibri" panose="020F0502020204030204" pitchFamily="34" charset="0"/>
                    </a:endParaRPr>
                  </a:p>
                </p:txBody>
              </p:sp>
              <p:sp>
                <p:nvSpPr>
                  <p:cNvPr id="10403" name="Rectangle 95"/>
                  <p:cNvSpPr>
                    <a:spLocks noChangeArrowheads="1"/>
                  </p:cNvSpPr>
                  <p:nvPr/>
                </p:nvSpPr>
                <p:spPr bwMode="auto">
                  <a:xfrm>
                    <a:off x="3999" y="796"/>
                    <a:ext cx="26" cy="396"/>
                  </a:xfrm>
                  <a:prstGeom prst="rect">
                    <a:avLst/>
                  </a:prstGeom>
                  <a:solidFill>
                    <a:srgbClr val="FF00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 b="0">
                      <a:latin typeface="Calibri" panose="020F0502020204030204" pitchFamily="34" charset="0"/>
                    </a:endParaRPr>
                  </a:p>
                </p:txBody>
              </p:sp>
              <p:sp>
                <p:nvSpPr>
                  <p:cNvPr id="10404" name="Rectangle 96"/>
                  <p:cNvSpPr>
                    <a:spLocks noChangeArrowheads="1"/>
                  </p:cNvSpPr>
                  <p:nvPr/>
                </p:nvSpPr>
                <p:spPr bwMode="auto">
                  <a:xfrm>
                    <a:off x="4028" y="796"/>
                    <a:ext cx="26" cy="396"/>
                  </a:xfrm>
                  <a:prstGeom prst="rect">
                    <a:avLst/>
                  </a:prstGeom>
                  <a:solidFill>
                    <a:srgbClr val="FF00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 b="0">
                      <a:latin typeface="Calibri" panose="020F0502020204030204" pitchFamily="34" charset="0"/>
                    </a:endParaRPr>
                  </a:p>
                </p:txBody>
              </p:sp>
              <p:sp>
                <p:nvSpPr>
                  <p:cNvPr id="10405" name="Rectangle 97"/>
                  <p:cNvSpPr>
                    <a:spLocks noChangeArrowheads="1"/>
                  </p:cNvSpPr>
                  <p:nvPr/>
                </p:nvSpPr>
                <p:spPr bwMode="auto">
                  <a:xfrm>
                    <a:off x="4057" y="796"/>
                    <a:ext cx="26" cy="396"/>
                  </a:xfrm>
                  <a:prstGeom prst="rect">
                    <a:avLst/>
                  </a:prstGeom>
                  <a:solidFill>
                    <a:srgbClr val="FF00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 b="0">
                      <a:latin typeface="Calibri" panose="020F0502020204030204" pitchFamily="34" charset="0"/>
                    </a:endParaRPr>
                  </a:p>
                </p:txBody>
              </p:sp>
              <p:sp>
                <p:nvSpPr>
                  <p:cNvPr id="10406" name="Rectangle 98"/>
                  <p:cNvSpPr>
                    <a:spLocks noChangeArrowheads="1"/>
                  </p:cNvSpPr>
                  <p:nvPr/>
                </p:nvSpPr>
                <p:spPr bwMode="auto">
                  <a:xfrm>
                    <a:off x="4086" y="796"/>
                    <a:ext cx="26" cy="396"/>
                  </a:xfrm>
                  <a:prstGeom prst="rect">
                    <a:avLst/>
                  </a:prstGeom>
                  <a:solidFill>
                    <a:srgbClr val="FF00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 b="0">
                      <a:latin typeface="Calibri" panose="020F0502020204030204" pitchFamily="34" charset="0"/>
                    </a:endParaRPr>
                  </a:p>
                </p:txBody>
              </p:sp>
              <p:sp>
                <p:nvSpPr>
                  <p:cNvPr id="10407" name="Rectangle 99"/>
                  <p:cNvSpPr>
                    <a:spLocks noChangeArrowheads="1"/>
                  </p:cNvSpPr>
                  <p:nvPr/>
                </p:nvSpPr>
                <p:spPr bwMode="auto">
                  <a:xfrm>
                    <a:off x="4115" y="796"/>
                    <a:ext cx="26" cy="396"/>
                  </a:xfrm>
                  <a:prstGeom prst="rect">
                    <a:avLst/>
                  </a:prstGeom>
                  <a:solidFill>
                    <a:srgbClr val="FF00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 b="0">
                      <a:latin typeface="Calibri" panose="020F0502020204030204" pitchFamily="34" charset="0"/>
                    </a:endParaRPr>
                  </a:p>
                </p:txBody>
              </p:sp>
              <p:sp>
                <p:nvSpPr>
                  <p:cNvPr id="10408" name="Rectangle 100"/>
                  <p:cNvSpPr>
                    <a:spLocks noChangeArrowheads="1"/>
                  </p:cNvSpPr>
                  <p:nvPr/>
                </p:nvSpPr>
                <p:spPr bwMode="auto">
                  <a:xfrm>
                    <a:off x="4144" y="796"/>
                    <a:ext cx="26" cy="396"/>
                  </a:xfrm>
                  <a:prstGeom prst="rect">
                    <a:avLst/>
                  </a:prstGeom>
                  <a:solidFill>
                    <a:srgbClr val="FF00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 b="0">
                      <a:latin typeface="Calibri" panose="020F0502020204030204" pitchFamily="34" charset="0"/>
                    </a:endParaRPr>
                  </a:p>
                </p:txBody>
              </p:sp>
              <p:sp>
                <p:nvSpPr>
                  <p:cNvPr id="10409" name="Rectangle 101"/>
                  <p:cNvSpPr>
                    <a:spLocks noChangeArrowheads="1"/>
                  </p:cNvSpPr>
                  <p:nvPr/>
                </p:nvSpPr>
                <p:spPr bwMode="auto">
                  <a:xfrm>
                    <a:off x="4172" y="796"/>
                    <a:ext cx="27" cy="396"/>
                  </a:xfrm>
                  <a:prstGeom prst="rect">
                    <a:avLst/>
                  </a:prstGeom>
                  <a:solidFill>
                    <a:srgbClr val="FF00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 b="0">
                      <a:latin typeface="Calibri" panose="020F0502020204030204" pitchFamily="34" charset="0"/>
                    </a:endParaRPr>
                  </a:p>
                </p:txBody>
              </p:sp>
              <p:sp>
                <p:nvSpPr>
                  <p:cNvPr id="10410" name="Rectangle 102"/>
                  <p:cNvSpPr>
                    <a:spLocks noChangeArrowheads="1"/>
                  </p:cNvSpPr>
                  <p:nvPr/>
                </p:nvSpPr>
                <p:spPr bwMode="auto">
                  <a:xfrm>
                    <a:off x="4201" y="796"/>
                    <a:ext cx="27" cy="396"/>
                  </a:xfrm>
                  <a:prstGeom prst="rect">
                    <a:avLst/>
                  </a:prstGeom>
                  <a:solidFill>
                    <a:srgbClr val="FF00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 b="0">
                      <a:latin typeface="Calibri" panose="020F0502020204030204" pitchFamily="34" charset="0"/>
                    </a:endParaRPr>
                  </a:p>
                </p:txBody>
              </p:sp>
              <p:sp>
                <p:nvSpPr>
                  <p:cNvPr id="10411" name="Rectangle 103"/>
                  <p:cNvSpPr>
                    <a:spLocks noChangeArrowheads="1"/>
                  </p:cNvSpPr>
                  <p:nvPr/>
                </p:nvSpPr>
                <p:spPr bwMode="auto">
                  <a:xfrm>
                    <a:off x="4230" y="796"/>
                    <a:ext cx="26" cy="396"/>
                  </a:xfrm>
                  <a:prstGeom prst="rect">
                    <a:avLst/>
                  </a:prstGeom>
                  <a:solidFill>
                    <a:srgbClr val="FF00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 b="0">
                      <a:latin typeface="Calibri" panose="020F0502020204030204" pitchFamily="34" charset="0"/>
                    </a:endParaRPr>
                  </a:p>
                </p:txBody>
              </p:sp>
              <p:sp>
                <p:nvSpPr>
                  <p:cNvPr id="10412" name="Rectangle 104"/>
                  <p:cNvSpPr>
                    <a:spLocks noChangeArrowheads="1"/>
                  </p:cNvSpPr>
                  <p:nvPr/>
                </p:nvSpPr>
                <p:spPr bwMode="auto">
                  <a:xfrm>
                    <a:off x="4259" y="796"/>
                    <a:ext cx="26" cy="396"/>
                  </a:xfrm>
                  <a:prstGeom prst="rect">
                    <a:avLst/>
                  </a:prstGeom>
                  <a:solidFill>
                    <a:srgbClr val="FF00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 b="0">
                      <a:latin typeface="Calibri" panose="020F0502020204030204" pitchFamily="34" charset="0"/>
                    </a:endParaRPr>
                  </a:p>
                </p:txBody>
              </p:sp>
              <p:sp>
                <p:nvSpPr>
                  <p:cNvPr id="10413" name="Rectangle 105"/>
                  <p:cNvSpPr>
                    <a:spLocks noChangeArrowheads="1"/>
                  </p:cNvSpPr>
                  <p:nvPr/>
                </p:nvSpPr>
                <p:spPr bwMode="auto">
                  <a:xfrm>
                    <a:off x="4288" y="796"/>
                    <a:ext cx="27" cy="396"/>
                  </a:xfrm>
                  <a:prstGeom prst="rect">
                    <a:avLst/>
                  </a:prstGeom>
                  <a:solidFill>
                    <a:srgbClr val="FF00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 b="0">
                      <a:latin typeface="Calibri" panose="020F0502020204030204" pitchFamily="34" charset="0"/>
                    </a:endParaRPr>
                  </a:p>
                </p:txBody>
              </p:sp>
              <p:sp>
                <p:nvSpPr>
                  <p:cNvPr id="10414" name="Rectangle 106"/>
                  <p:cNvSpPr>
                    <a:spLocks noChangeArrowheads="1"/>
                  </p:cNvSpPr>
                  <p:nvPr/>
                </p:nvSpPr>
                <p:spPr bwMode="auto">
                  <a:xfrm>
                    <a:off x="4317" y="796"/>
                    <a:ext cx="26" cy="396"/>
                  </a:xfrm>
                  <a:prstGeom prst="rect">
                    <a:avLst/>
                  </a:prstGeom>
                  <a:solidFill>
                    <a:srgbClr val="FF00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 b="0">
                      <a:latin typeface="Calibri" panose="020F0502020204030204" pitchFamily="34" charset="0"/>
                    </a:endParaRPr>
                  </a:p>
                </p:txBody>
              </p:sp>
              <p:sp>
                <p:nvSpPr>
                  <p:cNvPr id="10415" name="Rectangle 107"/>
                  <p:cNvSpPr>
                    <a:spLocks noChangeArrowheads="1"/>
                  </p:cNvSpPr>
                  <p:nvPr/>
                </p:nvSpPr>
                <p:spPr bwMode="auto">
                  <a:xfrm>
                    <a:off x="4345" y="796"/>
                    <a:ext cx="27" cy="396"/>
                  </a:xfrm>
                  <a:prstGeom prst="rect">
                    <a:avLst/>
                  </a:prstGeom>
                  <a:solidFill>
                    <a:srgbClr val="FF00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 b="0">
                      <a:latin typeface="Calibri" panose="020F0502020204030204" pitchFamily="34" charset="0"/>
                    </a:endParaRPr>
                  </a:p>
                </p:txBody>
              </p:sp>
              <p:sp>
                <p:nvSpPr>
                  <p:cNvPr id="10416" name="Rectangle 108"/>
                  <p:cNvSpPr>
                    <a:spLocks noChangeArrowheads="1"/>
                  </p:cNvSpPr>
                  <p:nvPr/>
                </p:nvSpPr>
                <p:spPr bwMode="auto">
                  <a:xfrm>
                    <a:off x="4374" y="796"/>
                    <a:ext cx="27" cy="396"/>
                  </a:xfrm>
                  <a:prstGeom prst="rect">
                    <a:avLst/>
                  </a:prstGeom>
                  <a:solidFill>
                    <a:srgbClr val="FF00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 b="0">
                      <a:latin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10376" name="Group 109"/>
                <p:cNvGrpSpPr>
                  <a:grpSpLocks/>
                </p:cNvGrpSpPr>
                <p:nvPr/>
              </p:nvGrpSpPr>
              <p:grpSpPr bwMode="auto">
                <a:xfrm>
                  <a:off x="3914" y="823"/>
                  <a:ext cx="723" cy="344"/>
                  <a:chOff x="3251" y="1098"/>
                  <a:chExt cx="1496" cy="740"/>
                </a:xfrm>
              </p:grpSpPr>
              <p:sp>
                <p:nvSpPr>
                  <p:cNvPr id="10378" name="Line 110"/>
                  <p:cNvSpPr>
                    <a:spLocks noChangeShapeType="1"/>
                  </p:cNvSpPr>
                  <p:nvPr/>
                </p:nvSpPr>
                <p:spPr bwMode="auto">
                  <a:xfrm>
                    <a:off x="3251" y="1098"/>
                    <a:ext cx="1494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 b="0">
                      <a:latin typeface="Calibri" panose="020F0502020204030204" pitchFamily="34" charset="0"/>
                    </a:endParaRPr>
                  </a:p>
                </p:txBody>
              </p:sp>
              <p:sp>
                <p:nvSpPr>
                  <p:cNvPr id="10379" name="Line 111"/>
                  <p:cNvSpPr>
                    <a:spLocks noChangeShapeType="1"/>
                  </p:cNvSpPr>
                  <p:nvPr/>
                </p:nvSpPr>
                <p:spPr bwMode="auto">
                  <a:xfrm>
                    <a:off x="3253" y="1150"/>
                    <a:ext cx="1494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 b="0">
                      <a:latin typeface="Calibri" panose="020F0502020204030204" pitchFamily="34" charset="0"/>
                    </a:endParaRPr>
                  </a:p>
                </p:txBody>
              </p:sp>
              <p:sp>
                <p:nvSpPr>
                  <p:cNvPr id="10380" name="Line 112"/>
                  <p:cNvSpPr>
                    <a:spLocks noChangeShapeType="1"/>
                  </p:cNvSpPr>
                  <p:nvPr/>
                </p:nvSpPr>
                <p:spPr bwMode="auto">
                  <a:xfrm>
                    <a:off x="3253" y="1203"/>
                    <a:ext cx="1494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 b="0">
                      <a:latin typeface="Calibri" panose="020F0502020204030204" pitchFamily="34" charset="0"/>
                    </a:endParaRPr>
                  </a:p>
                </p:txBody>
              </p:sp>
              <p:sp>
                <p:nvSpPr>
                  <p:cNvPr id="10381" name="Line 113"/>
                  <p:cNvSpPr>
                    <a:spLocks noChangeShapeType="1"/>
                  </p:cNvSpPr>
                  <p:nvPr/>
                </p:nvSpPr>
                <p:spPr bwMode="auto">
                  <a:xfrm>
                    <a:off x="3251" y="1256"/>
                    <a:ext cx="1494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 b="0">
                      <a:latin typeface="Calibri" panose="020F0502020204030204" pitchFamily="34" charset="0"/>
                    </a:endParaRPr>
                  </a:p>
                </p:txBody>
              </p:sp>
              <p:sp>
                <p:nvSpPr>
                  <p:cNvPr id="10382" name="Line 114"/>
                  <p:cNvSpPr>
                    <a:spLocks noChangeShapeType="1"/>
                  </p:cNvSpPr>
                  <p:nvPr/>
                </p:nvSpPr>
                <p:spPr bwMode="auto">
                  <a:xfrm>
                    <a:off x="3253" y="1309"/>
                    <a:ext cx="1494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 b="0">
                      <a:latin typeface="Calibri" panose="020F0502020204030204" pitchFamily="34" charset="0"/>
                    </a:endParaRPr>
                  </a:p>
                </p:txBody>
              </p:sp>
              <p:sp>
                <p:nvSpPr>
                  <p:cNvPr id="10383" name="Line 115"/>
                  <p:cNvSpPr>
                    <a:spLocks noChangeShapeType="1"/>
                  </p:cNvSpPr>
                  <p:nvPr/>
                </p:nvSpPr>
                <p:spPr bwMode="auto">
                  <a:xfrm>
                    <a:off x="3253" y="1362"/>
                    <a:ext cx="1494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 b="0">
                      <a:latin typeface="Calibri" panose="020F0502020204030204" pitchFamily="34" charset="0"/>
                    </a:endParaRPr>
                  </a:p>
                </p:txBody>
              </p:sp>
              <p:sp>
                <p:nvSpPr>
                  <p:cNvPr id="10384" name="Line 116"/>
                  <p:cNvSpPr>
                    <a:spLocks noChangeShapeType="1"/>
                  </p:cNvSpPr>
                  <p:nvPr/>
                </p:nvSpPr>
                <p:spPr bwMode="auto">
                  <a:xfrm>
                    <a:off x="3251" y="1415"/>
                    <a:ext cx="1494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 b="0">
                      <a:latin typeface="Calibri" panose="020F0502020204030204" pitchFamily="34" charset="0"/>
                    </a:endParaRPr>
                  </a:p>
                </p:txBody>
              </p:sp>
              <p:sp>
                <p:nvSpPr>
                  <p:cNvPr id="10385" name="Line 117"/>
                  <p:cNvSpPr>
                    <a:spLocks noChangeShapeType="1"/>
                  </p:cNvSpPr>
                  <p:nvPr/>
                </p:nvSpPr>
                <p:spPr bwMode="auto">
                  <a:xfrm>
                    <a:off x="3253" y="1468"/>
                    <a:ext cx="1494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 b="0">
                      <a:latin typeface="Calibri" panose="020F0502020204030204" pitchFamily="34" charset="0"/>
                    </a:endParaRPr>
                  </a:p>
                </p:txBody>
              </p:sp>
              <p:sp>
                <p:nvSpPr>
                  <p:cNvPr id="10386" name="Line 118"/>
                  <p:cNvSpPr>
                    <a:spLocks noChangeShapeType="1"/>
                  </p:cNvSpPr>
                  <p:nvPr/>
                </p:nvSpPr>
                <p:spPr bwMode="auto">
                  <a:xfrm>
                    <a:off x="3253" y="1520"/>
                    <a:ext cx="1494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 b="0">
                      <a:latin typeface="Calibri" panose="020F0502020204030204" pitchFamily="34" charset="0"/>
                    </a:endParaRPr>
                  </a:p>
                </p:txBody>
              </p:sp>
              <p:sp>
                <p:nvSpPr>
                  <p:cNvPr id="10387" name="Line 119"/>
                  <p:cNvSpPr>
                    <a:spLocks noChangeShapeType="1"/>
                  </p:cNvSpPr>
                  <p:nvPr/>
                </p:nvSpPr>
                <p:spPr bwMode="auto">
                  <a:xfrm>
                    <a:off x="3251" y="1573"/>
                    <a:ext cx="1494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 b="0">
                      <a:latin typeface="Calibri" panose="020F0502020204030204" pitchFamily="34" charset="0"/>
                    </a:endParaRPr>
                  </a:p>
                </p:txBody>
              </p:sp>
              <p:sp>
                <p:nvSpPr>
                  <p:cNvPr id="10388" name="Line 120"/>
                  <p:cNvSpPr>
                    <a:spLocks noChangeShapeType="1"/>
                  </p:cNvSpPr>
                  <p:nvPr/>
                </p:nvSpPr>
                <p:spPr bwMode="auto">
                  <a:xfrm>
                    <a:off x="3253" y="1626"/>
                    <a:ext cx="1494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 b="0">
                      <a:latin typeface="Calibri" panose="020F0502020204030204" pitchFamily="34" charset="0"/>
                    </a:endParaRPr>
                  </a:p>
                </p:txBody>
              </p:sp>
              <p:sp>
                <p:nvSpPr>
                  <p:cNvPr id="10389" name="Line 121"/>
                  <p:cNvSpPr>
                    <a:spLocks noChangeShapeType="1"/>
                  </p:cNvSpPr>
                  <p:nvPr/>
                </p:nvSpPr>
                <p:spPr bwMode="auto">
                  <a:xfrm>
                    <a:off x="3253" y="1679"/>
                    <a:ext cx="1494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 b="0">
                      <a:latin typeface="Calibri" panose="020F0502020204030204" pitchFamily="34" charset="0"/>
                    </a:endParaRPr>
                  </a:p>
                </p:txBody>
              </p:sp>
              <p:sp>
                <p:nvSpPr>
                  <p:cNvPr id="10390" name="Line 122"/>
                  <p:cNvSpPr>
                    <a:spLocks noChangeShapeType="1"/>
                  </p:cNvSpPr>
                  <p:nvPr/>
                </p:nvSpPr>
                <p:spPr bwMode="auto">
                  <a:xfrm>
                    <a:off x="3251" y="1732"/>
                    <a:ext cx="1494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 b="0">
                      <a:latin typeface="Calibri" panose="020F0502020204030204" pitchFamily="34" charset="0"/>
                    </a:endParaRPr>
                  </a:p>
                </p:txBody>
              </p:sp>
              <p:sp>
                <p:nvSpPr>
                  <p:cNvPr id="10391" name="Line 123"/>
                  <p:cNvSpPr>
                    <a:spLocks noChangeShapeType="1"/>
                  </p:cNvSpPr>
                  <p:nvPr/>
                </p:nvSpPr>
                <p:spPr bwMode="auto">
                  <a:xfrm>
                    <a:off x="3253" y="1785"/>
                    <a:ext cx="1494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 b="0">
                      <a:latin typeface="Calibri" panose="020F0502020204030204" pitchFamily="34" charset="0"/>
                    </a:endParaRPr>
                  </a:p>
                </p:txBody>
              </p:sp>
              <p:sp>
                <p:nvSpPr>
                  <p:cNvPr id="10392" name="Line 124"/>
                  <p:cNvSpPr>
                    <a:spLocks noChangeShapeType="1"/>
                  </p:cNvSpPr>
                  <p:nvPr/>
                </p:nvSpPr>
                <p:spPr bwMode="auto">
                  <a:xfrm>
                    <a:off x="3253" y="1838"/>
                    <a:ext cx="1494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 b="0">
                      <a:latin typeface="Calibri" panose="020F0502020204030204" pitchFamily="34" charset="0"/>
                    </a:endParaRPr>
                  </a:p>
                </p:txBody>
              </p:sp>
            </p:grpSp>
            <p:sp>
              <p:nvSpPr>
                <p:cNvPr id="10377" name="Rectangle 214"/>
                <p:cNvSpPr>
                  <a:spLocks noChangeArrowheads="1"/>
                </p:cNvSpPr>
                <p:nvPr/>
              </p:nvSpPr>
              <p:spPr bwMode="auto">
                <a:xfrm>
                  <a:off x="3914" y="1095"/>
                  <a:ext cx="696" cy="99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 b="0">
                    <a:latin typeface="Calibri" panose="020F0502020204030204" pitchFamily="34" charset="0"/>
                  </a:endParaRPr>
                </a:p>
              </p:txBody>
            </p:sp>
          </p:grpSp>
          <p:sp>
            <p:nvSpPr>
              <p:cNvPr id="10284" name="AutoShape 125"/>
              <p:cNvSpPr>
                <a:spLocks noChangeArrowheads="1"/>
              </p:cNvSpPr>
              <p:nvPr/>
            </p:nvSpPr>
            <p:spPr bwMode="auto">
              <a:xfrm>
                <a:off x="3437" y="802"/>
                <a:ext cx="1040" cy="475"/>
              </a:xfrm>
              <a:prstGeom prst="bracketPair">
                <a:avLst>
                  <a:gd name="adj" fmla="val 3880"/>
                </a:avLst>
              </a:prstGeom>
              <a:noFill/>
              <a:ln w="1270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b="0">
                  <a:latin typeface="Calibri" panose="020F0502020204030204" pitchFamily="34" charset="0"/>
                </a:endParaRPr>
              </a:p>
            </p:txBody>
          </p:sp>
          <p:sp>
            <p:nvSpPr>
              <p:cNvPr id="10285" name="AutoShape 285"/>
              <p:cNvSpPr>
                <a:spLocks noChangeArrowheads="1"/>
              </p:cNvSpPr>
              <p:nvPr/>
            </p:nvSpPr>
            <p:spPr bwMode="auto">
              <a:xfrm>
                <a:off x="2930" y="804"/>
                <a:ext cx="472" cy="1006"/>
              </a:xfrm>
              <a:prstGeom prst="bracketPair">
                <a:avLst>
                  <a:gd name="adj" fmla="val 3880"/>
                </a:avLst>
              </a:prstGeom>
              <a:noFill/>
              <a:ln w="1270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b="0">
                  <a:latin typeface="Calibri" panose="020F0502020204030204" pitchFamily="34" charset="0"/>
                </a:endParaRPr>
              </a:p>
            </p:txBody>
          </p:sp>
          <p:grpSp>
            <p:nvGrpSpPr>
              <p:cNvPr id="10286" name="Group 371"/>
              <p:cNvGrpSpPr>
                <a:grpSpLocks/>
              </p:cNvGrpSpPr>
              <p:nvPr/>
            </p:nvGrpSpPr>
            <p:grpSpPr bwMode="auto">
              <a:xfrm rot="-5400000">
                <a:off x="4424" y="1001"/>
                <a:ext cx="1020" cy="579"/>
                <a:chOff x="3913" y="796"/>
                <a:chExt cx="724" cy="398"/>
              </a:xfrm>
            </p:grpSpPr>
            <p:grpSp>
              <p:nvGrpSpPr>
                <p:cNvPr id="10333" name="Group 372"/>
                <p:cNvGrpSpPr>
                  <a:grpSpLocks/>
                </p:cNvGrpSpPr>
                <p:nvPr/>
              </p:nvGrpSpPr>
              <p:grpSpPr bwMode="auto">
                <a:xfrm>
                  <a:off x="3913" y="796"/>
                  <a:ext cx="689" cy="397"/>
                  <a:chOff x="3913" y="796"/>
                  <a:chExt cx="689" cy="397"/>
                </a:xfrm>
              </p:grpSpPr>
              <p:sp>
                <p:nvSpPr>
                  <p:cNvPr id="10351" name="Rectangle 373"/>
                  <p:cNvSpPr>
                    <a:spLocks noChangeArrowheads="1"/>
                  </p:cNvSpPr>
                  <p:nvPr/>
                </p:nvSpPr>
                <p:spPr bwMode="auto">
                  <a:xfrm>
                    <a:off x="4403" y="797"/>
                    <a:ext cx="26" cy="396"/>
                  </a:xfrm>
                  <a:prstGeom prst="rect">
                    <a:avLst/>
                  </a:prstGeom>
                  <a:solidFill>
                    <a:srgbClr val="FF00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 b="0">
                      <a:latin typeface="Calibri" panose="020F0502020204030204" pitchFamily="34" charset="0"/>
                    </a:endParaRPr>
                  </a:p>
                </p:txBody>
              </p:sp>
              <p:sp>
                <p:nvSpPr>
                  <p:cNvPr id="10352" name="Rectangle 374"/>
                  <p:cNvSpPr>
                    <a:spLocks noChangeArrowheads="1"/>
                  </p:cNvSpPr>
                  <p:nvPr/>
                </p:nvSpPr>
                <p:spPr bwMode="auto">
                  <a:xfrm>
                    <a:off x="4432" y="797"/>
                    <a:ext cx="26" cy="396"/>
                  </a:xfrm>
                  <a:prstGeom prst="rect">
                    <a:avLst/>
                  </a:prstGeom>
                  <a:solidFill>
                    <a:srgbClr val="FF00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 b="0">
                      <a:latin typeface="Calibri" panose="020F0502020204030204" pitchFamily="34" charset="0"/>
                    </a:endParaRPr>
                  </a:p>
                </p:txBody>
              </p:sp>
              <p:sp>
                <p:nvSpPr>
                  <p:cNvPr id="10353" name="Rectangle 375"/>
                  <p:cNvSpPr>
                    <a:spLocks noChangeArrowheads="1"/>
                  </p:cNvSpPr>
                  <p:nvPr/>
                </p:nvSpPr>
                <p:spPr bwMode="auto">
                  <a:xfrm>
                    <a:off x="4461" y="797"/>
                    <a:ext cx="26" cy="396"/>
                  </a:xfrm>
                  <a:prstGeom prst="rect">
                    <a:avLst/>
                  </a:prstGeom>
                  <a:solidFill>
                    <a:srgbClr val="FF00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 b="0">
                      <a:latin typeface="Calibri" panose="020F0502020204030204" pitchFamily="34" charset="0"/>
                    </a:endParaRPr>
                  </a:p>
                </p:txBody>
              </p:sp>
              <p:sp>
                <p:nvSpPr>
                  <p:cNvPr id="10354" name="Rectangle 376"/>
                  <p:cNvSpPr>
                    <a:spLocks noChangeArrowheads="1"/>
                  </p:cNvSpPr>
                  <p:nvPr/>
                </p:nvSpPr>
                <p:spPr bwMode="auto">
                  <a:xfrm>
                    <a:off x="4490" y="797"/>
                    <a:ext cx="25" cy="396"/>
                  </a:xfrm>
                  <a:prstGeom prst="rect">
                    <a:avLst/>
                  </a:prstGeom>
                  <a:solidFill>
                    <a:srgbClr val="FF00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 b="0">
                      <a:latin typeface="Calibri" panose="020F0502020204030204" pitchFamily="34" charset="0"/>
                    </a:endParaRPr>
                  </a:p>
                </p:txBody>
              </p:sp>
              <p:sp>
                <p:nvSpPr>
                  <p:cNvPr id="10355" name="Rectangle 377"/>
                  <p:cNvSpPr>
                    <a:spLocks noChangeArrowheads="1"/>
                  </p:cNvSpPr>
                  <p:nvPr/>
                </p:nvSpPr>
                <p:spPr bwMode="auto">
                  <a:xfrm>
                    <a:off x="4518" y="797"/>
                    <a:ext cx="26" cy="396"/>
                  </a:xfrm>
                  <a:prstGeom prst="rect">
                    <a:avLst/>
                  </a:prstGeom>
                  <a:solidFill>
                    <a:srgbClr val="FF00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 b="0">
                      <a:latin typeface="Calibri" panose="020F0502020204030204" pitchFamily="34" charset="0"/>
                    </a:endParaRPr>
                  </a:p>
                </p:txBody>
              </p:sp>
              <p:sp>
                <p:nvSpPr>
                  <p:cNvPr id="10356" name="Rectangle 378"/>
                  <p:cNvSpPr>
                    <a:spLocks noChangeArrowheads="1"/>
                  </p:cNvSpPr>
                  <p:nvPr/>
                </p:nvSpPr>
                <p:spPr bwMode="auto">
                  <a:xfrm>
                    <a:off x="4547" y="797"/>
                    <a:ext cx="27" cy="396"/>
                  </a:xfrm>
                  <a:prstGeom prst="rect">
                    <a:avLst/>
                  </a:prstGeom>
                  <a:solidFill>
                    <a:srgbClr val="FF00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 b="0">
                      <a:latin typeface="Calibri" panose="020F0502020204030204" pitchFamily="34" charset="0"/>
                    </a:endParaRPr>
                  </a:p>
                </p:txBody>
              </p:sp>
              <p:sp>
                <p:nvSpPr>
                  <p:cNvPr id="10357" name="Rectangle 379"/>
                  <p:cNvSpPr>
                    <a:spLocks noChangeArrowheads="1"/>
                  </p:cNvSpPr>
                  <p:nvPr/>
                </p:nvSpPr>
                <p:spPr bwMode="auto">
                  <a:xfrm>
                    <a:off x="4576" y="797"/>
                    <a:ext cx="26" cy="396"/>
                  </a:xfrm>
                  <a:prstGeom prst="rect">
                    <a:avLst/>
                  </a:prstGeom>
                  <a:solidFill>
                    <a:srgbClr val="FF00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 b="0">
                      <a:latin typeface="Calibri" panose="020F0502020204030204" pitchFamily="34" charset="0"/>
                    </a:endParaRPr>
                  </a:p>
                </p:txBody>
              </p:sp>
              <p:sp>
                <p:nvSpPr>
                  <p:cNvPr id="10358" name="Rectangle 380"/>
                  <p:cNvSpPr>
                    <a:spLocks noChangeArrowheads="1"/>
                  </p:cNvSpPr>
                  <p:nvPr/>
                </p:nvSpPr>
                <p:spPr bwMode="auto">
                  <a:xfrm>
                    <a:off x="3913" y="796"/>
                    <a:ext cx="26" cy="396"/>
                  </a:xfrm>
                  <a:prstGeom prst="rect">
                    <a:avLst/>
                  </a:prstGeom>
                  <a:solidFill>
                    <a:srgbClr val="FF00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 b="0">
                      <a:latin typeface="Calibri" panose="020F0502020204030204" pitchFamily="34" charset="0"/>
                    </a:endParaRPr>
                  </a:p>
                </p:txBody>
              </p:sp>
              <p:sp>
                <p:nvSpPr>
                  <p:cNvPr id="10359" name="Rectangle 381"/>
                  <p:cNvSpPr>
                    <a:spLocks noChangeArrowheads="1"/>
                  </p:cNvSpPr>
                  <p:nvPr/>
                </p:nvSpPr>
                <p:spPr bwMode="auto">
                  <a:xfrm>
                    <a:off x="3942" y="796"/>
                    <a:ext cx="26" cy="396"/>
                  </a:xfrm>
                  <a:prstGeom prst="rect">
                    <a:avLst/>
                  </a:prstGeom>
                  <a:solidFill>
                    <a:srgbClr val="FF00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 b="0">
                      <a:latin typeface="Calibri" panose="020F0502020204030204" pitchFamily="34" charset="0"/>
                    </a:endParaRPr>
                  </a:p>
                </p:txBody>
              </p:sp>
              <p:sp>
                <p:nvSpPr>
                  <p:cNvPr id="10360" name="Rectangle 382"/>
                  <p:cNvSpPr>
                    <a:spLocks noChangeArrowheads="1"/>
                  </p:cNvSpPr>
                  <p:nvPr/>
                </p:nvSpPr>
                <p:spPr bwMode="auto">
                  <a:xfrm>
                    <a:off x="3971" y="796"/>
                    <a:ext cx="25" cy="396"/>
                  </a:xfrm>
                  <a:prstGeom prst="rect">
                    <a:avLst/>
                  </a:prstGeom>
                  <a:solidFill>
                    <a:srgbClr val="FF00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 b="0">
                      <a:latin typeface="Calibri" panose="020F0502020204030204" pitchFamily="34" charset="0"/>
                    </a:endParaRPr>
                  </a:p>
                </p:txBody>
              </p:sp>
              <p:sp>
                <p:nvSpPr>
                  <p:cNvPr id="10361" name="Rectangle 383"/>
                  <p:cNvSpPr>
                    <a:spLocks noChangeArrowheads="1"/>
                  </p:cNvSpPr>
                  <p:nvPr/>
                </p:nvSpPr>
                <p:spPr bwMode="auto">
                  <a:xfrm>
                    <a:off x="3999" y="796"/>
                    <a:ext cx="26" cy="396"/>
                  </a:xfrm>
                  <a:prstGeom prst="rect">
                    <a:avLst/>
                  </a:prstGeom>
                  <a:solidFill>
                    <a:srgbClr val="FF00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 b="0">
                      <a:latin typeface="Calibri" panose="020F0502020204030204" pitchFamily="34" charset="0"/>
                    </a:endParaRPr>
                  </a:p>
                </p:txBody>
              </p:sp>
              <p:sp>
                <p:nvSpPr>
                  <p:cNvPr id="10362" name="Rectangle 384"/>
                  <p:cNvSpPr>
                    <a:spLocks noChangeArrowheads="1"/>
                  </p:cNvSpPr>
                  <p:nvPr/>
                </p:nvSpPr>
                <p:spPr bwMode="auto">
                  <a:xfrm>
                    <a:off x="4028" y="796"/>
                    <a:ext cx="26" cy="396"/>
                  </a:xfrm>
                  <a:prstGeom prst="rect">
                    <a:avLst/>
                  </a:prstGeom>
                  <a:solidFill>
                    <a:srgbClr val="FF00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 b="0">
                      <a:latin typeface="Calibri" panose="020F0502020204030204" pitchFamily="34" charset="0"/>
                    </a:endParaRPr>
                  </a:p>
                </p:txBody>
              </p:sp>
              <p:sp>
                <p:nvSpPr>
                  <p:cNvPr id="10363" name="Rectangle 385"/>
                  <p:cNvSpPr>
                    <a:spLocks noChangeArrowheads="1"/>
                  </p:cNvSpPr>
                  <p:nvPr/>
                </p:nvSpPr>
                <p:spPr bwMode="auto">
                  <a:xfrm>
                    <a:off x="4057" y="796"/>
                    <a:ext cx="26" cy="396"/>
                  </a:xfrm>
                  <a:prstGeom prst="rect">
                    <a:avLst/>
                  </a:prstGeom>
                  <a:solidFill>
                    <a:srgbClr val="FF00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 b="0">
                      <a:latin typeface="Calibri" panose="020F0502020204030204" pitchFamily="34" charset="0"/>
                    </a:endParaRPr>
                  </a:p>
                </p:txBody>
              </p:sp>
              <p:sp>
                <p:nvSpPr>
                  <p:cNvPr id="10364" name="Rectangle 386"/>
                  <p:cNvSpPr>
                    <a:spLocks noChangeArrowheads="1"/>
                  </p:cNvSpPr>
                  <p:nvPr/>
                </p:nvSpPr>
                <p:spPr bwMode="auto">
                  <a:xfrm>
                    <a:off x="4086" y="796"/>
                    <a:ext cx="26" cy="396"/>
                  </a:xfrm>
                  <a:prstGeom prst="rect">
                    <a:avLst/>
                  </a:prstGeom>
                  <a:solidFill>
                    <a:srgbClr val="FF00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 b="0">
                      <a:latin typeface="Calibri" panose="020F0502020204030204" pitchFamily="34" charset="0"/>
                    </a:endParaRPr>
                  </a:p>
                </p:txBody>
              </p:sp>
              <p:sp>
                <p:nvSpPr>
                  <p:cNvPr id="10365" name="Rectangle 387"/>
                  <p:cNvSpPr>
                    <a:spLocks noChangeArrowheads="1"/>
                  </p:cNvSpPr>
                  <p:nvPr/>
                </p:nvSpPr>
                <p:spPr bwMode="auto">
                  <a:xfrm>
                    <a:off x="4115" y="796"/>
                    <a:ext cx="26" cy="396"/>
                  </a:xfrm>
                  <a:prstGeom prst="rect">
                    <a:avLst/>
                  </a:prstGeom>
                  <a:solidFill>
                    <a:srgbClr val="FF00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 b="0">
                      <a:latin typeface="Calibri" panose="020F0502020204030204" pitchFamily="34" charset="0"/>
                    </a:endParaRPr>
                  </a:p>
                </p:txBody>
              </p:sp>
              <p:sp>
                <p:nvSpPr>
                  <p:cNvPr id="10366" name="Rectangle 388"/>
                  <p:cNvSpPr>
                    <a:spLocks noChangeArrowheads="1"/>
                  </p:cNvSpPr>
                  <p:nvPr/>
                </p:nvSpPr>
                <p:spPr bwMode="auto">
                  <a:xfrm>
                    <a:off x="4144" y="796"/>
                    <a:ext cx="26" cy="396"/>
                  </a:xfrm>
                  <a:prstGeom prst="rect">
                    <a:avLst/>
                  </a:prstGeom>
                  <a:solidFill>
                    <a:srgbClr val="FF00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 b="0">
                      <a:latin typeface="Calibri" panose="020F0502020204030204" pitchFamily="34" charset="0"/>
                    </a:endParaRPr>
                  </a:p>
                </p:txBody>
              </p:sp>
              <p:sp>
                <p:nvSpPr>
                  <p:cNvPr id="10367" name="Rectangle 389"/>
                  <p:cNvSpPr>
                    <a:spLocks noChangeArrowheads="1"/>
                  </p:cNvSpPr>
                  <p:nvPr/>
                </p:nvSpPr>
                <p:spPr bwMode="auto">
                  <a:xfrm>
                    <a:off x="4172" y="796"/>
                    <a:ext cx="27" cy="396"/>
                  </a:xfrm>
                  <a:prstGeom prst="rect">
                    <a:avLst/>
                  </a:prstGeom>
                  <a:solidFill>
                    <a:srgbClr val="FF00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 b="0">
                      <a:latin typeface="Calibri" panose="020F0502020204030204" pitchFamily="34" charset="0"/>
                    </a:endParaRPr>
                  </a:p>
                </p:txBody>
              </p:sp>
              <p:sp>
                <p:nvSpPr>
                  <p:cNvPr id="10368" name="Rectangle 390"/>
                  <p:cNvSpPr>
                    <a:spLocks noChangeArrowheads="1"/>
                  </p:cNvSpPr>
                  <p:nvPr/>
                </p:nvSpPr>
                <p:spPr bwMode="auto">
                  <a:xfrm>
                    <a:off x="4201" y="796"/>
                    <a:ext cx="27" cy="396"/>
                  </a:xfrm>
                  <a:prstGeom prst="rect">
                    <a:avLst/>
                  </a:prstGeom>
                  <a:solidFill>
                    <a:srgbClr val="FF00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 b="0">
                      <a:latin typeface="Calibri" panose="020F0502020204030204" pitchFamily="34" charset="0"/>
                    </a:endParaRPr>
                  </a:p>
                </p:txBody>
              </p:sp>
              <p:sp>
                <p:nvSpPr>
                  <p:cNvPr id="10369" name="Rectangle 391"/>
                  <p:cNvSpPr>
                    <a:spLocks noChangeArrowheads="1"/>
                  </p:cNvSpPr>
                  <p:nvPr/>
                </p:nvSpPr>
                <p:spPr bwMode="auto">
                  <a:xfrm>
                    <a:off x="4230" y="796"/>
                    <a:ext cx="26" cy="396"/>
                  </a:xfrm>
                  <a:prstGeom prst="rect">
                    <a:avLst/>
                  </a:prstGeom>
                  <a:solidFill>
                    <a:srgbClr val="FF00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 b="0">
                      <a:latin typeface="Calibri" panose="020F0502020204030204" pitchFamily="34" charset="0"/>
                    </a:endParaRPr>
                  </a:p>
                </p:txBody>
              </p:sp>
              <p:sp>
                <p:nvSpPr>
                  <p:cNvPr id="10370" name="Rectangle 392"/>
                  <p:cNvSpPr>
                    <a:spLocks noChangeArrowheads="1"/>
                  </p:cNvSpPr>
                  <p:nvPr/>
                </p:nvSpPr>
                <p:spPr bwMode="auto">
                  <a:xfrm>
                    <a:off x="4259" y="796"/>
                    <a:ext cx="26" cy="396"/>
                  </a:xfrm>
                  <a:prstGeom prst="rect">
                    <a:avLst/>
                  </a:prstGeom>
                  <a:solidFill>
                    <a:srgbClr val="FF00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 b="0">
                      <a:latin typeface="Calibri" panose="020F0502020204030204" pitchFamily="34" charset="0"/>
                    </a:endParaRPr>
                  </a:p>
                </p:txBody>
              </p:sp>
              <p:sp>
                <p:nvSpPr>
                  <p:cNvPr id="10371" name="Rectangle 393"/>
                  <p:cNvSpPr>
                    <a:spLocks noChangeArrowheads="1"/>
                  </p:cNvSpPr>
                  <p:nvPr/>
                </p:nvSpPr>
                <p:spPr bwMode="auto">
                  <a:xfrm>
                    <a:off x="4288" y="796"/>
                    <a:ext cx="27" cy="396"/>
                  </a:xfrm>
                  <a:prstGeom prst="rect">
                    <a:avLst/>
                  </a:prstGeom>
                  <a:solidFill>
                    <a:srgbClr val="FF00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 b="0">
                      <a:latin typeface="Calibri" panose="020F0502020204030204" pitchFamily="34" charset="0"/>
                    </a:endParaRPr>
                  </a:p>
                </p:txBody>
              </p:sp>
              <p:sp>
                <p:nvSpPr>
                  <p:cNvPr id="10372" name="Rectangle 394"/>
                  <p:cNvSpPr>
                    <a:spLocks noChangeArrowheads="1"/>
                  </p:cNvSpPr>
                  <p:nvPr/>
                </p:nvSpPr>
                <p:spPr bwMode="auto">
                  <a:xfrm>
                    <a:off x="4317" y="796"/>
                    <a:ext cx="26" cy="396"/>
                  </a:xfrm>
                  <a:prstGeom prst="rect">
                    <a:avLst/>
                  </a:prstGeom>
                  <a:solidFill>
                    <a:srgbClr val="FF00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 b="0">
                      <a:latin typeface="Calibri" panose="020F0502020204030204" pitchFamily="34" charset="0"/>
                    </a:endParaRPr>
                  </a:p>
                </p:txBody>
              </p:sp>
              <p:sp>
                <p:nvSpPr>
                  <p:cNvPr id="10373" name="Rectangle 395"/>
                  <p:cNvSpPr>
                    <a:spLocks noChangeArrowheads="1"/>
                  </p:cNvSpPr>
                  <p:nvPr/>
                </p:nvSpPr>
                <p:spPr bwMode="auto">
                  <a:xfrm>
                    <a:off x="4345" y="796"/>
                    <a:ext cx="27" cy="396"/>
                  </a:xfrm>
                  <a:prstGeom prst="rect">
                    <a:avLst/>
                  </a:prstGeom>
                  <a:solidFill>
                    <a:srgbClr val="FF00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 b="0">
                      <a:latin typeface="Calibri" panose="020F0502020204030204" pitchFamily="34" charset="0"/>
                    </a:endParaRPr>
                  </a:p>
                </p:txBody>
              </p:sp>
              <p:sp>
                <p:nvSpPr>
                  <p:cNvPr id="10374" name="Rectangle 396"/>
                  <p:cNvSpPr>
                    <a:spLocks noChangeArrowheads="1"/>
                  </p:cNvSpPr>
                  <p:nvPr/>
                </p:nvSpPr>
                <p:spPr bwMode="auto">
                  <a:xfrm>
                    <a:off x="4374" y="796"/>
                    <a:ext cx="27" cy="396"/>
                  </a:xfrm>
                  <a:prstGeom prst="rect">
                    <a:avLst/>
                  </a:prstGeom>
                  <a:solidFill>
                    <a:srgbClr val="FF00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 b="0">
                      <a:latin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10334" name="Group 397"/>
                <p:cNvGrpSpPr>
                  <a:grpSpLocks/>
                </p:cNvGrpSpPr>
                <p:nvPr/>
              </p:nvGrpSpPr>
              <p:grpSpPr bwMode="auto">
                <a:xfrm>
                  <a:off x="3914" y="823"/>
                  <a:ext cx="723" cy="344"/>
                  <a:chOff x="3251" y="1098"/>
                  <a:chExt cx="1496" cy="740"/>
                </a:xfrm>
              </p:grpSpPr>
              <p:sp>
                <p:nvSpPr>
                  <p:cNvPr id="10336" name="Line 398"/>
                  <p:cNvSpPr>
                    <a:spLocks noChangeShapeType="1"/>
                  </p:cNvSpPr>
                  <p:nvPr/>
                </p:nvSpPr>
                <p:spPr bwMode="auto">
                  <a:xfrm>
                    <a:off x="3251" y="1098"/>
                    <a:ext cx="1494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 b="0">
                      <a:latin typeface="Calibri" panose="020F0502020204030204" pitchFamily="34" charset="0"/>
                    </a:endParaRPr>
                  </a:p>
                </p:txBody>
              </p:sp>
              <p:sp>
                <p:nvSpPr>
                  <p:cNvPr id="10337" name="Line 399"/>
                  <p:cNvSpPr>
                    <a:spLocks noChangeShapeType="1"/>
                  </p:cNvSpPr>
                  <p:nvPr/>
                </p:nvSpPr>
                <p:spPr bwMode="auto">
                  <a:xfrm>
                    <a:off x="3253" y="1150"/>
                    <a:ext cx="1494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 b="0">
                      <a:latin typeface="Calibri" panose="020F0502020204030204" pitchFamily="34" charset="0"/>
                    </a:endParaRPr>
                  </a:p>
                </p:txBody>
              </p:sp>
              <p:sp>
                <p:nvSpPr>
                  <p:cNvPr id="10338" name="Line 400"/>
                  <p:cNvSpPr>
                    <a:spLocks noChangeShapeType="1"/>
                  </p:cNvSpPr>
                  <p:nvPr/>
                </p:nvSpPr>
                <p:spPr bwMode="auto">
                  <a:xfrm>
                    <a:off x="3253" y="1203"/>
                    <a:ext cx="1494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 b="0">
                      <a:latin typeface="Calibri" panose="020F0502020204030204" pitchFamily="34" charset="0"/>
                    </a:endParaRPr>
                  </a:p>
                </p:txBody>
              </p:sp>
              <p:sp>
                <p:nvSpPr>
                  <p:cNvPr id="10339" name="Line 401"/>
                  <p:cNvSpPr>
                    <a:spLocks noChangeShapeType="1"/>
                  </p:cNvSpPr>
                  <p:nvPr/>
                </p:nvSpPr>
                <p:spPr bwMode="auto">
                  <a:xfrm>
                    <a:off x="3251" y="1256"/>
                    <a:ext cx="1494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 b="0">
                      <a:latin typeface="Calibri" panose="020F0502020204030204" pitchFamily="34" charset="0"/>
                    </a:endParaRPr>
                  </a:p>
                </p:txBody>
              </p:sp>
              <p:sp>
                <p:nvSpPr>
                  <p:cNvPr id="10340" name="Line 402"/>
                  <p:cNvSpPr>
                    <a:spLocks noChangeShapeType="1"/>
                  </p:cNvSpPr>
                  <p:nvPr/>
                </p:nvSpPr>
                <p:spPr bwMode="auto">
                  <a:xfrm>
                    <a:off x="3253" y="1309"/>
                    <a:ext cx="1494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 b="0">
                      <a:latin typeface="Calibri" panose="020F0502020204030204" pitchFamily="34" charset="0"/>
                    </a:endParaRPr>
                  </a:p>
                </p:txBody>
              </p:sp>
              <p:sp>
                <p:nvSpPr>
                  <p:cNvPr id="10341" name="Line 403"/>
                  <p:cNvSpPr>
                    <a:spLocks noChangeShapeType="1"/>
                  </p:cNvSpPr>
                  <p:nvPr/>
                </p:nvSpPr>
                <p:spPr bwMode="auto">
                  <a:xfrm>
                    <a:off x="3253" y="1362"/>
                    <a:ext cx="1494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 b="0">
                      <a:latin typeface="Calibri" panose="020F0502020204030204" pitchFamily="34" charset="0"/>
                    </a:endParaRPr>
                  </a:p>
                </p:txBody>
              </p:sp>
              <p:sp>
                <p:nvSpPr>
                  <p:cNvPr id="10342" name="Line 404"/>
                  <p:cNvSpPr>
                    <a:spLocks noChangeShapeType="1"/>
                  </p:cNvSpPr>
                  <p:nvPr/>
                </p:nvSpPr>
                <p:spPr bwMode="auto">
                  <a:xfrm>
                    <a:off x="3251" y="1415"/>
                    <a:ext cx="1494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 b="0">
                      <a:latin typeface="Calibri" panose="020F0502020204030204" pitchFamily="34" charset="0"/>
                    </a:endParaRPr>
                  </a:p>
                </p:txBody>
              </p:sp>
              <p:sp>
                <p:nvSpPr>
                  <p:cNvPr id="10343" name="Line 405"/>
                  <p:cNvSpPr>
                    <a:spLocks noChangeShapeType="1"/>
                  </p:cNvSpPr>
                  <p:nvPr/>
                </p:nvSpPr>
                <p:spPr bwMode="auto">
                  <a:xfrm>
                    <a:off x="3253" y="1468"/>
                    <a:ext cx="1494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 b="0">
                      <a:latin typeface="Calibri" panose="020F0502020204030204" pitchFamily="34" charset="0"/>
                    </a:endParaRPr>
                  </a:p>
                </p:txBody>
              </p:sp>
              <p:sp>
                <p:nvSpPr>
                  <p:cNvPr id="10344" name="Line 406"/>
                  <p:cNvSpPr>
                    <a:spLocks noChangeShapeType="1"/>
                  </p:cNvSpPr>
                  <p:nvPr/>
                </p:nvSpPr>
                <p:spPr bwMode="auto">
                  <a:xfrm>
                    <a:off x="3253" y="1520"/>
                    <a:ext cx="1494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 b="0">
                      <a:latin typeface="Calibri" panose="020F0502020204030204" pitchFamily="34" charset="0"/>
                    </a:endParaRPr>
                  </a:p>
                </p:txBody>
              </p:sp>
              <p:sp>
                <p:nvSpPr>
                  <p:cNvPr id="10345" name="Line 407"/>
                  <p:cNvSpPr>
                    <a:spLocks noChangeShapeType="1"/>
                  </p:cNvSpPr>
                  <p:nvPr/>
                </p:nvSpPr>
                <p:spPr bwMode="auto">
                  <a:xfrm>
                    <a:off x="3251" y="1573"/>
                    <a:ext cx="1494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 b="0">
                      <a:latin typeface="Calibri" panose="020F0502020204030204" pitchFamily="34" charset="0"/>
                    </a:endParaRPr>
                  </a:p>
                </p:txBody>
              </p:sp>
              <p:sp>
                <p:nvSpPr>
                  <p:cNvPr id="10346" name="Line 408"/>
                  <p:cNvSpPr>
                    <a:spLocks noChangeShapeType="1"/>
                  </p:cNvSpPr>
                  <p:nvPr/>
                </p:nvSpPr>
                <p:spPr bwMode="auto">
                  <a:xfrm>
                    <a:off x="3253" y="1626"/>
                    <a:ext cx="1494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 b="0">
                      <a:latin typeface="Calibri" panose="020F0502020204030204" pitchFamily="34" charset="0"/>
                    </a:endParaRPr>
                  </a:p>
                </p:txBody>
              </p:sp>
              <p:sp>
                <p:nvSpPr>
                  <p:cNvPr id="10347" name="Line 409"/>
                  <p:cNvSpPr>
                    <a:spLocks noChangeShapeType="1"/>
                  </p:cNvSpPr>
                  <p:nvPr/>
                </p:nvSpPr>
                <p:spPr bwMode="auto">
                  <a:xfrm>
                    <a:off x="3253" y="1679"/>
                    <a:ext cx="1494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 b="0">
                      <a:latin typeface="Calibri" panose="020F0502020204030204" pitchFamily="34" charset="0"/>
                    </a:endParaRPr>
                  </a:p>
                </p:txBody>
              </p:sp>
              <p:sp>
                <p:nvSpPr>
                  <p:cNvPr id="10348" name="Line 410"/>
                  <p:cNvSpPr>
                    <a:spLocks noChangeShapeType="1"/>
                  </p:cNvSpPr>
                  <p:nvPr/>
                </p:nvSpPr>
                <p:spPr bwMode="auto">
                  <a:xfrm>
                    <a:off x="3251" y="1732"/>
                    <a:ext cx="1494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 b="0">
                      <a:latin typeface="Calibri" panose="020F0502020204030204" pitchFamily="34" charset="0"/>
                    </a:endParaRPr>
                  </a:p>
                </p:txBody>
              </p:sp>
              <p:sp>
                <p:nvSpPr>
                  <p:cNvPr id="10349" name="Line 411"/>
                  <p:cNvSpPr>
                    <a:spLocks noChangeShapeType="1"/>
                  </p:cNvSpPr>
                  <p:nvPr/>
                </p:nvSpPr>
                <p:spPr bwMode="auto">
                  <a:xfrm>
                    <a:off x="3253" y="1785"/>
                    <a:ext cx="1494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 b="0">
                      <a:latin typeface="Calibri" panose="020F0502020204030204" pitchFamily="34" charset="0"/>
                    </a:endParaRPr>
                  </a:p>
                </p:txBody>
              </p:sp>
              <p:sp>
                <p:nvSpPr>
                  <p:cNvPr id="10350" name="Line 412"/>
                  <p:cNvSpPr>
                    <a:spLocks noChangeShapeType="1"/>
                  </p:cNvSpPr>
                  <p:nvPr/>
                </p:nvSpPr>
                <p:spPr bwMode="auto">
                  <a:xfrm>
                    <a:off x="3253" y="1838"/>
                    <a:ext cx="1494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 b="0">
                      <a:latin typeface="Calibri" panose="020F0502020204030204" pitchFamily="34" charset="0"/>
                    </a:endParaRPr>
                  </a:p>
                </p:txBody>
              </p:sp>
            </p:grpSp>
            <p:sp>
              <p:nvSpPr>
                <p:cNvPr id="10335" name="Rectangle 413"/>
                <p:cNvSpPr>
                  <a:spLocks noChangeArrowheads="1"/>
                </p:cNvSpPr>
                <p:nvPr/>
              </p:nvSpPr>
              <p:spPr bwMode="auto">
                <a:xfrm>
                  <a:off x="3914" y="1095"/>
                  <a:ext cx="696" cy="99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 b="0">
                    <a:latin typeface="Calibri" panose="020F0502020204030204" pitchFamily="34" charset="0"/>
                  </a:endParaRPr>
                </a:p>
              </p:txBody>
            </p:sp>
          </p:grpSp>
          <p:grpSp>
            <p:nvGrpSpPr>
              <p:cNvPr id="10287" name="Group 415"/>
              <p:cNvGrpSpPr>
                <a:grpSpLocks/>
              </p:cNvGrpSpPr>
              <p:nvPr/>
            </p:nvGrpSpPr>
            <p:grpSpPr bwMode="auto">
              <a:xfrm rot="-5400000">
                <a:off x="4854" y="1001"/>
                <a:ext cx="1020" cy="579"/>
                <a:chOff x="3913" y="796"/>
                <a:chExt cx="724" cy="398"/>
              </a:xfrm>
            </p:grpSpPr>
            <p:grpSp>
              <p:nvGrpSpPr>
                <p:cNvPr id="10291" name="Group 416"/>
                <p:cNvGrpSpPr>
                  <a:grpSpLocks/>
                </p:cNvGrpSpPr>
                <p:nvPr/>
              </p:nvGrpSpPr>
              <p:grpSpPr bwMode="auto">
                <a:xfrm>
                  <a:off x="3913" y="796"/>
                  <a:ext cx="689" cy="397"/>
                  <a:chOff x="3913" y="796"/>
                  <a:chExt cx="689" cy="397"/>
                </a:xfrm>
              </p:grpSpPr>
              <p:sp>
                <p:nvSpPr>
                  <p:cNvPr id="10309" name="Rectangle 417"/>
                  <p:cNvSpPr>
                    <a:spLocks noChangeArrowheads="1"/>
                  </p:cNvSpPr>
                  <p:nvPr/>
                </p:nvSpPr>
                <p:spPr bwMode="auto">
                  <a:xfrm>
                    <a:off x="4403" y="797"/>
                    <a:ext cx="26" cy="396"/>
                  </a:xfrm>
                  <a:prstGeom prst="rect">
                    <a:avLst/>
                  </a:prstGeom>
                  <a:solidFill>
                    <a:srgbClr val="FF00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 b="0">
                      <a:latin typeface="Calibri" panose="020F0502020204030204" pitchFamily="34" charset="0"/>
                    </a:endParaRPr>
                  </a:p>
                </p:txBody>
              </p:sp>
              <p:sp>
                <p:nvSpPr>
                  <p:cNvPr id="10310" name="Rectangle 418"/>
                  <p:cNvSpPr>
                    <a:spLocks noChangeArrowheads="1"/>
                  </p:cNvSpPr>
                  <p:nvPr/>
                </p:nvSpPr>
                <p:spPr bwMode="auto">
                  <a:xfrm>
                    <a:off x="4432" y="797"/>
                    <a:ext cx="26" cy="396"/>
                  </a:xfrm>
                  <a:prstGeom prst="rect">
                    <a:avLst/>
                  </a:prstGeom>
                  <a:solidFill>
                    <a:srgbClr val="FF00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 b="0">
                      <a:latin typeface="Calibri" panose="020F0502020204030204" pitchFamily="34" charset="0"/>
                    </a:endParaRPr>
                  </a:p>
                </p:txBody>
              </p:sp>
              <p:sp>
                <p:nvSpPr>
                  <p:cNvPr id="10311" name="Rectangle 419"/>
                  <p:cNvSpPr>
                    <a:spLocks noChangeArrowheads="1"/>
                  </p:cNvSpPr>
                  <p:nvPr/>
                </p:nvSpPr>
                <p:spPr bwMode="auto">
                  <a:xfrm>
                    <a:off x="4461" y="797"/>
                    <a:ext cx="26" cy="396"/>
                  </a:xfrm>
                  <a:prstGeom prst="rect">
                    <a:avLst/>
                  </a:prstGeom>
                  <a:solidFill>
                    <a:srgbClr val="FF00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 b="0">
                      <a:latin typeface="Calibri" panose="020F0502020204030204" pitchFamily="34" charset="0"/>
                    </a:endParaRPr>
                  </a:p>
                </p:txBody>
              </p:sp>
              <p:sp>
                <p:nvSpPr>
                  <p:cNvPr id="10312" name="Rectangle 420"/>
                  <p:cNvSpPr>
                    <a:spLocks noChangeArrowheads="1"/>
                  </p:cNvSpPr>
                  <p:nvPr/>
                </p:nvSpPr>
                <p:spPr bwMode="auto">
                  <a:xfrm>
                    <a:off x="4490" y="797"/>
                    <a:ext cx="25" cy="396"/>
                  </a:xfrm>
                  <a:prstGeom prst="rect">
                    <a:avLst/>
                  </a:prstGeom>
                  <a:solidFill>
                    <a:srgbClr val="FF00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 b="0">
                      <a:latin typeface="Calibri" panose="020F0502020204030204" pitchFamily="34" charset="0"/>
                    </a:endParaRPr>
                  </a:p>
                </p:txBody>
              </p:sp>
              <p:sp>
                <p:nvSpPr>
                  <p:cNvPr id="10313" name="Rectangle 421"/>
                  <p:cNvSpPr>
                    <a:spLocks noChangeArrowheads="1"/>
                  </p:cNvSpPr>
                  <p:nvPr/>
                </p:nvSpPr>
                <p:spPr bwMode="auto">
                  <a:xfrm>
                    <a:off x="4518" y="797"/>
                    <a:ext cx="26" cy="396"/>
                  </a:xfrm>
                  <a:prstGeom prst="rect">
                    <a:avLst/>
                  </a:prstGeom>
                  <a:solidFill>
                    <a:srgbClr val="FF00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 b="0">
                      <a:latin typeface="Calibri" panose="020F0502020204030204" pitchFamily="34" charset="0"/>
                    </a:endParaRPr>
                  </a:p>
                </p:txBody>
              </p:sp>
              <p:sp>
                <p:nvSpPr>
                  <p:cNvPr id="10314" name="Rectangle 422"/>
                  <p:cNvSpPr>
                    <a:spLocks noChangeArrowheads="1"/>
                  </p:cNvSpPr>
                  <p:nvPr/>
                </p:nvSpPr>
                <p:spPr bwMode="auto">
                  <a:xfrm>
                    <a:off x="4547" y="797"/>
                    <a:ext cx="27" cy="396"/>
                  </a:xfrm>
                  <a:prstGeom prst="rect">
                    <a:avLst/>
                  </a:prstGeom>
                  <a:solidFill>
                    <a:srgbClr val="FF00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 b="0">
                      <a:latin typeface="Calibri" panose="020F0502020204030204" pitchFamily="34" charset="0"/>
                    </a:endParaRPr>
                  </a:p>
                </p:txBody>
              </p:sp>
              <p:sp>
                <p:nvSpPr>
                  <p:cNvPr id="10315" name="Rectangle 423"/>
                  <p:cNvSpPr>
                    <a:spLocks noChangeArrowheads="1"/>
                  </p:cNvSpPr>
                  <p:nvPr/>
                </p:nvSpPr>
                <p:spPr bwMode="auto">
                  <a:xfrm>
                    <a:off x="4576" y="797"/>
                    <a:ext cx="26" cy="396"/>
                  </a:xfrm>
                  <a:prstGeom prst="rect">
                    <a:avLst/>
                  </a:prstGeom>
                  <a:solidFill>
                    <a:srgbClr val="FF00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 b="0">
                      <a:latin typeface="Calibri" panose="020F0502020204030204" pitchFamily="34" charset="0"/>
                    </a:endParaRPr>
                  </a:p>
                </p:txBody>
              </p:sp>
              <p:sp>
                <p:nvSpPr>
                  <p:cNvPr id="10316" name="Rectangle 424"/>
                  <p:cNvSpPr>
                    <a:spLocks noChangeArrowheads="1"/>
                  </p:cNvSpPr>
                  <p:nvPr/>
                </p:nvSpPr>
                <p:spPr bwMode="auto">
                  <a:xfrm>
                    <a:off x="3913" y="796"/>
                    <a:ext cx="26" cy="396"/>
                  </a:xfrm>
                  <a:prstGeom prst="rect">
                    <a:avLst/>
                  </a:prstGeom>
                  <a:solidFill>
                    <a:srgbClr val="FF00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 b="0">
                      <a:latin typeface="Calibri" panose="020F0502020204030204" pitchFamily="34" charset="0"/>
                    </a:endParaRPr>
                  </a:p>
                </p:txBody>
              </p:sp>
              <p:sp>
                <p:nvSpPr>
                  <p:cNvPr id="10317" name="Rectangle 425"/>
                  <p:cNvSpPr>
                    <a:spLocks noChangeArrowheads="1"/>
                  </p:cNvSpPr>
                  <p:nvPr/>
                </p:nvSpPr>
                <p:spPr bwMode="auto">
                  <a:xfrm>
                    <a:off x="3942" y="796"/>
                    <a:ext cx="26" cy="396"/>
                  </a:xfrm>
                  <a:prstGeom prst="rect">
                    <a:avLst/>
                  </a:prstGeom>
                  <a:solidFill>
                    <a:srgbClr val="FF00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 b="0">
                      <a:latin typeface="Calibri" panose="020F0502020204030204" pitchFamily="34" charset="0"/>
                    </a:endParaRPr>
                  </a:p>
                </p:txBody>
              </p:sp>
              <p:sp>
                <p:nvSpPr>
                  <p:cNvPr id="10318" name="Rectangle 426"/>
                  <p:cNvSpPr>
                    <a:spLocks noChangeArrowheads="1"/>
                  </p:cNvSpPr>
                  <p:nvPr/>
                </p:nvSpPr>
                <p:spPr bwMode="auto">
                  <a:xfrm>
                    <a:off x="3971" y="796"/>
                    <a:ext cx="25" cy="396"/>
                  </a:xfrm>
                  <a:prstGeom prst="rect">
                    <a:avLst/>
                  </a:prstGeom>
                  <a:solidFill>
                    <a:srgbClr val="FF00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 b="0">
                      <a:latin typeface="Calibri" panose="020F0502020204030204" pitchFamily="34" charset="0"/>
                    </a:endParaRPr>
                  </a:p>
                </p:txBody>
              </p:sp>
              <p:sp>
                <p:nvSpPr>
                  <p:cNvPr id="10319" name="Rectangle 427"/>
                  <p:cNvSpPr>
                    <a:spLocks noChangeArrowheads="1"/>
                  </p:cNvSpPr>
                  <p:nvPr/>
                </p:nvSpPr>
                <p:spPr bwMode="auto">
                  <a:xfrm>
                    <a:off x="3999" y="796"/>
                    <a:ext cx="26" cy="396"/>
                  </a:xfrm>
                  <a:prstGeom prst="rect">
                    <a:avLst/>
                  </a:prstGeom>
                  <a:solidFill>
                    <a:srgbClr val="FF00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 b="0">
                      <a:latin typeface="Calibri" panose="020F0502020204030204" pitchFamily="34" charset="0"/>
                    </a:endParaRPr>
                  </a:p>
                </p:txBody>
              </p:sp>
              <p:sp>
                <p:nvSpPr>
                  <p:cNvPr id="10320" name="Rectangle 428"/>
                  <p:cNvSpPr>
                    <a:spLocks noChangeArrowheads="1"/>
                  </p:cNvSpPr>
                  <p:nvPr/>
                </p:nvSpPr>
                <p:spPr bwMode="auto">
                  <a:xfrm>
                    <a:off x="4028" y="796"/>
                    <a:ext cx="26" cy="396"/>
                  </a:xfrm>
                  <a:prstGeom prst="rect">
                    <a:avLst/>
                  </a:prstGeom>
                  <a:solidFill>
                    <a:srgbClr val="FF00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 b="0">
                      <a:latin typeface="Calibri" panose="020F0502020204030204" pitchFamily="34" charset="0"/>
                    </a:endParaRPr>
                  </a:p>
                </p:txBody>
              </p:sp>
              <p:sp>
                <p:nvSpPr>
                  <p:cNvPr id="10321" name="Rectangle 429"/>
                  <p:cNvSpPr>
                    <a:spLocks noChangeArrowheads="1"/>
                  </p:cNvSpPr>
                  <p:nvPr/>
                </p:nvSpPr>
                <p:spPr bwMode="auto">
                  <a:xfrm>
                    <a:off x="4057" y="796"/>
                    <a:ext cx="26" cy="396"/>
                  </a:xfrm>
                  <a:prstGeom prst="rect">
                    <a:avLst/>
                  </a:prstGeom>
                  <a:solidFill>
                    <a:srgbClr val="FF00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 b="0">
                      <a:latin typeface="Calibri" panose="020F0502020204030204" pitchFamily="34" charset="0"/>
                    </a:endParaRPr>
                  </a:p>
                </p:txBody>
              </p:sp>
              <p:sp>
                <p:nvSpPr>
                  <p:cNvPr id="10322" name="Rectangle 430"/>
                  <p:cNvSpPr>
                    <a:spLocks noChangeArrowheads="1"/>
                  </p:cNvSpPr>
                  <p:nvPr/>
                </p:nvSpPr>
                <p:spPr bwMode="auto">
                  <a:xfrm>
                    <a:off x="4086" y="796"/>
                    <a:ext cx="26" cy="396"/>
                  </a:xfrm>
                  <a:prstGeom prst="rect">
                    <a:avLst/>
                  </a:prstGeom>
                  <a:solidFill>
                    <a:srgbClr val="FF00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 b="0">
                      <a:latin typeface="Calibri" panose="020F0502020204030204" pitchFamily="34" charset="0"/>
                    </a:endParaRPr>
                  </a:p>
                </p:txBody>
              </p:sp>
              <p:sp>
                <p:nvSpPr>
                  <p:cNvPr id="10323" name="Rectangle 431"/>
                  <p:cNvSpPr>
                    <a:spLocks noChangeArrowheads="1"/>
                  </p:cNvSpPr>
                  <p:nvPr/>
                </p:nvSpPr>
                <p:spPr bwMode="auto">
                  <a:xfrm>
                    <a:off x="4115" y="796"/>
                    <a:ext cx="26" cy="396"/>
                  </a:xfrm>
                  <a:prstGeom prst="rect">
                    <a:avLst/>
                  </a:prstGeom>
                  <a:solidFill>
                    <a:srgbClr val="FF00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 b="0">
                      <a:latin typeface="Calibri" panose="020F0502020204030204" pitchFamily="34" charset="0"/>
                    </a:endParaRPr>
                  </a:p>
                </p:txBody>
              </p:sp>
              <p:sp>
                <p:nvSpPr>
                  <p:cNvPr id="10324" name="Rectangle 432"/>
                  <p:cNvSpPr>
                    <a:spLocks noChangeArrowheads="1"/>
                  </p:cNvSpPr>
                  <p:nvPr/>
                </p:nvSpPr>
                <p:spPr bwMode="auto">
                  <a:xfrm>
                    <a:off x="4144" y="796"/>
                    <a:ext cx="26" cy="396"/>
                  </a:xfrm>
                  <a:prstGeom prst="rect">
                    <a:avLst/>
                  </a:prstGeom>
                  <a:solidFill>
                    <a:srgbClr val="FF00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 b="0">
                      <a:latin typeface="Calibri" panose="020F0502020204030204" pitchFamily="34" charset="0"/>
                    </a:endParaRPr>
                  </a:p>
                </p:txBody>
              </p:sp>
              <p:sp>
                <p:nvSpPr>
                  <p:cNvPr id="10325" name="Rectangle 433"/>
                  <p:cNvSpPr>
                    <a:spLocks noChangeArrowheads="1"/>
                  </p:cNvSpPr>
                  <p:nvPr/>
                </p:nvSpPr>
                <p:spPr bwMode="auto">
                  <a:xfrm>
                    <a:off x="4172" y="796"/>
                    <a:ext cx="27" cy="396"/>
                  </a:xfrm>
                  <a:prstGeom prst="rect">
                    <a:avLst/>
                  </a:prstGeom>
                  <a:solidFill>
                    <a:srgbClr val="FF00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 b="0">
                      <a:latin typeface="Calibri" panose="020F0502020204030204" pitchFamily="34" charset="0"/>
                    </a:endParaRPr>
                  </a:p>
                </p:txBody>
              </p:sp>
              <p:sp>
                <p:nvSpPr>
                  <p:cNvPr id="10326" name="Rectangle 434"/>
                  <p:cNvSpPr>
                    <a:spLocks noChangeArrowheads="1"/>
                  </p:cNvSpPr>
                  <p:nvPr/>
                </p:nvSpPr>
                <p:spPr bwMode="auto">
                  <a:xfrm>
                    <a:off x="4201" y="796"/>
                    <a:ext cx="27" cy="396"/>
                  </a:xfrm>
                  <a:prstGeom prst="rect">
                    <a:avLst/>
                  </a:prstGeom>
                  <a:solidFill>
                    <a:srgbClr val="FF00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 b="0">
                      <a:latin typeface="Calibri" panose="020F0502020204030204" pitchFamily="34" charset="0"/>
                    </a:endParaRPr>
                  </a:p>
                </p:txBody>
              </p:sp>
              <p:sp>
                <p:nvSpPr>
                  <p:cNvPr id="10327" name="Rectangle 435"/>
                  <p:cNvSpPr>
                    <a:spLocks noChangeArrowheads="1"/>
                  </p:cNvSpPr>
                  <p:nvPr/>
                </p:nvSpPr>
                <p:spPr bwMode="auto">
                  <a:xfrm>
                    <a:off x="4230" y="796"/>
                    <a:ext cx="26" cy="396"/>
                  </a:xfrm>
                  <a:prstGeom prst="rect">
                    <a:avLst/>
                  </a:prstGeom>
                  <a:solidFill>
                    <a:srgbClr val="FF00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 b="0">
                      <a:latin typeface="Calibri" panose="020F0502020204030204" pitchFamily="34" charset="0"/>
                    </a:endParaRPr>
                  </a:p>
                </p:txBody>
              </p:sp>
              <p:sp>
                <p:nvSpPr>
                  <p:cNvPr id="10328" name="Rectangle 436"/>
                  <p:cNvSpPr>
                    <a:spLocks noChangeArrowheads="1"/>
                  </p:cNvSpPr>
                  <p:nvPr/>
                </p:nvSpPr>
                <p:spPr bwMode="auto">
                  <a:xfrm>
                    <a:off x="4259" y="796"/>
                    <a:ext cx="26" cy="396"/>
                  </a:xfrm>
                  <a:prstGeom prst="rect">
                    <a:avLst/>
                  </a:prstGeom>
                  <a:solidFill>
                    <a:srgbClr val="FF00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 b="0">
                      <a:latin typeface="Calibri" panose="020F0502020204030204" pitchFamily="34" charset="0"/>
                    </a:endParaRPr>
                  </a:p>
                </p:txBody>
              </p:sp>
              <p:sp>
                <p:nvSpPr>
                  <p:cNvPr id="10329" name="Rectangle 437"/>
                  <p:cNvSpPr>
                    <a:spLocks noChangeArrowheads="1"/>
                  </p:cNvSpPr>
                  <p:nvPr/>
                </p:nvSpPr>
                <p:spPr bwMode="auto">
                  <a:xfrm>
                    <a:off x="4288" y="796"/>
                    <a:ext cx="27" cy="396"/>
                  </a:xfrm>
                  <a:prstGeom prst="rect">
                    <a:avLst/>
                  </a:prstGeom>
                  <a:solidFill>
                    <a:srgbClr val="FF00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 b="0">
                      <a:latin typeface="Calibri" panose="020F0502020204030204" pitchFamily="34" charset="0"/>
                    </a:endParaRPr>
                  </a:p>
                </p:txBody>
              </p:sp>
              <p:sp>
                <p:nvSpPr>
                  <p:cNvPr id="10330" name="Rectangle 438"/>
                  <p:cNvSpPr>
                    <a:spLocks noChangeArrowheads="1"/>
                  </p:cNvSpPr>
                  <p:nvPr/>
                </p:nvSpPr>
                <p:spPr bwMode="auto">
                  <a:xfrm>
                    <a:off x="4317" y="796"/>
                    <a:ext cx="26" cy="396"/>
                  </a:xfrm>
                  <a:prstGeom prst="rect">
                    <a:avLst/>
                  </a:prstGeom>
                  <a:solidFill>
                    <a:srgbClr val="FF00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 b="0">
                      <a:latin typeface="Calibri" panose="020F0502020204030204" pitchFamily="34" charset="0"/>
                    </a:endParaRPr>
                  </a:p>
                </p:txBody>
              </p:sp>
              <p:sp>
                <p:nvSpPr>
                  <p:cNvPr id="10331" name="Rectangle 439"/>
                  <p:cNvSpPr>
                    <a:spLocks noChangeArrowheads="1"/>
                  </p:cNvSpPr>
                  <p:nvPr/>
                </p:nvSpPr>
                <p:spPr bwMode="auto">
                  <a:xfrm>
                    <a:off x="4345" y="796"/>
                    <a:ext cx="27" cy="396"/>
                  </a:xfrm>
                  <a:prstGeom prst="rect">
                    <a:avLst/>
                  </a:prstGeom>
                  <a:solidFill>
                    <a:srgbClr val="FF00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 b="0">
                      <a:latin typeface="Calibri" panose="020F0502020204030204" pitchFamily="34" charset="0"/>
                    </a:endParaRPr>
                  </a:p>
                </p:txBody>
              </p:sp>
              <p:sp>
                <p:nvSpPr>
                  <p:cNvPr id="10332" name="Rectangle 440"/>
                  <p:cNvSpPr>
                    <a:spLocks noChangeArrowheads="1"/>
                  </p:cNvSpPr>
                  <p:nvPr/>
                </p:nvSpPr>
                <p:spPr bwMode="auto">
                  <a:xfrm>
                    <a:off x="4374" y="796"/>
                    <a:ext cx="27" cy="396"/>
                  </a:xfrm>
                  <a:prstGeom prst="rect">
                    <a:avLst/>
                  </a:prstGeom>
                  <a:solidFill>
                    <a:srgbClr val="FF00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 b="0">
                      <a:latin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10292" name="Group 441"/>
                <p:cNvGrpSpPr>
                  <a:grpSpLocks/>
                </p:cNvGrpSpPr>
                <p:nvPr/>
              </p:nvGrpSpPr>
              <p:grpSpPr bwMode="auto">
                <a:xfrm>
                  <a:off x="3914" y="823"/>
                  <a:ext cx="723" cy="344"/>
                  <a:chOff x="3251" y="1098"/>
                  <a:chExt cx="1496" cy="740"/>
                </a:xfrm>
              </p:grpSpPr>
              <p:sp>
                <p:nvSpPr>
                  <p:cNvPr id="10294" name="Line 442"/>
                  <p:cNvSpPr>
                    <a:spLocks noChangeShapeType="1"/>
                  </p:cNvSpPr>
                  <p:nvPr/>
                </p:nvSpPr>
                <p:spPr bwMode="auto">
                  <a:xfrm>
                    <a:off x="3251" y="1098"/>
                    <a:ext cx="1494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 b="0">
                      <a:latin typeface="Calibri" panose="020F0502020204030204" pitchFamily="34" charset="0"/>
                    </a:endParaRPr>
                  </a:p>
                </p:txBody>
              </p:sp>
              <p:sp>
                <p:nvSpPr>
                  <p:cNvPr id="10295" name="Line 443"/>
                  <p:cNvSpPr>
                    <a:spLocks noChangeShapeType="1"/>
                  </p:cNvSpPr>
                  <p:nvPr/>
                </p:nvSpPr>
                <p:spPr bwMode="auto">
                  <a:xfrm>
                    <a:off x="3253" y="1150"/>
                    <a:ext cx="1494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 b="0">
                      <a:latin typeface="Calibri" panose="020F0502020204030204" pitchFamily="34" charset="0"/>
                    </a:endParaRPr>
                  </a:p>
                </p:txBody>
              </p:sp>
              <p:sp>
                <p:nvSpPr>
                  <p:cNvPr id="10296" name="Line 444"/>
                  <p:cNvSpPr>
                    <a:spLocks noChangeShapeType="1"/>
                  </p:cNvSpPr>
                  <p:nvPr/>
                </p:nvSpPr>
                <p:spPr bwMode="auto">
                  <a:xfrm>
                    <a:off x="3253" y="1203"/>
                    <a:ext cx="1494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 b="0">
                      <a:latin typeface="Calibri" panose="020F0502020204030204" pitchFamily="34" charset="0"/>
                    </a:endParaRPr>
                  </a:p>
                </p:txBody>
              </p:sp>
              <p:sp>
                <p:nvSpPr>
                  <p:cNvPr id="10297" name="Line 445"/>
                  <p:cNvSpPr>
                    <a:spLocks noChangeShapeType="1"/>
                  </p:cNvSpPr>
                  <p:nvPr/>
                </p:nvSpPr>
                <p:spPr bwMode="auto">
                  <a:xfrm>
                    <a:off x="3251" y="1256"/>
                    <a:ext cx="1494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 b="0">
                      <a:latin typeface="Calibri" panose="020F0502020204030204" pitchFamily="34" charset="0"/>
                    </a:endParaRPr>
                  </a:p>
                </p:txBody>
              </p:sp>
              <p:sp>
                <p:nvSpPr>
                  <p:cNvPr id="10298" name="Line 446"/>
                  <p:cNvSpPr>
                    <a:spLocks noChangeShapeType="1"/>
                  </p:cNvSpPr>
                  <p:nvPr/>
                </p:nvSpPr>
                <p:spPr bwMode="auto">
                  <a:xfrm>
                    <a:off x="3253" y="1309"/>
                    <a:ext cx="1494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 b="0">
                      <a:latin typeface="Calibri" panose="020F0502020204030204" pitchFamily="34" charset="0"/>
                    </a:endParaRPr>
                  </a:p>
                </p:txBody>
              </p:sp>
              <p:sp>
                <p:nvSpPr>
                  <p:cNvPr id="10299" name="Line 447"/>
                  <p:cNvSpPr>
                    <a:spLocks noChangeShapeType="1"/>
                  </p:cNvSpPr>
                  <p:nvPr/>
                </p:nvSpPr>
                <p:spPr bwMode="auto">
                  <a:xfrm>
                    <a:off x="3253" y="1362"/>
                    <a:ext cx="1494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 b="0">
                      <a:latin typeface="Calibri" panose="020F0502020204030204" pitchFamily="34" charset="0"/>
                    </a:endParaRPr>
                  </a:p>
                </p:txBody>
              </p:sp>
              <p:sp>
                <p:nvSpPr>
                  <p:cNvPr id="10300" name="Line 448"/>
                  <p:cNvSpPr>
                    <a:spLocks noChangeShapeType="1"/>
                  </p:cNvSpPr>
                  <p:nvPr/>
                </p:nvSpPr>
                <p:spPr bwMode="auto">
                  <a:xfrm>
                    <a:off x="3251" y="1415"/>
                    <a:ext cx="1494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 b="0">
                      <a:latin typeface="Calibri" panose="020F0502020204030204" pitchFamily="34" charset="0"/>
                    </a:endParaRPr>
                  </a:p>
                </p:txBody>
              </p:sp>
              <p:sp>
                <p:nvSpPr>
                  <p:cNvPr id="10301" name="Line 449"/>
                  <p:cNvSpPr>
                    <a:spLocks noChangeShapeType="1"/>
                  </p:cNvSpPr>
                  <p:nvPr/>
                </p:nvSpPr>
                <p:spPr bwMode="auto">
                  <a:xfrm>
                    <a:off x="3253" y="1468"/>
                    <a:ext cx="1494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 b="0">
                      <a:latin typeface="Calibri" panose="020F0502020204030204" pitchFamily="34" charset="0"/>
                    </a:endParaRPr>
                  </a:p>
                </p:txBody>
              </p:sp>
              <p:sp>
                <p:nvSpPr>
                  <p:cNvPr id="10302" name="Line 450"/>
                  <p:cNvSpPr>
                    <a:spLocks noChangeShapeType="1"/>
                  </p:cNvSpPr>
                  <p:nvPr/>
                </p:nvSpPr>
                <p:spPr bwMode="auto">
                  <a:xfrm>
                    <a:off x="3253" y="1520"/>
                    <a:ext cx="1494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 b="0">
                      <a:latin typeface="Calibri" panose="020F0502020204030204" pitchFamily="34" charset="0"/>
                    </a:endParaRPr>
                  </a:p>
                </p:txBody>
              </p:sp>
              <p:sp>
                <p:nvSpPr>
                  <p:cNvPr id="10303" name="Line 451"/>
                  <p:cNvSpPr>
                    <a:spLocks noChangeShapeType="1"/>
                  </p:cNvSpPr>
                  <p:nvPr/>
                </p:nvSpPr>
                <p:spPr bwMode="auto">
                  <a:xfrm>
                    <a:off x="3251" y="1573"/>
                    <a:ext cx="1494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 b="0">
                      <a:latin typeface="Calibri" panose="020F0502020204030204" pitchFamily="34" charset="0"/>
                    </a:endParaRPr>
                  </a:p>
                </p:txBody>
              </p:sp>
              <p:sp>
                <p:nvSpPr>
                  <p:cNvPr id="10304" name="Line 452"/>
                  <p:cNvSpPr>
                    <a:spLocks noChangeShapeType="1"/>
                  </p:cNvSpPr>
                  <p:nvPr/>
                </p:nvSpPr>
                <p:spPr bwMode="auto">
                  <a:xfrm>
                    <a:off x="3253" y="1626"/>
                    <a:ext cx="1494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 b="0">
                      <a:latin typeface="Calibri" panose="020F0502020204030204" pitchFamily="34" charset="0"/>
                    </a:endParaRPr>
                  </a:p>
                </p:txBody>
              </p:sp>
              <p:sp>
                <p:nvSpPr>
                  <p:cNvPr id="10305" name="Line 453"/>
                  <p:cNvSpPr>
                    <a:spLocks noChangeShapeType="1"/>
                  </p:cNvSpPr>
                  <p:nvPr/>
                </p:nvSpPr>
                <p:spPr bwMode="auto">
                  <a:xfrm>
                    <a:off x="3253" y="1679"/>
                    <a:ext cx="1494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 b="0">
                      <a:latin typeface="Calibri" panose="020F0502020204030204" pitchFamily="34" charset="0"/>
                    </a:endParaRPr>
                  </a:p>
                </p:txBody>
              </p:sp>
              <p:sp>
                <p:nvSpPr>
                  <p:cNvPr id="10306" name="Line 454"/>
                  <p:cNvSpPr>
                    <a:spLocks noChangeShapeType="1"/>
                  </p:cNvSpPr>
                  <p:nvPr/>
                </p:nvSpPr>
                <p:spPr bwMode="auto">
                  <a:xfrm>
                    <a:off x="3251" y="1732"/>
                    <a:ext cx="1494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 b="0">
                      <a:latin typeface="Calibri" panose="020F0502020204030204" pitchFamily="34" charset="0"/>
                    </a:endParaRPr>
                  </a:p>
                </p:txBody>
              </p:sp>
              <p:sp>
                <p:nvSpPr>
                  <p:cNvPr id="10307" name="Line 455"/>
                  <p:cNvSpPr>
                    <a:spLocks noChangeShapeType="1"/>
                  </p:cNvSpPr>
                  <p:nvPr/>
                </p:nvSpPr>
                <p:spPr bwMode="auto">
                  <a:xfrm>
                    <a:off x="3253" y="1785"/>
                    <a:ext cx="1494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 b="0">
                      <a:latin typeface="Calibri" panose="020F0502020204030204" pitchFamily="34" charset="0"/>
                    </a:endParaRPr>
                  </a:p>
                </p:txBody>
              </p:sp>
              <p:sp>
                <p:nvSpPr>
                  <p:cNvPr id="10308" name="Line 456"/>
                  <p:cNvSpPr>
                    <a:spLocks noChangeShapeType="1"/>
                  </p:cNvSpPr>
                  <p:nvPr/>
                </p:nvSpPr>
                <p:spPr bwMode="auto">
                  <a:xfrm>
                    <a:off x="3253" y="1838"/>
                    <a:ext cx="1494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 b="0">
                      <a:latin typeface="Calibri" panose="020F0502020204030204" pitchFamily="34" charset="0"/>
                    </a:endParaRPr>
                  </a:p>
                </p:txBody>
              </p:sp>
            </p:grpSp>
            <p:sp>
              <p:nvSpPr>
                <p:cNvPr id="10293" name="Rectangle 457"/>
                <p:cNvSpPr>
                  <a:spLocks noChangeArrowheads="1"/>
                </p:cNvSpPr>
                <p:nvPr/>
              </p:nvSpPr>
              <p:spPr bwMode="auto">
                <a:xfrm>
                  <a:off x="3914" y="1095"/>
                  <a:ext cx="696" cy="99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 b="0">
                    <a:latin typeface="Calibri" panose="020F0502020204030204" pitchFamily="34" charset="0"/>
                  </a:endParaRPr>
                </a:p>
              </p:txBody>
            </p:sp>
          </p:grpSp>
          <p:sp>
            <p:nvSpPr>
              <p:cNvPr id="10288" name="AutoShape 414"/>
              <p:cNvSpPr>
                <a:spLocks noChangeArrowheads="1"/>
              </p:cNvSpPr>
              <p:nvPr/>
            </p:nvSpPr>
            <p:spPr bwMode="auto">
              <a:xfrm>
                <a:off x="4622" y="808"/>
                <a:ext cx="910" cy="1006"/>
              </a:xfrm>
              <a:prstGeom prst="bracketPair">
                <a:avLst>
                  <a:gd name="adj" fmla="val 3880"/>
                </a:avLst>
              </a:prstGeom>
              <a:noFill/>
              <a:ln w="1270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b="0">
                  <a:latin typeface="Calibri" panose="020F0502020204030204" pitchFamily="34" charset="0"/>
                </a:endParaRPr>
              </a:p>
            </p:txBody>
          </p:sp>
          <p:sp>
            <p:nvSpPr>
              <p:cNvPr id="10289" name="Text Box 458"/>
              <p:cNvSpPr txBox="1">
                <a:spLocks noChangeArrowheads="1"/>
              </p:cNvSpPr>
              <p:nvPr/>
            </p:nvSpPr>
            <p:spPr bwMode="auto">
              <a:xfrm>
                <a:off x="4361" y="887"/>
                <a:ext cx="373" cy="21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sz="1600" b="0">
                    <a:solidFill>
                      <a:schemeClr val="bg1"/>
                    </a:solidFill>
                    <a:latin typeface="Calibri" panose="020F0502020204030204" pitchFamily="34" charset="0"/>
                  </a:rPr>
                  <a:t>=</a:t>
                </a:r>
              </a:p>
            </p:txBody>
          </p:sp>
        </p:grpSp>
        <p:sp>
          <p:nvSpPr>
            <p:cNvPr id="10255" name="Rectangle 465"/>
            <p:cNvSpPr>
              <a:spLocks noChangeArrowheads="1"/>
            </p:cNvSpPr>
            <p:nvPr/>
          </p:nvSpPr>
          <p:spPr bwMode="auto">
            <a:xfrm>
              <a:off x="4693" y="830"/>
              <a:ext cx="38" cy="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Calibri" panose="020F0502020204030204" pitchFamily="34" charset="0"/>
              </a:endParaRPr>
            </a:p>
          </p:txBody>
        </p:sp>
        <p:sp>
          <p:nvSpPr>
            <p:cNvPr id="10256" name="Rectangle 466"/>
            <p:cNvSpPr>
              <a:spLocks noChangeArrowheads="1"/>
            </p:cNvSpPr>
            <p:nvPr/>
          </p:nvSpPr>
          <p:spPr bwMode="auto">
            <a:xfrm>
              <a:off x="4732" y="869"/>
              <a:ext cx="38" cy="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Calibri" panose="020F0502020204030204" pitchFamily="34" charset="0"/>
              </a:endParaRPr>
            </a:p>
          </p:txBody>
        </p:sp>
        <p:sp>
          <p:nvSpPr>
            <p:cNvPr id="10257" name="Rectangle 467"/>
            <p:cNvSpPr>
              <a:spLocks noChangeArrowheads="1"/>
            </p:cNvSpPr>
            <p:nvPr/>
          </p:nvSpPr>
          <p:spPr bwMode="auto">
            <a:xfrm>
              <a:off x="4768" y="911"/>
              <a:ext cx="38" cy="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Calibri" panose="020F0502020204030204" pitchFamily="34" charset="0"/>
              </a:endParaRPr>
            </a:p>
          </p:txBody>
        </p:sp>
        <p:sp>
          <p:nvSpPr>
            <p:cNvPr id="10258" name="Rectangle 468"/>
            <p:cNvSpPr>
              <a:spLocks noChangeArrowheads="1"/>
            </p:cNvSpPr>
            <p:nvPr/>
          </p:nvSpPr>
          <p:spPr bwMode="auto">
            <a:xfrm>
              <a:off x="4805" y="953"/>
              <a:ext cx="38" cy="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Calibri" panose="020F0502020204030204" pitchFamily="34" charset="0"/>
              </a:endParaRPr>
            </a:p>
          </p:txBody>
        </p:sp>
        <p:sp>
          <p:nvSpPr>
            <p:cNvPr id="10259" name="Rectangle 469"/>
            <p:cNvSpPr>
              <a:spLocks noChangeArrowheads="1"/>
            </p:cNvSpPr>
            <p:nvPr/>
          </p:nvSpPr>
          <p:spPr bwMode="auto">
            <a:xfrm>
              <a:off x="4846" y="991"/>
              <a:ext cx="38" cy="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Calibri" panose="020F0502020204030204" pitchFamily="34" charset="0"/>
              </a:endParaRPr>
            </a:p>
          </p:txBody>
        </p:sp>
        <p:sp>
          <p:nvSpPr>
            <p:cNvPr id="10260" name="Rectangle 470"/>
            <p:cNvSpPr>
              <a:spLocks noChangeArrowheads="1"/>
            </p:cNvSpPr>
            <p:nvPr/>
          </p:nvSpPr>
          <p:spPr bwMode="auto">
            <a:xfrm>
              <a:off x="4884" y="1032"/>
              <a:ext cx="38" cy="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Calibri" panose="020F0502020204030204" pitchFamily="34" charset="0"/>
              </a:endParaRPr>
            </a:p>
          </p:txBody>
        </p:sp>
        <p:sp>
          <p:nvSpPr>
            <p:cNvPr id="10261" name="Rectangle 471"/>
            <p:cNvSpPr>
              <a:spLocks noChangeArrowheads="1"/>
            </p:cNvSpPr>
            <p:nvPr/>
          </p:nvSpPr>
          <p:spPr bwMode="auto">
            <a:xfrm>
              <a:off x="4881" y="1033"/>
              <a:ext cx="38" cy="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Calibri" panose="020F0502020204030204" pitchFamily="34" charset="0"/>
              </a:endParaRPr>
            </a:p>
          </p:txBody>
        </p:sp>
        <p:sp>
          <p:nvSpPr>
            <p:cNvPr id="10262" name="Rectangle 472"/>
            <p:cNvSpPr>
              <a:spLocks noChangeArrowheads="1"/>
            </p:cNvSpPr>
            <p:nvPr/>
          </p:nvSpPr>
          <p:spPr bwMode="auto">
            <a:xfrm>
              <a:off x="4920" y="1072"/>
              <a:ext cx="38" cy="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Calibri" panose="020F0502020204030204" pitchFamily="34" charset="0"/>
              </a:endParaRPr>
            </a:p>
          </p:txBody>
        </p:sp>
        <p:sp>
          <p:nvSpPr>
            <p:cNvPr id="10263" name="Rectangle 473"/>
            <p:cNvSpPr>
              <a:spLocks noChangeArrowheads="1"/>
            </p:cNvSpPr>
            <p:nvPr/>
          </p:nvSpPr>
          <p:spPr bwMode="auto">
            <a:xfrm>
              <a:off x="4956" y="1114"/>
              <a:ext cx="38" cy="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Calibri" panose="020F0502020204030204" pitchFamily="34" charset="0"/>
              </a:endParaRPr>
            </a:p>
          </p:txBody>
        </p:sp>
        <p:sp>
          <p:nvSpPr>
            <p:cNvPr id="10264" name="Rectangle 474"/>
            <p:cNvSpPr>
              <a:spLocks noChangeArrowheads="1"/>
            </p:cNvSpPr>
            <p:nvPr/>
          </p:nvSpPr>
          <p:spPr bwMode="auto">
            <a:xfrm>
              <a:off x="4993" y="1156"/>
              <a:ext cx="38" cy="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Calibri" panose="020F0502020204030204" pitchFamily="34" charset="0"/>
              </a:endParaRPr>
            </a:p>
          </p:txBody>
        </p:sp>
        <p:sp>
          <p:nvSpPr>
            <p:cNvPr id="10265" name="Rectangle 475"/>
            <p:cNvSpPr>
              <a:spLocks noChangeArrowheads="1"/>
            </p:cNvSpPr>
            <p:nvPr/>
          </p:nvSpPr>
          <p:spPr bwMode="auto">
            <a:xfrm>
              <a:off x="5034" y="1194"/>
              <a:ext cx="38" cy="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Calibri" panose="020F0502020204030204" pitchFamily="34" charset="0"/>
              </a:endParaRPr>
            </a:p>
          </p:txBody>
        </p:sp>
        <p:sp>
          <p:nvSpPr>
            <p:cNvPr id="10266" name="Rectangle 476"/>
            <p:cNvSpPr>
              <a:spLocks noChangeArrowheads="1"/>
            </p:cNvSpPr>
            <p:nvPr/>
          </p:nvSpPr>
          <p:spPr bwMode="auto">
            <a:xfrm>
              <a:off x="5072" y="1235"/>
              <a:ext cx="38" cy="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Calibri" panose="020F0502020204030204" pitchFamily="34" charset="0"/>
              </a:endParaRPr>
            </a:p>
          </p:txBody>
        </p:sp>
        <p:sp>
          <p:nvSpPr>
            <p:cNvPr id="10267" name="Rectangle 477"/>
            <p:cNvSpPr>
              <a:spLocks noChangeArrowheads="1"/>
            </p:cNvSpPr>
            <p:nvPr/>
          </p:nvSpPr>
          <p:spPr bwMode="auto">
            <a:xfrm>
              <a:off x="5109" y="1278"/>
              <a:ext cx="38" cy="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Calibri" panose="020F0502020204030204" pitchFamily="34" charset="0"/>
              </a:endParaRPr>
            </a:p>
          </p:txBody>
        </p:sp>
        <p:sp>
          <p:nvSpPr>
            <p:cNvPr id="10268" name="Rectangle 478"/>
            <p:cNvSpPr>
              <a:spLocks noChangeArrowheads="1"/>
            </p:cNvSpPr>
            <p:nvPr/>
          </p:nvSpPr>
          <p:spPr bwMode="auto">
            <a:xfrm>
              <a:off x="5148" y="1317"/>
              <a:ext cx="38" cy="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Calibri" panose="020F0502020204030204" pitchFamily="34" charset="0"/>
              </a:endParaRPr>
            </a:p>
          </p:txBody>
        </p:sp>
        <p:sp>
          <p:nvSpPr>
            <p:cNvPr id="10269" name="Rectangle 479"/>
            <p:cNvSpPr>
              <a:spLocks noChangeArrowheads="1"/>
            </p:cNvSpPr>
            <p:nvPr/>
          </p:nvSpPr>
          <p:spPr bwMode="auto">
            <a:xfrm>
              <a:off x="5184" y="1359"/>
              <a:ext cx="38" cy="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Calibri" panose="020F0502020204030204" pitchFamily="34" charset="0"/>
              </a:endParaRPr>
            </a:p>
          </p:txBody>
        </p:sp>
        <p:sp>
          <p:nvSpPr>
            <p:cNvPr id="10270" name="Rectangle 480"/>
            <p:cNvSpPr>
              <a:spLocks noChangeArrowheads="1"/>
            </p:cNvSpPr>
            <p:nvPr/>
          </p:nvSpPr>
          <p:spPr bwMode="auto">
            <a:xfrm>
              <a:off x="5221" y="1401"/>
              <a:ext cx="38" cy="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Calibri" panose="020F0502020204030204" pitchFamily="34" charset="0"/>
              </a:endParaRPr>
            </a:p>
          </p:txBody>
        </p:sp>
        <p:sp>
          <p:nvSpPr>
            <p:cNvPr id="10271" name="Rectangle 481"/>
            <p:cNvSpPr>
              <a:spLocks noChangeArrowheads="1"/>
            </p:cNvSpPr>
            <p:nvPr/>
          </p:nvSpPr>
          <p:spPr bwMode="auto">
            <a:xfrm>
              <a:off x="5262" y="1439"/>
              <a:ext cx="38" cy="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Calibri" panose="020F0502020204030204" pitchFamily="34" charset="0"/>
              </a:endParaRPr>
            </a:p>
          </p:txBody>
        </p:sp>
        <p:sp>
          <p:nvSpPr>
            <p:cNvPr id="10272" name="Rectangle 482"/>
            <p:cNvSpPr>
              <a:spLocks noChangeArrowheads="1"/>
            </p:cNvSpPr>
            <p:nvPr/>
          </p:nvSpPr>
          <p:spPr bwMode="auto">
            <a:xfrm>
              <a:off x="5300" y="1480"/>
              <a:ext cx="38" cy="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Calibri" panose="020F0502020204030204" pitchFamily="34" charset="0"/>
              </a:endParaRPr>
            </a:p>
          </p:txBody>
        </p:sp>
        <p:sp>
          <p:nvSpPr>
            <p:cNvPr id="10273" name="Rectangle 483"/>
            <p:cNvSpPr>
              <a:spLocks noChangeArrowheads="1"/>
            </p:cNvSpPr>
            <p:nvPr/>
          </p:nvSpPr>
          <p:spPr bwMode="auto">
            <a:xfrm>
              <a:off x="5297" y="1481"/>
              <a:ext cx="38" cy="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Calibri" panose="020F0502020204030204" pitchFamily="34" charset="0"/>
              </a:endParaRPr>
            </a:p>
          </p:txBody>
        </p:sp>
        <p:sp>
          <p:nvSpPr>
            <p:cNvPr id="10274" name="Rectangle 484"/>
            <p:cNvSpPr>
              <a:spLocks noChangeArrowheads="1"/>
            </p:cNvSpPr>
            <p:nvPr/>
          </p:nvSpPr>
          <p:spPr bwMode="auto">
            <a:xfrm>
              <a:off x="5336" y="1520"/>
              <a:ext cx="38" cy="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Calibri" panose="020F0502020204030204" pitchFamily="34" charset="0"/>
              </a:endParaRPr>
            </a:p>
          </p:txBody>
        </p:sp>
        <p:sp>
          <p:nvSpPr>
            <p:cNvPr id="10275" name="Rectangle 485"/>
            <p:cNvSpPr>
              <a:spLocks noChangeArrowheads="1"/>
            </p:cNvSpPr>
            <p:nvPr/>
          </p:nvSpPr>
          <p:spPr bwMode="auto">
            <a:xfrm>
              <a:off x="5372" y="1562"/>
              <a:ext cx="38" cy="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Calibri" panose="020F0502020204030204" pitchFamily="34" charset="0"/>
              </a:endParaRPr>
            </a:p>
          </p:txBody>
        </p:sp>
        <p:sp>
          <p:nvSpPr>
            <p:cNvPr id="10276" name="Rectangle 486"/>
            <p:cNvSpPr>
              <a:spLocks noChangeArrowheads="1"/>
            </p:cNvSpPr>
            <p:nvPr/>
          </p:nvSpPr>
          <p:spPr bwMode="auto">
            <a:xfrm>
              <a:off x="5409" y="1604"/>
              <a:ext cx="38" cy="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Calibri" panose="020F0502020204030204" pitchFamily="34" charset="0"/>
              </a:endParaRPr>
            </a:p>
          </p:txBody>
        </p:sp>
        <p:sp>
          <p:nvSpPr>
            <p:cNvPr id="10277" name="Rectangle 487"/>
            <p:cNvSpPr>
              <a:spLocks noChangeArrowheads="1"/>
            </p:cNvSpPr>
            <p:nvPr/>
          </p:nvSpPr>
          <p:spPr bwMode="auto">
            <a:xfrm>
              <a:off x="5450" y="1642"/>
              <a:ext cx="38" cy="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Calibri" panose="020F0502020204030204" pitchFamily="34" charset="0"/>
              </a:endParaRPr>
            </a:p>
          </p:txBody>
        </p:sp>
        <p:sp>
          <p:nvSpPr>
            <p:cNvPr id="10278" name="Rectangle 488"/>
            <p:cNvSpPr>
              <a:spLocks noChangeArrowheads="1"/>
            </p:cNvSpPr>
            <p:nvPr/>
          </p:nvSpPr>
          <p:spPr bwMode="auto">
            <a:xfrm>
              <a:off x="5488" y="1683"/>
              <a:ext cx="38" cy="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Calibri" panose="020F0502020204030204" pitchFamily="34" charset="0"/>
              </a:endParaRPr>
            </a:p>
          </p:txBody>
        </p:sp>
        <p:sp>
          <p:nvSpPr>
            <p:cNvPr id="10279" name="Rectangle 489"/>
            <p:cNvSpPr>
              <a:spLocks noChangeArrowheads="1"/>
            </p:cNvSpPr>
            <p:nvPr/>
          </p:nvSpPr>
          <p:spPr bwMode="auto">
            <a:xfrm>
              <a:off x="5527" y="1721"/>
              <a:ext cx="38" cy="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Calibri" panose="020F0502020204030204" pitchFamily="34" charset="0"/>
              </a:endParaRPr>
            </a:p>
          </p:txBody>
        </p:sp>
        <p:sp>
          <p:nvSpPr>
            <p:cNvPr id="10280" name="Rectangle 490"/>
            <p:cNvSpPr>
              <a:spLocks noChangeArrowheads="1"/>
            </p:cNvSpPr>
            <p:nvPr/>
          </p:nvSpPr>
          <p:spPr bwMode="auto">
            <a:xfrm>
              <a:off x="5563" y="1761"/>
              <a:ext cx="38" cy="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Calibri" panose="020F0502020204030204" pitchFamily="34" charset="0"/>
              </a:endParaRPr>
            </a:p>
          </p:txBody>
        </p:sp>
      </p:grpSp>
      <p:sp>
        <p:nvSpPr>
          <p:cNvPr id="10248" name="Text Box 494"/>
          <p:cNvSpPr txBox="1">
            <a:spLocks noChangeArrowheads="1"/>
          </p:cNvSpPr>
          <p:nvPr/>
        </p:nvSpPr>
        <p:spPr bwMode="auto">
          <a:xfrm>
            <a:off x="474664" y="1263650"/>
            <a:ext cx="1843024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58775" indent="-358775" algn="l">
              <a:spcBef>
                <a:spcPct val="50000"/>
              </a:spcBef>
              <a:buFont typeface="Courier New" panose="02070309020205020404" pitchFamily="49" charset="0"/>
              <a:buChar char="o"/>
            </a:pPr>
            <a:r>
              <a:rPr lang="en-US" b="0" dirty="0">
                <a:solidFill>
                  <a:schemeClr val="bg1"/>
                </a:solidFill>
                <a:latin typeface="Calibri" panose="020F0502020204030204" pitchFamily="34" charset="0"/>
              </a:rPr>
              <a:t>Compute</a:t>
            </a:r>
          </a:p>
        </p:txBody>
      </p:sp>
      <p:sp>
        <p:nvSpPr>
          <p:cNvPr id="10250" name="Text Box 498"/>
          <p:cNvSpPr txBox="1">
            <a:spLocks noChangeArrowheads="1"/>
          </p:cNvSpPr>
          <p:nvPr/>
        </p:nvSpPr>
        <p:spPr bwMode="auto">
          <a:xfrm>
            <a:off x="3449638" y="1951038"/>
            <a:ext cx="1566862" cy="82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b="0">
                <a:solidFill>
                  <a:schemeClr val="bg1"/>
                </a:solidFill>
                <a:latin typeface="Calibri" panose="020F0502020204030204" pitchFamily="34" charset="0"/>
                <a:cs typeface="Tahoma" pitchFamily="34" charset="0"/>
              </a:rPr>
              <a:t>Assume normalized columns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3974264" y="1312297"/>
                <a:ext cx="593431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>
                          <a:solidFill>
                            <a:schemeClr val="bg1"/>
                          </a:solidFill>
                          <a:latin typeface="Cambria Math"/>
                          <a:ea typeface="Cambria Math"/>
                        </a:rPr>
                        <m:t>𝐃</m:t>
                      </m:r>
                    </m:oMath>
                  </m:oMathPara>
                </a14:m>
                <a:endParaRPr lang="he-IL" sz="3200" dirty="0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4264" y="1312297"/>
                <a:ext cx="593431" cy="584775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7" name="Rectangle 216"/>
              <p:cNvSpPr/>
              <p:nvPr/>
            </p:nvSpPr>
            <p:spPr>
              <a:xfrm>
                <a:off x="2585111" y="1814621"/>
                <a:ext cx="804451" cy="5936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i="1" smtClean="0">
                              <a:solidFill>
                                <a:schemeClr val="bg1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US" sz="3200" b="1" i="0">
                              <a:solidFill>
                                <a:schemeClr val="bg1"/>
                              </a:solidFill>
                              <a:latin typeface="Cambria Math"/>
                              <a:ea typeface="Cambria Math"/>
                            </a:rPr>
                            <m:t>𝐃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3200" b="0" i="0" smtClean="0">
                              <a:solidFill>
                                <a:schemeClr val="bg1"/>
                              </a:solidFill>
                              <a:latin typeface="Cambria Math"/>
                              <a:ea typeface="Cambria Math"/>
                            </a:rPr>
                            <m:t>T</m:t>
                          </m:r>
                        </m:sup>
                      </m:sSup>
                    </m:oMath>
                  </m:oMathPara>
                </a14:m>
                <a:endParaRPr lang="he-IL" sz="3200" dirty="0"/>
              </a:p>
            </p:txBody>
          </p:sp>
        </mc:Choice>
        <mc:Fallback xmlns="">
          <p:sp>
            <p:nvSpPr>
              <p:cNvPr id="217" name="Rectangle 2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5111" y="1814621"/>
                <a:ext cx="804451" cy="593624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8" name="Rectangle 217"/>
              <p:cNvSpPr/>
              <p:nvPr/>
            </p:nvSpPr>
            <p:spPr>
              <a:xfrm>
                <a:off x="5366911" y="2245702"/>
                <a:ext cx="1099404" cy="5936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i="1" smtClean="0">
                              <a:solidFill>
                                <a:schemeClr val="bg1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US" sz="3200" b="1" i="0">
                              <a:solidFill>
                                <a:schemeClr val="bg1"/>
                              </a:solidFill>
                              <a:latin typeface="Cambria Math"/>
                              <a:ea typeface="Cambria Math"/>
                            </a:rPr>
                            <m:t>𝐃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3200" b="0" i="0" smtClean="0">
                              <a:solidFill>
                                <a:schemeClr val="bg1"/>
                              </a:solidFill>
                              <a:latin typeface="Cambria Math"/>
                              <a:ea typeface="Cambria Math"/>
                            </a:rPr>
                            <m:t>T</m:t>
                          </m:r>
                        </m:sup>
                      </m:sSup>
                      <m:r>
                        <a:rPr lang="en-US" sz="3200">
                          <a:solidFill>
                            <a:schemeClr val="bg1"/>
                          </a:solidFill>
                          <a:latin typeface="Cambria Math"/>
                          <a:ea typeface="Cambria Math"/>
                        </a:rPr>
                        <m:t>𝐃</m:t>
                      </m:r>
                    </m:oMath>
                  </m:oMathPara>
                </a14:m>
                <a:endParaRPr lang="he-IL" sz="3200" dirty="0"/>
              </a:p>
            </p:txBody>
          </p:sp>
        </mc:Choice>
        <mc:Fallback xmlns="">
          <p:sp>
            <p:nvSpPr>
              <p:cNvPr id="218" name="Rectangle 2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6911" y="2245702"/>
                <a:ext cx="1099404" cy="593624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9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588963" y="6175375"/>
            <a:ext cx="4108450" cy="682625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>
                <a:solidFill>
                  <a:schemeClr val="bg1"/>
                </a:solidFill>
              </a:rPr>
              <a:t>Michael Elad</a:t>
            </a:r>
          </a:p>
          <a:p>
            <a:pPr>
              <a:defRPr/>
            </a:pPr>
            <a:r>
              <a:rPr lang="en-US" dirty="0">
                <a:solidFill>
                  <a:schemeClr val="bg1"/>
                </a:solidFill>
              </a:rPr>
              <a:t>The Computer-Science Department	</a:t>
            </a:r>
          </a:p>
          <a:p>
            <a:pPr>
              <a:defRPr/>
            </a:pPr>
            <a:r>
              <a:rPr lang="en-US" dirty="0">
                <a:solidFill>
                  <a:schemeClr val="bg1"/>
                </a:solidFill>
              </a:rPr>
              <a:t>The Technion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33640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3041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4" name="Slide Number Placeholder 2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6CC92F67-BF5C-485F-B406-668CB90DB4D8}" type="slidenum">
              <a:rPr lang="he-IL" smtClean="0">
                <a:latin typeface="Calibri" panose="020F0502020204030204" pitchFamily="34" charset="0"/>
              </a:rPr>
              <a:pPr/>
              <a:t>25</a:t>
            </a:fld>
            <a:endParaRPr lang="en-US" dirty="0">
              <a:latin typeface="Calibri" panose="020F0502020204030204" pitchFamily="34" charset="0"/>
            </a:endParaRPr>
          </a:p>
        </p:txBody>
      </p:sp>
      <p:sp>
        <p:nvSpPr>
          <p:cNvPr id="17415" name="Rectangle 2"/>
          <p:cNvSpPr>
            <a:spLocks noChangeArrowheads="1"/>
          </p:cNvSpPr>
          <p:nvPr/>
        </p:nvSpPr>
        <p:spPr bwMode="auto">
          <a:xfrm>
            <a:off x="0" y="152400"/>
            <a:ext cx="8458200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l"/>
            <a:r>
              <a:rPr lang="en-US" sz="4000" b="0" dirty="0">
                <a:solidFill>
                  <a:schemeClr val="bg1"/>
                </a:solidFill>
                <a:latin typeface="Calibri" panose="020F0502020204030204" pitchFamily="34" charset="0"/>
              </a:rPr>
              <a:t>   Basis-Pursuit Success </a:t>
            </a:r>
          </a:p>
        </p:txBody>
      </p:sp>
      <p:sp>
        <p:nvSpPr>
          <p:cNvPr id="17416" name="Line 3"/>
          <p:cNvSpPr>
            <a:spLocks noChangeShapeType="1"/>
          </p:cNvSpPr>
          <p:nvPr/>
        </p:nvSpPr>
        <p:spPr bwMode="auto">
          <a:xfrm>
            <a:off x="0" y="1082675"/>
            <a:ext cx="9144000" cy="0"/>
          </a:xfrm>
          <a:prstGeom prst="line">
            <a:avLst/>
          </a:prstGeom>
          <a:noFill/>
          <a:ln w="76200">
            <a:solidFill>
              <a:srgbClr val="FFC000"/>
            </a:solidFill>
            <a:round/>
            <a:headEnd/>
            <a:tailEnd/>
          </a:ln>
        </p:spPr>
        <p:txBody>
          <a:bodyPr/>
          <a:lstStyle/>
          <a:p>
            <a:endParaRPr lang="en-US" b="0">
              <a:latin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6884" name="Text Box 4"/>
              <p:cNvSpPr txBox="1">
                <a:spLocks noChangeArrowheads="1"/>
              </p:cNvSpPr>
              <p:nvPr/>
            </p:nvSpPr>
            <p:spPr bwMode="auto">
              <a:xfrm>
                <a:off x="6390426" y="3803927"/>
                <a:ext cx="2766274" cy="223753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algn="l">
                  <a:lnSpc>
                    <a:spcPct val="85000"/>
                  </a:lnSpc>
                  <a:spcBef>
                    <a:spcPts val="0"/>
                  </a:spcBef>
                </a:pPr>
                <a:r>
                  <a:rPr lang="en-US" b="0" dirty="0">
                    <a:solidFill>
                      <a:schemeClr val="bg1"/>
                    </a:solidFill>
                    <a:latin typeface="Calibri" panose="020F0502020204030204" pitchFamily="34" charset="0"/>
                    <a:sym typeface="Symbol" pitchFamily="18" charset="2"/>
                  </a:rPr>
                  <a:t>Comments: </a:t>
                </a:r>
              </a:p>
              <a:p>
                <a:pPr marL="342900" indent="-342900" algn="l">
                  <a:lnSpc>
                    <a:spcPct val="85000"/>
                  </a:lnSpc>
                  <a:spcBef>
                    <a:spcPts val="0"/>
                  </a:spcBef>
                  <a:buFont typeface="Courier New" panose="02070309020205020404" pitchFamily="49" charset="0"/>
                  <a:buChar char="o"/>
                </a:pPr>
                <a:r>
                  <a:rPr lang="en-US" sz="2000" b="0" dirty="0">
                    <a:solidFill>
                      <a:schemeClr val="bg1"/>
                    </a:solidFill>
                    <a:latin typeface="Calibri" panose="020F0502020204030204" pitchFamily="34" charset="0"/>
                    <a:sym typeface="Symbol"/>
                  </a:rPr>
                  <a:t>If </a:t>
                </a:r>
                <a:r>
                  <a:rPr lang="en-US" sz="2000" b="0" dirty="0">
                    <a:solidFill>
                      <a:schemeClr val="bg1"/>
                    </a:solidFill>
                    <a:latin typeface="Calibri" panose="020F0502020204030204" pitchFamily="34" charset="0"/>
                    <a:sym typeface="Symbol" pitchFamily="18" charset="2"/>
                  </a:rPr>
                  <a:t>=0 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he-IL" sz="2000" b="0" i="1" smtClean="0">
                            <a:solidFill>
                              <a:srgbClr val="FFC000"/>
                            </a:solidFill>
                            <a:latin typeface="Cambria Math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l-GR" sz="2000" b="0">
                            <a:solidFill>
                              <a:srgbClr val="FFC000"/>
                            </a:solidFill>
                            <a:latin typeface="Cambria Math"/>
                            <a:ea typeface="Cambria Math"/>
                          </a:rPr>
                          <m:t>α</m:t>
                        </m:r>
                      </m:e>
                    </m:acc>
                    <m:r>
                      <a:rPr lang="en-US" sz="2000" b="0" i="0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Cambria Math"/>
                      </a:rPr>
                      <m:t>=</m:t>
                    </m:r>
                    <m:r>
                      <m:rPr>
                        <m:sty m:val="p"/>
                      </m:rPr>
                      <a:rPr lang="el-GR" sz="2000" b="0">
                        <a:solidFill>
                          <a:srgbClr val="FFC000"/>
                        </a:solidFill>
                        <a:latin typeface="Cambria Math"/>
                        <a:ea typeface="Cambria Math"/>
                      </a:rPr>
                      <m:t>α</m:t>
                    </m:r>
                  </m:oMath>
                </a14:m>
                <a:endParaRPr lang="en-US" sz="2000" b="0" dirty="0">
                  <a:solidFill>
                    <a:schemeClr val="bg1"/>
                  </a:solidFill>
                  <a:latin typeface="Calibri" panose="020F0502020204030204" pitchFamily="34" charset="0"/>
                  <a:sym typeface="Symbol" pitchFamily="18" charset="2"/>
                </a:endParaRPr>
              </a:p>
              <a:p>
                <a:pPr marL="342900" indent="-342900" algn="l">
                  <a:lnSpc>
                    <a:spcPct val="85000"/>
                  </a:lnSpc>
                  <a:spcBef>
                    <a:spcPts val="0"/>
                  </a:spcBef>
                  <a:buFont typeface="Courier New" panose="02070309020205020404" pitchFamily="49" charset="0"/>
                  <a:buChar char="o"/>
                </a:pPr>
                <a:r>
                  <a:rPr lang="en-US" sz="2000" b="0" dirty="0">
                    <a:solidFill>
                      <a:schemeClr val="bg1"/>
                    </a:solidFill>
                    <a:latin typeface="Calibri" panose="020F0502020204030204" pitchFamily="34" charset="0"/>
                    <a:sym typeface="Symbol" pitchFamily="18" charset="2"/>
                  </a:rPr>
                  <a:t>This is a worst-case analysis – better bounds exist </a:t>
                </a:r>
              </a:p>
              <a:p>
                <a:pPr marL="342900" indent="-342900" algn="l">
                  <a:lnSpc>
                    <a:spcPct val="85000"/>
                  </a:lnSpc>
                  <a:spcBef>
                    <a:spcPts val="0"/>
                  </a:spcBef>
                  <a:buFont typeface="Courier New" panose="02070309020205020404" pitchFamily="49" charset="0"/>
                  <a:buChar char="o"/>
                </a:pPr>
                <a:r>
                  <a:rPr lang="en-US" sz="2000" b="0" dirty="0">
                    <a:solidFill>
                      <a:schemeClr val="bg1"/>
                    </a:solidFill>
                    <a:latin typeface="Calibri" panose="020F0502020204030204" pitchFamily="34" charset="0"/>
                    <a:sym typeface="Symbol" pitchFamily="18" charset="2"/>
                  </a:rPr>
                  <a:t>Similar theorems exist for many other pursuit algorithms</a:t>
                </a:r>
              </a:p>
            </p:txBody>
          </p:sp>
        </mc:Choice>
        <mc:Fallback xmlns="">
          <p:sp>
            <p:nvSpPr>
              <p:cNvPr id="506884" name="Text 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390426" y="3803927"/>
                <a:ext cx="2766274" cy="2237536"/>
              </a:xfrm>
              <a:prstGeom prst="rect">
                <a:avLst/>
              </a:prstGeom>
              <a:blipFill rotWithShape="1">
                <a:blip r:embed="rId3"/>
                <a:stretch>
                  <a:fillRect l="-3304" t="-4632" b="-4087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ounded Rectangle 18"/>
              <p:cNvSpPr/>
              <p:nvPr/>
            </p:nvSpPr>
            <p:spPr>
              <a:xfrm>
                <a:off x="1372698" y="959165"/>
                <a:ext cx="7645890" cy="2666857"/>
              </a:xfrm>
              <a:prstGeom prst="roundRect">
                <a:avLst>
                  <a:gd name="adj" fmla="val 9079"/>
                </a:avLst>
              </a:prstGeom>
              <a:solidFill>
                <a:srgbClr val="000066"/>
              </a:solidFill>
              <a:ln>
                <a:noFill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>
                  <a:spcBef>
                    <a:spcPts val="0"/>
                  </a:spcBef>
                </a:pPr>
                <a:r>
                  <a:rPr lang="en-US" dirty="0">
                    <a:solidFill>
                      <a:prstClr val="white"/>
                    </a:solidFill>
                    <a:latin typeface="Calibri" panose="020F0502020204030204" pitchFamily="34" charset="0"/>
                  </a:rPr>
                  <a:t>Theorem:</a:t>
                </a:r>
                <a:r>
                  <a:rPr lang="en-US" b="0" dirty="0">
                    <a:solidFill>
                      <a:prstClr val="white"/>
                    </a:solidFill>
                    <a:latin typeface="Calibri" panose="020F0502020204030204" pitchFamily="34" charset="0"/>
                  </a:rPr>
                  <a:t> </a:t>
                </a:r>
                <a:r>
                  <a:rPr lang="en-US" dirty="0">
                    <a:solidFill>
                      <a:srgbClr val="FFC000"/>
                    </a:solidFill>
                    <a:latin typeface="Calibri" panose="020F0502020204030204" pitchFamily="34" charset="0"/>
                  </a:rPr>
                  <a:t>Given</a:t>
                </a:r>
                <a:r>
                  <a:rPr lang="en-US" b="0" dirty="0">
                    <a:solidFill>
                      <a:schemeClr val="bg1">
                        <a:lumMod val="50000"/>
                      </a:schemeClr>
                    </a:solidFill>
                    <a:latin typeface="Calibri" panose="020F0502020204030204" pitchFamily="34" charset="0"/>
                  </a:rPr>
                  <a:t> a noisy signal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/>
                      </a:rPr>
                      <m:t>y</m:t>
                    </m:r>
                    <m:r>
                      <a:rPr lang="en-US" b="0" i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/>
                      </a:rPr>
                      <m:t>=</m:t>
                    </m:r>
                    <m:r>
                      <a:rPr lang="en-US" b="1" i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/>
                      </a:rPr>
                      <m:t>𝐃</m:t>
                    </m:r>
                    <m:r>
                      <m:rPr>
                        <m:sty m:val="p"/>
                      </m:rPr>
                      <a:rPr lang="el-GR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/>
                        <a:ea typeface="Cambria Math"/>
                      </a:rPr>
                      <m:t>α</m:t>
                    </m:r>
                    <m:r>
                      <a:rPr lang="en-US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/>
                        <a:ea typeface="Cambria Math"/>
                      </a:rPr>
                      <m:t>+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/>
                        <a:ea typeface="Cambria Math"/>
                      </a:rPr>
                      <m:t>v</m:t>
                    </m:r>
                  </m:oMath>
                </a14:m>
                <a:r>
                  <a:rPr lang="en-US" b="0" dirty="0">
                    <a:solidFill>
                      <a:schemeClr val="bg1">
                        <a:lumMod val="50000"/>
                      </a:schemeClr>
                    </a:solidFill>
                    <a:latin typeface="Calibri" panose="020F0502020204030204" pitchFamily="34" charset="0"/>
                  </a:rPr>
                  <a:t>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b="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b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/>
                                <a:ea typeface="Cambria Math"/>
                              </a:rPr>
                              <m:t>v</m:t>
                            </m:r>
                          </m:e>
                        </m:d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/>
                            <a:ea typeface="Cambria Math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/>
                        <a:ea typeface="Cambria Math"/>
                      </a:rPr>
                      <m:t>≤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/>
                        <a:ea typeface="Cambria Math"/>
                      </a:rPr>
                      <m:t>ε</m:t>
                    </m:r>
                  </m:oMath>
                </a14:m>
                <a:r>
                  <a:rPr lang="en-US" b="0" dirty="0">
                    <a:solidFill>
                      <a:schemeClr val="bg1">
                        <a:lumMod val="50000"/>
                      </a:schemeClr>
                    </a:solidFill>
                    <a:latin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b="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/>
                        <a:ea typeface="Cambria Math"/>
                      </a:rPr>
                      <m:t>α</m:t>
                    </m:r>
                  </m:oMath>
                </a14:m>
                <a:r>
                  <a:rPr lang="en-US" b="0" dirty="0">
                    <a:solidFill>
                      <a:schemeClr val="bg1">
                        <a:lumMod val="50000"/>
                      </a:schemeClr>
                    </a:solidFill>
                    <a:latin typeface="Calibri" panose="020F0502020204030204" pitchFamily="34" charset="0"/>
                  </a:rPr>
                  <a:t> is sufficiently sparse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/>
                        <a:ea typeface="Cambria Math"/>
                      </a:rPr>
                      <m:t>, </m:t>
                    </m:r>
                  </m:oMath>
                </a14:m>
                <a:r>
                  <a:rPr lang="en-US" b="0" dirty="0">
                    <a:solidFill>
                      <a:schemeClr val="bg1">
                        <a:lumMod val="50000"/>
                      </a:schemeClr>
                    </a:solidFill>
                    <a:latin typeface="Calibri" panose="020F0502020204030204" pitchFamily="34" charset="0"/>
                  </a:rPr>
                  <a:t> </a:t>
                </a:r>
              </a:p>
              <a:p>
                <a:pPr algn="l">
                  <a:spcBef>
                    <a:spcPts val="0"/>
                  </a:spcBef>
                </a:pPr>
                <a:endParaRPr lang="en-US" sz="3600" b="0" dirty="0">
                  <a:solidFill>
                    <a:schemeClr val="bg1">
                      <a:lumMod val="50000"/>
                    </a:schemeClr>
                  </a:solidFill>
                  <a:latin typeface="Calibri" panose="020F0502020204030204" pitchFamily="34" charset="0"/>
                </a:endParaRPr>
              </a:p>
              <a:p>
                <a:pPr algn="l">
                  <a:spcBef>
                    <a:spcPts val="0"/>
                  </a:spcBef>
                </a:pPr>
                <a:r>
                  <a:rPr lang="en-US" dirty="0">
                    <a:solidFill>
                      <a:srgbClr val="FFC000"/>
                    </a:solidFill>
                    <a:latin typeface="Calibri" panose="020F0502020204030204" pitchFamily="34" charset="0"/>
                  </a:rPr>
                  <a:t>then Basis-Pursuit</a:t>
                </a:r>
                <a:r>
                  <a:rPr lang="en-US" b="0" dirty="0">
                    <a:solidFill>
                      <a:schemeClr val="bg1">
                        <a:lumMod val="50000"/>
                      </a:schemeClr>
                    </a:solidFill>
                    <a:latin typeface="Calibri" panose="020F0502020204030204" pitchFamily="34" charset="0"/>
                  </a:rPr>
                  <a:t>: </a:t>
                </a:r>
                <a:r>
                  <a:rPr lang="he-IL" b="0" dirty="0">
                    <a:solidFill>
                      <a:schemeClr val="bg1">
                        <a:lumMod val="50000"/>
                      </a:schemeClr>
                    </a:solidFill>
                    <a:latin typeface="Calibri" panose="020F0502020204030204" pitchFamily="34" charset="0"/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he-IL" b="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he-IL" b="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/>
                              </a:rPr>
                              <m:t>min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he-IL" b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/>
                                <a:ea typeface="Cambria Math"/>
                              </a:rPr>
                              <m:t>α</m:t>
                            </m:r>
                          </m:sub>
                        </m:sSub>
                        <m:r>
                          <a:rPr lang="he-IL" b="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/>
                            <a:ea typeface="Cambria Math"/>
                          </a:rPr>
                          <m:t> </m:t>
                        </m:r>
                        <m:r>
                          <a:rPr lang="en-US" b="0" i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/>
                            <a:ea typeface="Cambria Math"/>
                          </a:rPr>
                          <m:t> </m:t>
                        </m:r>
                        <m:d>
                          <m:dPr>
                            <m:begChr m:val="‖"/>
                            <m:endChr m:val="‖"/>
                            <m:ctrlPr>
                              <a:rPr lang="he-IL" b="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he-IL" b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/>
                                <a:ea typeface="Cambria Math"/>
                              </a:rPr>
                              <m:t>α</m:t>
                            </m:r>
                          </m:e>
                        </m:d>
                      </m:e>
                      <m:sub>
                        <m:r>
                          <a:rPr lang="he-IL" b="0" i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/>
                      </a:rPr>
                      <m:t> </m:t>
                    </m:r>
                    <m:r>
                      <a:rPr lang="en-US" b="0" i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/>
                      </a:rPr>
                      <m:t>s</m:t>
                    </m:r>
                    <m:r>
                      <a:rPr lang="en-US" b="0" i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/>
                      </a:rPr>
                      <m:t>.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/>
                      </a:rPr>
                      <m:t>t</m:t>
                    </m:r>
                    <m:r>
                      <a:rPr lang="en-US" b="0" i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/>
                      </a:rPr>
                      <m:t>.</m:t>
                    </m:r>
                    <m:r>
                      <a:rPr lang="en-US" b="0" i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/>
                      </a:rPr>
                      <m:t> </m:t>
                    </m:r>
                    <m:r>
                      <a:rPr lang="en-US" b="0" i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he-IL" b="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/>
                                <a:ea typeface="Cambria Math"/>
                              </a:rPr>
                              <m:t>𝐃</m:t>
                            </m:r>
                            <m:r>
                              <m:rPr>
                                <m:sty m:val="p"/>
                              </m:rPr>
                              <a:rPr lang="el-GR" b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/>
                                <a:ea typeface="Cambria Math"/>
                              </a:rPr>
                              <m:t>α</m:t>
                            </m:r>
                            <m:r>
                              <a:rPr lang="en-US" b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/>
                                <a:ea typeface="Cambria Math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en-US" b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/>
                                <a:ea typeface="Cambria Math"/>
                              </a:rPr>
                              <m:t>y</m:t>
                            </m:r>
                          </m:e>
                        </m:d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/>
                        <a:ea typeface="Cambria Math"/>
                      </a:rPr>
                      <m:t>≤</m:t>
                    </m:r>
                  </m:oMath>
                </a14:m>
                <a:r>
                  <a:rPr lang="en-US" b="0" dirty="0">
                    <a:solidFill>
                      <a:schemeClr val="bg1">
                        <a:lumMod val="50000"/>
                      </a:schemeClr>
                    </a:solidFill>
                    <a:ea typeface="Cambria Math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/>
                        <a:ea typeface="Cambria Math"/>
                      </a:rPr>
                      <m:t>ε</m:t>
                    </m:r>
                  </m:oMath>
                </a14:m>
                <a:endParaRPr lang="he-IL" b="0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algn="l">
                  <a:spcBef>
                    <a:spcPts val="0"/>
                  </a:spcBef>
                </a:pPr>
                <a:r>
                  <a:rPr lang="en-US" dirty="0">
                    <a:solidFill>
                      <a:srgbClr val="FFC000"/>
                    </a:solidFill>
                    <a:latin typeface="Calibri" panose="020F0502020204030204" pitchFamily="34" charset="0"/>
                  </a:rPr>
                  <a:t>leads to a stable resul</a:t>
                </a:r>
                <a:r>
                  <a:rPr lang="en-US" b="0" dirty="0">
                    <a:solidFill>
                      <a:srgbClr val="FFC000"/>
                    </a:solidFill>
                    <a:latin typeface="Calibri" panose="020F0502020204030204" pitchFamily="34" charset="0"/>
                  </a:rPr>
                  <a:t>t: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rgbClr val="FFC000"/>
                            </a:solidFill>
                            <a:latin typeface="Cambria Math"/>
                            <a:ea typeface="Cambria Math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he-IL" b="0" i="1">
                                <a:solidFill>
                                  <a:srgbClr val="FFC000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he-IL" b="0" i="1">
                                    <a:solidFill>
                                      <a:srgbClr val="FFC000"/>
                                    </a:solidFill>
                                    <a:latin typeface="Cambria Math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el-GR" b="0">
                                    <a:solidFill>
                                      <a:srgbClr val="FFC000"/>
                                    </a:solidFill>
                                    <a:latin typeface="Cambria Math"/>
                                    <a:ea typeface="Cambria Math"/>
                                  </a:rPr>
                                  <m:t>α</m:t>
                                </m:r>
                              </m:e>
                            </m:acc>
                            <m:r>
                              <a:rPr lang="en-US" b="0">
                                <a:solidFill>
                                  <a:srgbClr val="FFC000"/>
                                </a:solidFill>
                                <a:latin typeface="Cambria Math"/>
                                <a:ea typeface="Cambria Math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el-GR" b="0">
                                <a:solidFill>
                                  <a:srgbClr val="FFC000"/>
                                </a:solidFill>
                                <a:latin typeface="Cambria Math"/>
                                <a:ea typeface="Cambria Math"/>
                              </a:rPr>
                              <m:t>α</m:t>
                            </m:r>
                          </m:e>
                        </m:d>
                      </m:e>
                      <m:sub>
                        <m:r>
                          <a:rPr lang="en-US" b="0" i="1" smtClean="0">
                            <a:solidFill>
                              <a:srgbClr val="FFC000"/>
                            </a:solidFill>
                            <a:latin typeface="Cambria Math"/>
                            <a:ea typeface="Cambria Math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FFC000"/>
                            </a:solidFill>
                            <a:latin typeface="Cambria Math"/>
                            <a:ea typeface="Cambria Math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solidFill>
                          <a:srgbClr val="FFC000"/>
                        </a:solidFill>
                        <a:latin typeface="Cambria Math"/>
                        <a:ea typeface="Cambria Math"/>
                      </a:rPr>
                      <m:t>≤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FFC000"/>
                            </a:solidFill>
                            <a:latin typeface="Cambria Math"/>
                            <a:ea typeface="Cambria Math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FFC000"/>
                            </a:solidFill>
                            <a:latin typeface="Cambria Math"/>
                            <a:ea typeface="Cambria Math"/>
                          </a:rPr>
                          <m:t>4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FFC000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sSupPr>
                          <m:e>
                            <m:r>
                              <a:rPr lang="en-US" b="0" i="1">
                                <a:solidFill>
                                  <a:srgbClr val="FFC000"/>
                                </a:solidFill>
                                <a:latin typeface="Cambria Math"/>
                                <a:ea typeface="Cambria Math"/>
                              </a:rPr>
                              <m:t>𝜀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FFC000"/>
                                </a:solidFill>
                                <a:latin typeface="Cambria Math"/>
                                <a:ea typeface="Cambria Math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solidFill>
                              <a:srgbClr val="FFC000"/>
                            </a:solidFill>
                            <a:latin typeface="Cambria Math"/>
                            <a:ea typeface="Cambria Math"/>
                          </a:rPr>
                          <m:t>1</m:t>
                        </m:r>
                        <m:r>
                          <a:rPr lang="en-US" b="0" i="1" smtClean="0">
                            <a:solidFill>
                              <a:srgbClr val="FFC000"/>
                            </a:solidFill>
                            <a:latin typeface="Cambria Math"/>
                            <a:ea typeface="Cambria Math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FFC000"/>
                            </a:solidFill>
                            <a:latin typeface="Cambria Math"/>
                            <a:ea typeface="Cambria Math"/>
                          </a:rPr>
                          <m:t>μ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rgbClr val="FFC000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FFC000"/>
                                </a:solidFill>
                                <a:latin typeface="Cambria Math"/>
                                <a:ea typeface="Cambria Math"/>
                              </a:rPr>
                              <m:t>4</m:t>
                            </m:r>
                            <m:sSub>
                              <m:sSubPr>
                                <m:ctrlPr>
                                  <a:rPr lang="en-US" b="0" i="1">
                                    <a:solidFill>
                                      <a:srgbClr val="FFC000"/>
                                    </a:solidFill>
                                    <a:latin typeface="Cambria Math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he-IL" b="0" i="1">
                                        <a:solidFill>
                                          <a:srgbClr val="FFC000"/>
                                        </a:solidFill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>
                                        <a:solidFill>
                                          <a:srgbClr val="FFC000"/>
                                        </a:solidFill>
                                        <a:latin typeface="Cambria Math"/>
                                        <a:ea typeface="Cambria Math"/>
                                      </a:rPr>
                                      <m:t>α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en-US" b="0" i="1">
                                    <a:solidFill>
                                      <a:srgbClr val="FFC000"/>
                                    </a:solidFill>
                                    <a:latin typeface="Cambria Math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rgbClr val="FFC000"/>
                                </a:solidFill>
                                <a:latin typeface="Cambria Math"/>
                              </a:rPr>
                              <m:t>−</m:t>
                            </m:r>
                            <m:r>
                              <a:rPr lang="en-US" b="0" i="1" smtClean="0">
                                <a:solidFill>
                                  <a:srgbClr val="FFC000"/>
                                </a:solidFill>
                                <a:latin typeface="Cambria Math"/>
                              </a:rPr>
                              <m:t>1</m:t>
                            </m:r>
                          </m:e>
                        </m:d>
                      </m:den>
                    </m:f>
                  </m:oMath>
                </a14:m>
                <a:endParaRPr lang="en-US" b="0" dirty="0">
                  <a:solidFill>
                    <a:srgbClr val="FFC000"/>
                  </a:solidFill>
                  <a:latin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9" name="Rounded 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2698" y="959165"/>
                <a:ext cx="7645890" cy="2666857"/>
              </a:xfrm>
              <a:prstGeom prst="roundRect">
                <a:avLst>
                  <a:gd name="adj" fmla="val 9079"/>
                </a:avLst>
              </a:prstGeom>
              <a:blipFill>
                <a:blip r:embed="rId4"/>
                <a:stretch>
                  <a:fillRect l="-319"/>
                </a:stretch>
              </a:blipFill>
              <a:ln>
                <a:noFill/>
                <a:miter lim="800000"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Freeform 28"/>
          <p:cNvSpPr>
            <a:spLocks/>
          </p:cNvSpPr>
          <p:nvPr/>
        </p:nvSpPr>
        <p:spPr bwMode="auto">
          <a:xfrm flipH="1">
            <a:off x="416369" y="1900200"/>
            <a:ext cx="922062" cy="768548"/>
          </a:xfrm>
          <a:custGeom>
            <a:avLst/>
            <a:gdLst>
              <a:gd name="T0" fmla="*/ 2147483647 w 567"/>
              <a:gd name="T1" fmla="*/ 2147483647 h 446"/>
              <a:gd name="T2" fmla="*/ 2147483647 w 567"/>
              <a:gd name="T3" fmla="*/ 2147483647 h 446"/>
              <a:gd name="T4" fmla="*/ 2147483647 w 567"/>
              <a:gd name="T5" fmla="*/ 0 h 446"/>
              <a:gd name="T6" fmla="*/ 2147483647 w 567"/>
              <a:gd name="T7" fmla="*/ 2147483647 h 446"/>
              <a:gd name="T8" fmla="*/ 2147483647 w 567"/>
              <a:gd name="T9" fmla="*/ 2147483647 h 446"/>
              <a:gd name="T10" fmla="*/ 2147483647 w 567"/>
              <a:gd name="T11" fmla="*/ 2147483647 h 446"/>
              <a:gd name="T12" fmla="*/ 2147483647 w 567"/>
              <a:gd name="T13" fmla="*/ 2147483647 h 446"/>
              <a:gd name="T14" fmla="*/ 2147483647 w 567"/>
              <a:gd name="T15" fmla="*/ 2147483647 h 446"/>
              <a:gd name="T16" fmla="*/ 2147483647 w 567"/>
              <a:gd name="T17" fmla="*/ 2147483647 h 44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567"/>
              <a:gd name="T28" fmla="*/ 0 h 446"/>
              <a:gd name="T29" fmla="*/ 567 w 567"/>
              <a:gd name="T30" fmla="*/ 446 h 44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567" h="446">
                <a:moveTo>
                  <a:pt x="532" y="30"/>
                </a:moveTo>
                <a:cubicBezTo>
                  <a:pt x="497" y="25"/>
                  <a:pt x="300" y="175"/>
                  <a:pt x="261" y="170"/>
                </a:cubicBezTo>
                <a:cubicBezTo>
                  <a:pt x="222" y="165"/>
                  <a:pt x="338" y="0"/>
                  <a:pt x="296" y="0"/>
                </a:cubicBezTo>
                <a:cubicBezTo>
                  <a:pt x="254" y="0"/>
                  <a:pt x="0" y="98"/>
                  <a:pt x="11" y="170"/>
                </a:cubicBezTo>
                <a:cubicBezTo>
                  <a:pt x="22" y="242"/>
                  <a:pt x="318" y="416"/>
                  <a:pt x="361" y="431"/>
                </a:cubicBezTo>
                <a:cubicBezTo>
                  <a:pt x="404" y="446"/>
                  <a:pt x="244" y="276"/>
                  <a:pt x="271" y="260"/>
                </a:cubicBezTo>
                <a:cubicBezTo>
                  <a:pt x="298" y="244"/>
                  <a:pt x="494" y="346"/>
                  <a:pt x="527" y="336"/>
                </a:cubicBezTo>
                <a:cubicBezTo>
                  <a:pt x="560" y="326"/>
                  <a:pt x="467" y="253"/>
                  <a:pt x="471" y="200"/>
                </a:cubicBezTo>
                <a:cubicBezTo>
                  <a:pt x="475" y="147"/>
                  <a:pt x="567" y="35"/>
                  <a:pt x="532" y="30"/>
                </a:cubicBezTo>
                <a:close/>
              </a:path>
            </a:pathLst>
          </a:custGeom>
          <a:solidFill>
            <a:srgbClr val="FFC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b="0" kern="0">
              <a:solidFill>
                <a:srgbClr val="000000"/>
              </a:solidFill>
            </a:endParaRPr>
          </a:p>
        </p:txBody>
      </p:sp>
      <p:sp>
        <p:nvSpPr>
          <p:cNvPr id="12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588963" y="6175375"/>
            <a:ext cx="4108450" cy="682625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>
                <a:solidFill>
                  <a:schemeClr val="bg1"/>
                </a:solidFill>
              </a:rPr>
              <a:t>Michael Elad</a:t>
            </a:r>
          </a:p>
          <a:p>
            <a:pPr>
              <a:defRPr/>
            </a:pPr>
            <a:r>
              <a:rPr lang="en-US" dirty="0">
                <a:solidFill>
                  <a:schemeClr val="bg1"/>
                </a:solidFill>
              </a:rPr>
              <a:t>The Computer-Science Department	</a:t>
            </a:r>
          </a:p>
          <a:p>
            <a:pPr>
              <a:defRPr/>
            </a:pPr>
            <a:r>
              <a:rPr lang="en-US" dirty="0">
                <a:solidFill>
                  <a:schemeClr val="bg1"/>
                </a:solidFill>
              </a:rPr>
              <a:t>The Technion</a:t>
            </a:r>
          </a:p>
        </p:txBody>
      </p:sp>
      <p:sp>
        <p:nvSpPr>
          <p:cNvPr id="13" name="Text Box 25"/>
          <p:cNvSpPr txBox="1">
            <a:spLocks noChangeArrowheads="1"/>
          </p:cNvSpPr>
          <p:nvPr/>
        </p:nvSpPr>
        <p:spPr bwMode="auto">
          <a:xfrm>
            <a:off x="1609473" y="3577009"/>
            <a:ext cx="46233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spcBef>
                <a:spcPct val="10000"/>
              </a:spcBef>
            </a:pPr>
            <a:r>
              <a:rPr lang="en-US" sz="1600" b="0" dirty="0">
                <a:solidFill>
                  <a:srgbClr val="00CCFF"/>
                </a:solidFill>
                <a:latin typeface="Calibri" panose="020F0502020204030204" pitchFamily="34" charset="0"/>
                <a:cs typeface="Tahoma" pitchFamily="34" charset="0"/>
              </a:rPr>
              <a:t>Donoho, Elad &amp; </a:t>
            </a:r>
            <a:r>
              <a:rPr lang="en-US" sz="1600" b="0" dirty="0" err="1">
                <a:solidFill>
                  <a:srgbClr val="00CCFF"/>
                </a:solidFill>
                <a:latin typeface="Calibri" panose="020F0502020204030204" pitchFamily="34" charset="0"/>
                <a:cs typeface="Tahoma" pitchFamily="34" charset="0"/>
              </a:rPr>
              <a:t>Temlyakov</a:t>
            </a:r>
            <a:r>
              <a:rPr lang="en-US" sz="1600" b="0" dirty="0">
                <a:solidFill>
                  <a:srgbClr val="00CCFF"/>
                </a:solidFill>
                <a:latin typeface="Calibri" panose="020F0502020204030204" pitchFamily="34" charset="0"/>
                <a:cs typeface="Tahoma" pitchFamily="34" charset="0"/>
              </a:rPr>
              <a:t> (‘06)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5948303" y="4291160"/>
                <a:ext cx="44595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he-IL" b="0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l-GR" b="0">
                              <a:solidFill>
                                <a:schemeClr val="bg1"/>
                              </a:solidFill>
                              <a:latin typeface="Cambria Math"/>
                              <a:ea typeface="Cambria Math"/>
                            </a:rPr>
                            <m:t>α</m:t>
                          </m:r>
                        </m:e>
                      </m:acc>
                    </m:oMath>
                  </m:oMathPara>
                </a14:m>
                <a:endParaRPr lang="he-IL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8303" y="4291160"/>
                <a:ext cx="445955" cy="461665"/>
              </a:xfrm>
              <a:prstGeom prst="rect">
                <a:avLst/>
              </a:prstGeom>
              <a:blipFill rotWithShape="1">
                <a:blip r:embed="rId5"/>
                <a:stretch>
                  <a:fillRect l="-5479" t="-1316" r="-4110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4962562" y="1473863"/>
                <a:ext cx="2671436" cy="9221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FFC00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he-IL" b="0" i="1">
                                  <a:solidFill>
                                    <a:srgbClr val="FFC000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b="0" i="0">
                                  <a:solidFill>
                                    <a:srgbClr val="FFC000"/>
                                  </a:solidFill>
                                  <a:latin typeface="Cambria Math"/>
                                  <a:ea typeface="Cambria Math"/>
                                </a:rPr>
                                <m:t>α</m:t>
                              </m:r>
                            </m:e>
                          </m:d>
                        </m:e>
                        <m:sub>
                          <m:r>
                            <a:rPr lang="en-US" b="0" i="0">
                              <a:solidFill>
                                <a:srgbClr val="FFC000"/>
                              </a:solidFill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en-US" b="0" i="0">
                          <a:solidFill>
                            <a:srgbClr val="FFC000"/>
                          </a:solidFill>
                          <a:latin typeface="Cambria Math"/>
                        </a:rPr>
                        <m:t>&lt;</m:t>
                      </m:r>
                      <m:f>
                        <m:fPr>
                          <m:ctrlPr>
                            <a:rPr lang="en-US" b="0" i="1">
                              <a:solidFill>
                                <a:srgbClr val="FFC000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0">
                              <a:solidFill>
                                <a:srgbClr val="FFC000"/>
                              </a:solidFill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b="0" i="0">
                              <a:solidFill>
                                <a:srgbClr val="FFC000"/>
                              </a:solidFill>
                              <a:latin typeface="Cambria Math"/>
                            </a:rPr>
                            <m:t>4</m:t>
                          </m:r>
                        </m:den>
                      </m:f>
                      <m:d>
                        <m:dPr>
                          <m:ctrlPr>
                            <a:rPr lang="en-US" b="0" i="1">
                              <a:solidFill>
                                <a:srgbClr val="FFC00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b="0" i="0">
                              <a:solidFill>
                                <a:srgbClr val="FFC000"/>
                              </a:solidFill>
                              <a:latin typeface="Cambria Math"/>
                              <a:ea typeface="Cambria Math"/>
                            </a:rPr>
                            <m:t>1</m:t>
                          </m:r>
                          <m:r>
                            <a:rPr lang="en-US" b="0" i="0">
                              <a:solidFill>
                                <a:srgbClr val="FFC000"/>
                              </a:solidFill>
                              <a:latin typeface="Cambria Math"/>
                              <a:ea typeface="Cambria Math"/>
                            </a:rPr>
                            <m:t>+</m:t>
                          </m:r>
                          <m:f>
                            <m:fPr>
                              <m:ctrlPr>
                                <a:rPr lang="en-US" b="0" i="1">
                                  <a:solidFill>
                                    <a:srgbClr val="FFC000"/>
                                  </a:solidFill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b="0" i="0">
                                  <a:solidFill>
                                    <a:srgbClr val="FFC000"/>
                                  </a:solidFill>
                                  <a:latin typeface="Cambria Math"/>
                                </a:rPr>
                                <m:t>1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b="0" i="0">
                                  <a:solidFill>
                                    <a:srgbClr val="FFC000"/>
                                  </a:solidFill>
                                  <a:latin typeface="Cambria Math"/>
                                  <a:ea typeface="Cambria Math"/>
                                </a:rPr>
                                <m:t>μ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he-IL" b="0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2562" y="1473863"/>
                <a:ext cx="2671436" cy="92217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Rectangle 4"/>
          <p:cNvSpPr>
            <a:spLocks noChangeArrowheads="1"/>
          </p:cNvSpPr>
          <p:nvPr/>
        </p:nvSpPr>
        <p:spPr bwMode="auto">
          <a:xfrm>
            <a:off x="110000" y="4280667"/>
            <a:ext cx="1477139" cy="1404371"/>
          </a:xfrm>
          <a:prstGeom prst="rect">
            <a:avLst/>
          </a:prstGeom>
          <a:solidFill>
            <a:srgbClr val="5F5F5F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654050" prstMaterial="legacyMatte">
            <a:bevelT w="13500" h="13500" prst="angle"/>
            <a:bevelB w="13500" h="13500" prst="angle"/>
            <a:extrusionClr>
              <a:srgbClr val="5F5F5F"/>
            </a:extrusionClr>
          </a:sp3d>
        </p:spPr>
        <p:txBody>
          <a:bodyPr wrap="none" anchor="ctr">
            <a:flatTx/>
          </a:bodyPr>
          <a:lstStyle/>
          <a:p>
            <a:endParaRPr lang="en-US" sz="1100" b="0">
              <a:latin typeface="Calibri" panose="020F0502020204030204" pitchFamily="34" charset="0"/>
            </a:endParaRPr>
          </a:p>
        </p:txBody>
      </p:sp>
      <p:sp>
        <p:nvSpPr>
          <p:cNvPr id="49" name="Text Box 5"/>
          <p:cNvSpPr txBox="1">
            <a:spLocks noChangeArrowheads="1"/>
          </p:cNvSpPr>
          <p:nvPr/>
        </p:nvSpPr>
        <p:spPr bwMode="auto">
          <a:xfrm>
            <a:off x="28499" y="5081410"/>
            <a:ext cx="679166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4400" b="0" dirty="0">
                <a:solidFill>
                  <a:srgbClr val="FFC000"/>
                </a:solidFill>
                <a:latin typeface="Monotype Corsiva" panose="03010101010201010101" pitchFamily="66" charset="0"/>
                <a:cs typeface="FrankRuehl" pitchFamily="2" charset="-79"/>
                <a:sym typeface="Symbol" pitchFamily="18" charset="2"/>
              </a:rPr>
              <a:t>M</a:t>
            </a:r>
            <a:endParaRPr lang="en-US" sz="4400" b="0" dirty="0">
              <a:solidFill>
                <a:srgbClr val="FFC000"/>
              </a:solidFill>
              <a:latin typeface="Calibri" panose="020F0502020204030204" pitchFamily="34" charset="0"/>
              <a:cs typeface="FrankRuehl" pitchFamily="2" charset="-79"/>
              <a:sym typeface="Symbol" pitchFamily="18" charset="2"/>
            </a:endParaRPr>
          </a:p>
        </p:txBody>
      </p:sp>
      <p:sp>
        <p:nvSpPr>
          <p:cNvPr id="50" name="Line 6"/>
          <p:cNvSpPr>
            <a:spLocks noChangeShapeType="1"/>
          </p:cNvSpPr>
          <p:nvPr/>
        </p:nvSpPr>
        <p:spPr bwMode="auto">
          <a:xfrm>
            <a:off x="922188" y="4177375"/>
            <a:ext cx="101491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scene3d>
            <a:camera prst="legacyObliqueTopRight"/>
            <a:lightRig rig="legacyFlat3" dir="b"/>
          </a:scene3d>
          <a:sp3d extrusionH="163500" prstMaterial="legacyMatte">
            <a:bevelT w="13500" h="13500" prst="angle"/>
            <a:bevelB w="13500" h="13500" prst="angle"/>
            <a:extrusionClr>
              <a:schemeClr val="tx1"/>
            </a:extrusionClr>
          </a:sp3d>
        </p:spPr>
        <p:txBody>
          <a:bodyPr>
            <a:flatTx/>
          </a:bodyPr>
          <a:lstStyle/>
          <a:p>
            <a:endParaRPr lang="en-US" sz="1100" b="0">
              <a:latin typeface="Calibri" panose="020F0502020204030204" pitchFamily="34" charset="0"/>
            </a:endParaRPr>
          </a:p>
        </p:txBody>
      </p:sp>
      <p:sp>
        <p:nvSpPr>
          <p:cNvPr id="51" name="Rectangle 7"/>
          <p:cNvSpPr>
            <a:spLocks noChangeArrowheads="1"/>
          </p:cNvSpPr>
          <p:nvPr/>
        </p:nvSpPr>
        <p:spPr bwMode="auto">
          <a:xfrm>
            <a:off x="945791" y="4125613"/>
            <a:ext cx="66087" cy="43253"/>
          </a:xfrm>
          <a:prstGeom prst="rect">
            <a:avLst/>
          </a:prstGeom>
          <a:solidFill>
            <a:srgbClr val="FF0000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100000" prstMaterial="legacyMatte">
            <a:bevelT w="13500" h="13500" prst="angle"/>
            <a:bevelB w="13500" h="13500" prst="angle"/>
            <a:extrusionClr>
              <a:srgbClr val="FF0000"/>
            </a:extrusionClr>
          </a:sp3d>
        </p:spPr>
        <p:txBody>
          <a:bodyPr wrap="none" anchor="ctr">
            <a:flatTx/>
          </a:bodyPr>
          <a:lstStyle/>
          <a:p>
            <a:endParaRPr lang="en-US" sz="1100" b="0">
              <a:latin typeface="Calibri" panose="020F0502020204030204" pitchFamily="34" charset="0"/>
            </a:endParaRPr>
          </a:p>
        </p:txBody>
      </p:sp>
      <p:sp>
        <p:nvSpPr>
          <p:cNvPr id="115" name="Text Box 60"/>
          <p:cNvSpPr txBox="1">
            <a:spLocks noChangeArrowheads="1"/>
          </p:cNvSpPr>
          <p:nvPr/>
        </p:nvSpPr>
        <p:spPr bwMode="auto">
          <a:xfrm>
            <a:off x="274461" y="5082886"/>
            <a:ext cx="901621" cy="2616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en-US" sz="1100" b="0" dirty="0">
              <a:solidFill>
                <a:schemeClr val="bg1"/>
              </a:solidFill>
              <a:latin typeface="Calibri" panose="020F0502020204030204" pitchFamily="34" charset="0"/>
              <a:cs typeface="Tahoma" pitchFamily="34" charset="0"/>
            </a:endParaRPr>
          </a:p>
        </p:txBody>
      </p:sp>
      <p:grpSp>
        <p:nvGrpSpPr>
          <p:cNvPr id="78" name="Group 67"/>
          <p:cNvGrpSpPr>
            <a:grpSpLocks/>
          </p:cNvGrpSpPr>
          <p:nvPr/>
        </p:nvGrpSpPr>
        <p:grpSpPr bwMode="auto">
          <a:xfrm>
            <a:off x="1374514" y="4352833"/>
            <a:ext cx="101491" cy="1043442"/>
            <a:chOff x="2046" y="1611"/>
            <a:chExt cx="172" cy="1435"/>
          </a:xfrm>
        </p:grpSpPr>
        <p:sp>
          <p:nvSpPr>
            <p:cNvPr id="79" name="AutoShape 68"/>
            <p:cNvSpPr>
              <a:spLocks noChangeArrowheads="1"/>
            </p:cNvSpPr>
            <p:nvPr/>
          </p:nvSpPr>
          <p:spPr bwMode="auto">
            <a:xfrm>
              <a:off x="2046" y="1615"/>
              <a:ext cx="172" cy="1428"/>
            </a:xfrm>
            <a:prstGeom prst="bracketPair">
              <a:avLst>
                <a:gd name="adj" fmla="val 16778"/>
              </a:avLst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100" b="0">
                <a:latin typeface="Calibri" panose="020F0502020204030204" pitchFamily="34" charset="0"/>
              </a:endParaRPr>
            </a:p>
          </p:txBody>
        </p:sp>
        <p:grpSp>
          <p:nvGrpSpPr>
            <p:cNvPr id="80" name="Group 69"/>
            <p:cNvGrpSpPr>
              <a:grpSpLocks/>
            </p:cNvGrpSpPr>
            <p:nvPr/>
          </p:nvGrpSpPr>
          <p:grpSpPr bwMode="auto">
            <a:xfrm>
              <a:off x="2107" y="1611"/>
              <a:ext cx="56" cy="1435"/>
              <a:chOff x="2382" y="1541"/>
              <a:chExt cx="56" cy="1435"/>
            </a:xfrm>
          </p:grpSpPr>
          <p:sp>
            <p:nvSpPr>
              <p:cNvPr id="81" name="Rectangle 70"/>
              <p:cNvSpPr>
                <a:spLocks noChangeArrowheads="1"/>
              </p:cNvSpPr>
              <p:nvPr/>
            </p:nvSpPr>
            <p:spPr bwMode="auto">
              <a:xfrm>
                <a:off x="2382" y="1541"/>
                <a:ext cx="55" cy="852"/>
              </a:xfrm>
              <a:prstGeom prst="rect">
                <a:avLst/>
              </a:prstGeom>
              <a:solidFill>
                <a:schemeClr val="folHlink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 sz="1100" b="0">
                  <a:latin typeface="Calibri" panose="020F0502020204030204" pitchFamily="34" charset="0"/>
                </a:endParaRPr>
              </a:p>
            </p:txBody>
          </p:sp>
          <p:grpSp>
            <p:nvGrpSpPr>
              <p:cNvPr id="82" name="Group 71"/>
              <p:cNvGrpSpPr>
                <a:grpSpLocks/>
              </p:cNvGrpSpPr>
              <p:nvPr/>
            </p:nvGrpSpPr>
            <p:grpSpPr bwMode="auto">
              <a:xfrm>
                <a:off x="2383" y="1597"/>
                <a:ext cx="52" cy="740"/>
                <a:chOff x="3572" y="2543"/>
                <a:chExt cx="1496" cy="740"/>
              </a:xfrm>
            </p:grpSpPr>
            <p:sp>
              <p:nvSpPr>
                <p:cNvPr id="98" name="Line 72"/>
                <p:cNvSpPr>
                  <a:spLocks noChangeShapeType="1"/>
                </p:cNvSpPr>
                <p:nvPr/>
              </p:nvSpPr>
              <p:spPr bwMode="auto">
                <a:xfrm>
                  <a:off x="3572" y="2543"/>
                  <a:ext cx="1494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1100" b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99" name="Line 73"/>
                <p:cNvSpPr>
                  <a:spLocks noChangeShapeType="1"/>
                </p:cNvSpPr>
                <p:nvPr/>
              </p:nvSpPr>
              <p:spPr bwMode="auto">
                <a:xfrm>
                  <a:off x="3574" y="2595"/>
                  <a:ext cx="1494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1100" b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100" name="Line 74"/>
                <p:cNvSpPr>
                  <a:spLocks noChangeShapeType="1"/>
                </p:cNvSpPr>
                <p:nvPr/>
              </p:nvSpPr>
              <p:spPr bwMode="auto">
                <a:xfrm>
                  <a:off x="3574" y="2648"/>
                  <a:ext cx="1494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1100" b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101" name="Line 75"/>
                <p:cNvSpPr>
                  <a:spLocks noChangeShapeType="1"/>
                </p:cNvSpPr>
                <p:nvPr/>
              </p:nvSpPr>
              <p:spPr bwMode="auto">
                <a:xfrm>
                  <a:off x="3572" y="2701"/>
                  <a:ext cx="1494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1100" b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102" name="Line 76"/>
                <p:cNvSpPr>
                  <a:spLocks noChangeShapeType="1"/>
                </p:cNvSpPr>
                <p:nvPr/>
              </p:nvSpPr>
              <p:spPr bwMode="auto">
                <a:xfrm>
                  <a:off x="3574" y="2754"/>
                  <a:ext cx="1494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1100" b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103" name="Line 77"/>
                <p:cNvSpPr>
                  <a:spLocks noChangeShapeType="1"/>
                </p:cNvSpPr>
                <p:nvPr/>
              </p:nvSpPr>
              <p:spPr bwMode="auto">
                <a:xfrm>
                  <a:off x="3574" y="2807"/>
                  <a:ext cx="1494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1100" b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104" name="Line 78"/>
                <p:cNvSpPr>
                  <a:spLocks noChangeShapeType="1"/>
                </p:cNvSpPr>
                <p:nvPr/>
              </p:nvSpPr>
              <p:spPr bwMode="auto">
                <a:xfrm>
                  <a:off x="3572" y="2860"/>
                  <a:ext cx="1494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1100" b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105" name="Line 79"/>
                <p:cNvSpPr>
                  <a:spLocks noChangeShapeType="1"/>
                </p:cNvSpPr>
                <p:nvPr/>
              </p:nvSpPr>
              <p:spPr bwMode="auto">
                <a:xfrm>
                  <a:off x="3574" y="2913"/>
                  <a:ext cx="1494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1100" b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106" name="Line 80"/>
                <p:cNvSpPr>
                  <a:spLocks noChangeShapeType="1"/>
                </p:cNvSpPr>
                <p:nvPr/>
              </p:nvSpPr>
              <p:spPr bwMode="auto">
                <a:xfrm>
                  <a:off x="3574" y="2965"/>
                  <a:ext cx="1494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1100" b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107" name="Line 81"/>
                <p:cNvSpPr>
                  <a:spLocks noChangeShapeType="1"/>
                </p:cNvSpPr>
                <p:nvPr/>
              </p:nvSpPr>
              <p:spPr bwMode="auto">
                <a:xfrm>
                  <a:off x="3572" y="3018"/>
                  <a:ext cx="1494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1100" b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108" name="Line 82"/>
                <p:cNvSpPr>
                  <a:spLocks noChangeShapeType="1"/>
                </p:cNvSpPr>
                <p:nvPr/>
              </p:nvSpPr>
              <p:spPr bwMode="auto">
                <a:xfrm>
                  <a:off x="3574" y="3071"/>
                  <a:ext cx="1494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1100" b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109" name="Line 83"/>
                <p:cNvSpPr>
                  <a:spLocks noChangeShapeType="1"/>
                </p:cNvSpPr>
                <p:nvPr/>
              </p:nvSpPr>
              <p:spPr bwMode="auto">
                <a:xfrm>
                  <a:off x="3574" y="3124"/>
                  <a:ext cx="1494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1100" b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110" name="Line 84"/>
                <p:cNvSpPr>
                  <a:spLocks noChangeShapeType="1"/>
                </p:cNvSpPr>
                <p:nvPr/>
              </p:nvSpPr>
              <p:spPr bwMode="auto">
                <a:xfrm>
                  <a:off x="3572" y="3177"/>
                  <a:ext cx="1494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1100" b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111" name="Line 85"/>
                <p:cNvSpPr>
                  <a:spLocks noChangeShapeType="1"/>
                </p:cNvSpPr>
                <p:nvPr/>
              </p:nvSpPr>
              <p:spPr bwMode="auto">
                <a:xfrm>
                  <a:off x="3574" y="3230"/>
                  <a:ext cx="1494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1100" b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112" name="Line 86"/>
                <p:cNvSpPr>
                  <a:spLocks noChangeShapeType="1"/>
                </p:cNvSpPr>
                <p:nvPr/>
              </p:nvSpPr>
              <p:spPr bwMode="auto">
                <a:xfrm>
                  <a:off x="3574" y="3283"/>
                  <a:ext cx="1494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1100" b="0">
                    <a:latin typeface="Calibri" panose="020F0502020204030204" pitchFamily="34" charset="0"/>
                  </a:endParaRPr>
                </a:p>
              </p:txBody>
            </p:sp>
          </p:grpSp>
          <p:sp>
            <p:nvSpPr>
              <p:cNvPr id="83" name="Rectangle 87"/>
              <p:cNvSpPr>
                <a:spLocks noChangeArrowheads="1"/>
              </p:cNvSpPr>
              <p:nvPr/>
            </p:nvSpPr>
            <p:spPr bwMode="auto">
              <a:xfrm>
                <a:off x="2383" y="2392"/>
                <a:ext cx="55" cy="584"/>
              </a:xfrm>
              <a:prstGeom prst="rect">
                <a:avLst/>
              </a:prstGeom>
              <a:solidFill>
                <a:schemeClr val="folHlink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 sz="1100" b="0">
                  <a:latin typeface="Calibri" panose="020F0502020204030204" pitchFamily="34" charset="0"/>
                </a:endParaRPr>
              </a:p>
            </p:txBody>
          </p:sp>
          <p:grpSp>
            <p:nvGrpSpPr>
              <p:cNvPr id="84" name="Group 88"/>
              <p:cNvGrpSpPr>
                <a:grpSpLocks/>
              </p:cNvGrpSpPr>
              <p:nvPr/>
            </p:nvGrpSpPr>
            <p:grpSpPr bwMode="auto">
              <a:xfrm>
                <a:off x="2386" y="2448"/>
                <a:ext cx="46" cy="475"/>
                <a:chOff x="2353" y="2448"/>
                <a:chExt cx="79" cy="475"/>
              </a:xfrm>
            </p:grpSpPr>
            <p:sp>
              <p:nvSpPr>
                <p:cNvPr id="88" name="Line 89"/>
                <p:cNvSpPr>
                  <a:spLocks noChangeShapeType="1"/>
                </p:cNvSpPr>
                <p:nvPr/>
              </p:nvSpPr>
              <p:spPr bwMode="auto">
                <a:xfrm>
                  <a:off x="2353" y="2448"/>
                  <a:ext cx="79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1100" b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89" name="Line 90"/>
                <p:cNvSpPr>
                  <a:spLocks noChangeShapeType="1"/>
                </p:cNvSpPr>
                <p:nvPr/>
              </p:nvSpPr>
              <p:spPr bwMode="auto">
                <a:xfrm>
                  <a:off x="2353" y="2500"/>
                  <a:ext cx="79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1100" b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90" name="Line 91"/>
                <p:cNvSpPr>
                  <a:spLocks noChangeShapeType="1"/>
                </p:cNvSpPr>
                <p:nvPr/>
              </p:nvSpPr>
              <p:spPr bwMode="auto">
                <a:xfrm>
                  <a:off x="2353" y="2553"/>
                  <a:ext cx="79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1100" b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91" name="Line 92"/>
                <p:cNvSpPr>
                  <a:spLocks noChangeShapeType="1"/>
                </p:cNvSpPr>
                <p:nvPr/>
              </p:nvSpPr>
              <p:spPr bwMode="auto">
                <a:xfrm>
                  <a:off x="2353" y="2606"/>
                  <a:ext cx="79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1100" b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92" name="Line 93"/>
                <p:cNvSpPr>
                  <a:spLocks noChangeShapeType="1"/>
                </p:cNvSpPr>
                <p:nvPr/>
              </p:nvSpPr>
              <p:spPr bwMode="auto">
                <a:xfrm>
                  <a:off x="2353" y="2659"/>
                  <a:ext cx="79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1100" b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93" name="Line 94"/>
                <p:cNvSpPr>
                  <a:spLocks noChangeShapeType="1"/>
                </p:cNvSpPr>
                <p:nvPr/>
              </p:nvSpPr>
              <p:spPr bwMode="auto">
                <a:xfrm>
                  <a:off x="2353" y="2712"/>
                  <a:ext cx="79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1100" b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94" name="Line 95"/>
                <p:cNvSpPr>
                  <a:spLocks noChangeShapeType="1"/>
                </p:cNvSpPr>
                <p:nvPr/>
              </p:nvSpPr>
              <p:spPr bwMode="auto">
                <a:xfrm>
                  <a:off x="2353" y="2765"/>
                  <a:ext cx="79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1100" b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95" name="Line 96"/>
                <p:cNvSpPr>
                  <a:spLocks noChangeShapeType="1"/>
                </p:cNvSpPr>
                <p:nvPr/>
              </p:nvSpPr>
              <p:spPr bwMode="auto">
                <a:xfrm>
                  <a:off x="2353" y="2818"/>
                  <a:ext cx="79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1100" b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96" name="Line 97"/>
                <p:cNvSpPr>
                  <a:spLocks noChangeShapeType="1"/>
                </p:cNvSpPr>
                <p:nvPr/>
              </p:nvSpPr>
              <p:spPr bwMode="auto">
                <a:xfrm>
                  <a:off x="2353" y="2870"/>
                  <a:ext cx="79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1100" b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97" name="Line 98"/>
                <p:cNvSpPr>
                  <a:spLocks noChangeShapeType="1"/>
                </p:cNvSpPr>
                <p:nvPr/>
              </p:nvSpPr>
              <p:spPr bwMode="auto">
                <a:xfrm>
                  <a:off x="2353" y="2923"/>
                  <a:ext cx="79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1100" b="0">
                    <a:latin typeface="Calibri" panose="020F0502020204030204" pitchFamily="34" charset="0"/>
                  </a:endParaRPr>
                </a:p>
              </p:txBody>
            </p:sp>
          </p:grpSp>
          <p:sp>
            <p:nvSpPr>
              <p:cNvPr id="85" name="Rectangle 99"/>
              <p:cNvSpPr>
                <a:spLocks noChangeArrowheads="1"/>
              </p:cNvSpPr>
              <p:nvPr/>
            </p:nvSpPr>
            <p:spPr bwMode="auto">
              <a:xfrm>
                <a:off x="2388" y="1602"/>
                <a:ext cx="44" cy="42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 sz="1100" b="0">
                  <a:latin typeface="Calibri" panose="020F0502020204030204" pitchFamily="34" charset="0"/>
                </a:endParaRPr>
              </a:p>
            </p:txBody>
          </p:sp>
          <p:sp>
            <p:nvSpPr>
              <p:cNvPr id="86" name="Rectangle 100"/>
              <p:cNvSpPr>
                <a:spLocks noChangeArrowheads="1"/>
              </p:cNvSpPr>
              <p:nvPr/>
            </p:nvSpPr>
            <p:spPr bwMode="auto">
              <a:xfrm>
                <a:off x="2388" y="2183"/>
                <a:ext cx="44" cy="42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 sz="1100" b="0">
                  <a:latin typeface="Calibri" panose="020F0502020204030204" pitchFamily="34" charset="0"/>
                </a:endParaRPr>
              </a:p>
            </p:txBody>
          </p:sp>
          <p:sp>
            <p:nvSpPr>
              <p:cNvPr id="87" name="Rectangle 101"/>
              <p:cNvSpPr>
                <a:spLocks noChangeArrowheads="1"/>
              </p:cNvSpPr>
              <p:nvPr/>
            </p:nvSpPr>
            <p:spPr bwMode="auto">
              <a:xfrm>
                <a:off x="2389" y="2505"/>
                <a:ext cx="44" cy="42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 sz="1100" b="0">
                  <a:latin typeface="Calibri" panose="020F0502020204030204" pitchFamily="34" charset="0"/>
                </a:endParaRPr>
              </a:p>
            </p:txBody>
          </p:sp>
        </p:grpSp>
      </p:grpSp>
      <p:sp>
        <p:nvSpPr>
          <p:cNvPr id="54" name="Rectangle 103"/>
          <p:cNvSpPr>
            <a:spLocks noChangeArrowheads="1"/>
          </p:cNvSpPr>
          <p:nvPr/>
        </p:nvSpPr>
        <p:spPr bwMode="auto">
          <a:xfrm>
            <a:off x="945201" y="4049034"/>
            <a:ext cx="66087" cy="121959"/>
          </a:xfrm>
          <a:prstGeom prst="rect">
            <a:avLst/>
          </a:prstGeom>
          <a:solidFill>
            <a:srgbClr val="FF0000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100000" prstMaterial="legacyMatte">
            <a:bevelT w="13500" h="13500" prst="angle"/>
            <a:bevelB w="13500" h="13500" prst="angle"/>
            <a:extrusionClr>
              <a:srgbClr val="FF0000"/>
            </a:extrusionClr>
          </a:sp3d>
        </p:spPr>
        <p:txBody>
          <a:bodyPr wrap="none" anchor="ctr">
            <a:flatTx/>
          </a:bodyPr>
          <a:lstStyle/>
          <a:p>
            <a:endParaRPr lang="en-US" sz="1100" b="0">
              <a:latin typeface="Calibri" panose="020F0502020204030204" pitchFamily="34" charset="0"/>
            </a:endParaRPr>
          </a:p>
        </p:txBody>
      </p:sp>
      <p:sp>
        <p:nvSpPr>
          <p:cNvPr id="55" name="AutoShape 106"/>
          <p:cNvSpPr>
            <a:spLocks noChangeArrowheads="1"/>
          </p:cNvSpPr>
          <p:nvPr/>
        </p:nvSpPr>
        <p:spPr bwMode="auto">
          <a:xfrm>
            <a:off x="1890741" y="4077555"/>
            <a:ext cx="101491" cy="597032"/>
          </a:xfrm>
          <a:prstGeom prst="bracketPair">
            <a:avLst>
              <a:gd name="adj" fmla="val 16778"/>
            </a:avLst>
          </a:prstGeom>
          <a:noFill/>
          <a:ln w="952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1100" b="0">
              <a:latin typeface="Calibri" panose="020F0502020204030204" pitchFamily="34" charset="0"/>
            </a:endParaRPr>
          </a:p>
        </p:txBody>
      </p:sp>
      <p:sp>
        <p:nvSpPr>
          <p:cNvPr id="56" name="Rectangle 107"/>
          <p:cNvSpPr>
            <a:spLocks noChangeArrowheads="1"/>
          </p:cNvSpPr>
          <p:nvPr/>
        </p:nvSpPr>
        <p:spPr bwMode="auto">
          <a:xfrm>
            <a:off x="1926735" y="4074719"/>
            <a:ext cx="32454" cy="604123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100" b="0">
              <a:latin typeface="Calibri" panose="020F0502020204030204" pitchFamily="34" charset="0"/>
            </a:endParaRPr>
          </a:p>
        </p:txBody>
      </p:sp>
      <p:grpSp>
        <p:nvGrpSpPr>
          <p:cNvPr id="57" name="Group 108"/>
          <p:cNvGrpSpPr>
            <a:grpSpLocks/>
          </p:cNvGrpSpPr>
          <p:nvPr/>
        </p:nvGrpSpPr>
        <p:grpSpPr bwMode="auto">
          <a:xfrm>
            <a:off x="1911393" y="4114427"/>
            <a:ext cx="46615" cy="524708"/>
            <a:chOff x="3572" y="2543"/>
            <a:chExt cx="1496" cy="740"/>
          </a:xfrm>
        </p:grpSpPr>
        <p:sp>
          <p:nvSpPr>
            <p:cNvPr id="62" name="Line 109"/>
            <p:cNvSpPr>
              <a:spLocks noChangeShapeType="1"/>
            </p:cNvSpPr>
            <p:nvPr/>
          </p:nvSpPr>
          <p:spPr bwMode="auto">
            <a:xfrm>
              <a:off x="3572" y="2543"/>
              <a:ext cx="149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100" b="0">
                <a:latin typeface="Calibri" panose="020F0502020204030204" pitchFamily="34" charset="0"/>
              </a:endParaRPr>
            </a:p>
          </p:txBody>
        </p:sp>
        <p:sp>
          <p:nvSpPr>
            <p:cNvPr id="63" name="Line 110"/>
            <p:cNvSpPr>
              <a:spLocks noChangeShapeType="1"/>
            </p:cNvSpPr>
            <p:nvPr/>
          </p:nvSpPr>
          <p:spPr bwMode="auto">
            <a:xfrm>
              <a:off x="3574" y="2595"/>
              <a:ext cx="149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100" b="0">
                <a:latin typeface="Calibri" panose="020F0502020204030204" pitchFamily="34" charset="0"/>
              </a:endParaRPr>
            </a:p>
          </p:txBody>
        </p:sp>
        <p:sp>
          <p:nvSpPr>
            <p:cNvPr id="64" name="Line 111"/>
            <p:cNvSpPr>
              <a:spLocks noChangeShapeType="1"/>
            </p:cNvSpPr>
            <p:nvPr/>
          </p:nvSpPr>
          <p:spPr bwMode="auto">
            <a:xfrm>
              <a:off x="3574" y="2648"/>
              <a:ext cx="149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100" b="0">
                <a:latin typeface="Calibri" panose="020F0502020204030204" pitchFamily="34" charset="0"/>
              </a:endParaRPr>
            </a:p>
          </p:txBody>
        </p:sp>
        <p:sp>
          <p:nvSpPr>
            <p:cNvPr id="65" name="Line 112"/>
            <p:cNvSpPr>
              <a:spLocks noChangeShapeType="1"/>
            </p:cNvSpPr>
            <p:nvPr/>
          </p:nvSpPr>
          <p:spPr bwMode="auto">
            <a:xfrm>
              <a:off x="3572" y="2701"/>
              <a:ext cx="149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100" b="0">
                <a:latin typeface="Calibri" panose="020F0502020204030204" pitchFamily="34" charset="0"/>
              </a:endParaRPr>
            </a:p>
          </p:txBody>
        </p:sp>
        <p:sp>
          <p:nvSpPr>
            <p:cNvPr id="66" name="Line 113"/>
            <p:cNvSpPr>
              <a:spLocks noChangeShapeType="1"/>
            </p:cNvSpPr>
            <p:nvPr/>
          </p:nvSpPr>
          <p:spPr bwMode="auto">
            <a:xfrm>
              <a:off x="3574" y="2754"/>
              <a:ext cx="149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100" b="0">
                <a:latin typeface="Calibri" panose="020F0502020204030204" pitchFamily="34" charset="0"/>
              </a:endParaRPr>
            </a:p>
          </p:txBody>
        </p:sp>
        <p:sp>
          <p:nvSpPr>
            <p:cNvPr id="67" name="Line 114"/>
            <p:cNvSpPr>
              <a:spLocks noChangeShapeType="1"/>
            </p:cNvSpPr>
            <p:nvPr/>
          </p:nvSpPr>
          <p:spPr bwMode="auto">
            <a:xfrm>
              <a:off x="3574" y="2807"/>
              <a:ext cx="149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100" b="0">
                <a:latin typeface="Calibri" panose="020F0502020204030204" pitchFamily="34" charset="0"/>
              </a:endParaRPr>
            </a:p>
          </p:txBody>
        </p:sp>
        <p:sp>
          <p:nvSpPr>
            <p:cNvPr id="68" name="Line 115"/>
            <p:cNvSpPr>
              <a:spLocks noChangeShapeType="1"/>
            </p:cNvSpPr>
            <p:nvPr/>
          </p:nvSpPr>
          <p:spPr bwMode="auto">
            <a:xfrm>
              <a:off x="3572" y="2860"/>
              <a:ext cx="149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100" b="0">
                <a:latin typeface="Calibri" panose="020F0502020204030204" pitchFamily="34" charset="0"/>
              </a:endParaRPr>
            </a:p>
          </p:txBody>
        </p:sp>
        <p:sp>
          <p:nvSpPr>
            <p:cNvPr id="69" name="Line 116"/>
            <p:cNvSpPr>
              <a:spLocks noChangeShapeType="1"/>
            </p:cNvSpPr>
            <p:nvPr/>
          </p:nvSpPr>
          <p:spPr bwMode="auto">
            <a:xfrm>
              <a:off x="3574" y="2913"/>
              <a:ext cx="149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100" b="0">
                <a:latin typeface="Calibri" panose="020F0502020204030204" pitchFamily="34" charset="0"/>
              </a:endParaRPr>
            </a:p>
          </p:txBody>
        </p:sp>
        <p:sp>
          <p:nvSpPr>
            <p:cNvPr id="70" name="Line 117"/>
            <p:cNvSpPr>
              <a:spLocks noChangeShapeType="1"/>
            </p:cNvSpPr>
            <p:nvPr/>
          </p:nvSpPr>
          <p:spPr bwMode="auto">
            <a:xfrm>
              <a:off x="3574" y="2965"/>
              <a:ext cx="149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100" b="0">
                <a:latin typeface="Calibri" panose="020F0502020204030204" pitchFamily="34" charset="0"/>
              </a:endParaRPr>
            </a:p>
          </p:txBody>
        </p:sp>
        <p:sp>
          <p:nvSpPr>
            <p:cNvPr id="71" name="Line 118"/>
            <p:cNvSpPr>
              <a:spLocks noChangeShapeType="1"/>
            </p:cNvSpPr>
            <p:nvPr/>
          </p:nvSpPr>
          <p:spPr bwMode="auto">
            <a:xfrm>
              <a:off x="3572" y="3018"/>
              <a:ext cx="149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100" b="0">
                <a:latin typeface="Calibri" panose="020F0502020204030204" pitchFamily="34" charset="0"/>
              </a:endParaRPr>
            </a:p>
          </p:txBody>
        </p:sp>
        <p:sp>
          <p:nvSpPr>
            <p:cNvPr id="72" name="Line 119"/>
            <p:cNvSpPr>
              <a:spLocks noChangeShapeType="1"/>
            </p:cNvSpPr>
            <p:nvPr/>
          </p:nvSpPr>
          <p:spPr bwMode="auto">
            <a:xfrm>
              <a:off x="3574" y="3071"/>
              <a:ext cx="149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100" b="0">
                <a:latin typeface="Calibri" panose="020F0502020204030204" pitchFamily="34" charset="0"/>
              </a:endParaRPr>
            </a:p>
          </p:txBody>
        </p:sp>
        <p:sp>
          <p:nvSpPr>
            <p:cNvPr id="73" name="Line 120"/>
            <p:cNvSpPr>
              <a:spLocks noChangeShapeType="1"/>
            </p:cNvSpPr>
            <p:nvPr/>
          </p:nvSpPr>
          <p:spPr bwMode="auto">
            <a:xfrm>
              <a:off x="3574" y="3124"/>
              <a:ext cx="149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100" b="0">
                <a:latin typeface="Calibri" panose="020F0502020204030204" pitchFamily="34" charset="0"/>
              </a:endParaRPr>
            </a:p>
          </p:txBody>
        </p:sp>
        <p:sp>
          <p:nvSpPr>
            <p:cNvPr id="74" name="Line 121"/>
            <p:cNvSpPr>
              <a:spLocks noChangeShapeType="1"/>
            </p:cNvSpPr>
            <p:nvPr/>
          </p:nvSpPr>
          <p:spPr bwMode="auto">
            <a:xfrm>
              <a:off x="3572" y="3177"/>
              <a:ext cx="149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100" b="0">
                <a:latin typeface="Calibri" panose="020F0502020204030204" pitchFamily="34" charset="0"/>
              </a:endParaRPr>
            </a:p>
          </p:txBody>
        </p:sp>
        <p:sp>
          <p:nvSpPr>
            <p:cNvPr id="75" name="Line 122"/>
            <p:cNvSpPr>
              <a:spLocks noChangeShapeType="1"/>
            </p:cNvSpPr>
            <p:nvPr/>
          </p:nvSpPr>
          <p:spPr bwMode="auto">
            <a:xfrm>
              <a:off x="3574" y="3230"/>
              <a:ext cx="149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100" b="0">
                <a:latin typeface="Calibri" panose="020F0502020204030204" pitchFamily="34" charset="0"/>
              </a:endParaRPr>
            </a:p>
          </p:txBody>
        </p:sp>
        <p:sp>
          <p:nvSpPr>
            <p:cNvPr id="76" name="Line 123"/>
            <p:cNvSpPr>
              <a:spLocks noChangeShapeType="1"/>
            </p:cNvSpPr>
            <p:nvPr/>
          </p:nvSpPr>
          <p:spPr bwMode="auto">
            <a:xfrm>
              <a:off x="3574" y="3283"/>
              <a:ext cx="149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100" b="0">
                <a:latin typeface="Calibri" panose="020F0502020204030204" pitchFamily="34" charset="0"/>
              </a:endParaRPr>
            </a:p>
          </p:txBody>
        </p:sp>
      </p:grpSp>
      <p:sp>
        <p:nvSpPr>
          <p:cNvPr id="58" name="AutoShape 124"/>
          <p:cNvSpPr>
            <a:spLocks noChangeArrowheads="1"/>
          </p:cNvSpPr>
          <p:nvPr/>
        </p:nvSpPr>
        <p:spPr bwMode="auto">
          <a:xfrm>
            <a:off x="1646456" y="4786257"/>
            <a:ext cx="713281" cy="282917"/>
          </a:xfrm>
          <a:prstGeom prst="rightArrow">
            <a:avLst>
              <a:gd name="adj1" fmla="val 53944"/>
              <a:gd name="adj2" fmla="val 49124"/>
            </a:avLst>
          </a:prstGeom>
          <a:solidFill>
            <a:srgbClr val="DDDDDD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215900" prstMaterial="legacyMatte">
            <a:bevelT w="13500" h="13500" prst="angle"/>
            <a:bevelB w="13500" h="13500" prst="angle"/>
            <a:extrusionClr>
              <a:srgbClr val="DDDDDD"/>
            </a:extrusionClr>
          </a:sp3d>
        </p:spPr>
        <p:txBody>
          <a:bodyPr wrap="none" anchor="ctr">
            <a:flatTx/>
          </a:bodyPr>
          <a:lstStyle/>
          <a:p>
            <a:endParaRPr lang="en-US" sz="1100" b="0">
              <a:latin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/>
              <p:cNvSpPr txBox="1"/>
              <p:nvPr/>
            </p:nvSpPr>
            <p:spPr>
              <a:xfrm>
                <a:off x="1960722" y="4036499"/>
                <a:ext cx="418704" cy="461665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chemeClr val="bg1"/>
                          </a:solidFill>
                          <a:latin typeface="Cambria Math"/>
                        </a:rPr>
                        <m:t>x</m:t>
                      </m:r>
                    </m:oMath>
                  </m:oMathPara>
                </a14:m>
                <a:endParaRPr lang="he-IL" sz="28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9" name="TextBox 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0722" y="4036499"/>
                <a:ext cx="418704" cy="461665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/>
              <p:cNvSpPr txBox="1"/>
              <p:nvPr/>
            </p:nvSpPr>
            <p:spPr>
              <a:xfrm>
                <a:off x="1274588" y="5296940"/>
                <a:ext cx="403184" cy="461665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he-IL" i="0" smtClean="0">
                          <a:solidFill>
                            <a:schemeClr val="bg1"/>
                          </a:solidFill>
                          <a:latin typeface="Cambria Math"/>
                          <a:ea typeface="Cambria Math"/>
                        </a:rPr>
                        <m:t>α</m:t>
                      </m:r>
                    </m:oMath>
                  </m:oMathPara>
                </a14:m>
                <a:endParaRPr lang="he-IL" sz="1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0" name="TextBox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4588" y="5296940"/>
                <a:ext cx="403184" cy="461665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/>
          <p:cNvGrpSpPr/>
          <p:nvPr/>
        </p:nvGrpSpPr>
        <p:grpSpPr>
          <a:xfrm>
            <a:off x="208228" y="4355278"/>
            <a:ext cx="1127520" cy="683851"/>
            <a:chOff x="267542" y="4591216"/>
            <a:chExt cx="944534" cy="615265"/>
          </a:xfrm>
        </p:grpSpPr>
        <p:sp>
          <p:nvSpPr>
            <p:cNvPr id="113" name="AutoShape 15"/>
            <p:cNvSpPr>
              <a:spLocks noChangeArrowheads="1"/>
            </p:cNvSpPr>
            <p:nvPr/>
          </p:nvSpPr>
          <p:spPr bwMode="auto">
            <a:xfrm>
              <a:off x="267542" y="4591216"/>
              <a:ext cx="944534" cy="615265"/>
            </a:xfrm>
            <a:prstGeom prst="bracketPair">
              <a:avLst>
                <a:gd name="adj" fmla="val 4463"/>
              </a:avLst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100" b="0">
                <a:latin typeface="Calibri" panose="020F0502020204030204" pitchFamily="34" charset="0"/>
              </a:endParaRPr>
            </a:p>
          </p:txBody>
        </p:sp>
        <p:grpSp>
          <p:nvGrpSpPr>
            <p:cNvPr id="114" name="Group 17"/>
            <p:cNvGrpSpPr>
              <a:grpSpLocks/>
            </p:cNvGrpSpPr>
            <p:nvPr/>
          </p:nvGrpSpPr>
          <p:grpSpPr bwMode="auto">
            <a:xfrm>
              <a:off x="292753" y="4600041"/>
              <a:ext cx="885689" cy="601996"/>
              <a:chOff x="895" y="1132"/>
              <a:chExt cx="1501" cy="849"/>
            </a:xfrm>
          </p:grpSpPr>
          <p:sp>
            <p:nvSpPr>
              <p:cNvPr id="116" name="Rectangle 18"/>
              <p:cNvSpPr>
                <a:spLocks noChangeArrowheads="1"/>
              </p:cNvSpPr>
              <p:nvPr/>
            </p:nvSpPr>
            <p:spPr bwMode="auto">
              <a:xfrm>
                <a:off x="895" y="1132"/>
                <a:ext cx="56" cy="849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 sz="1100" b="0">
                  <a:latin typeface="Calibri" panose="020F0502020204030204" pitchFamily="34" charset="0"/>
                </a:endParaRPr>
              </a:p>
            </p:txBody>
          </p:sp>
          <p:sp>
            <p:nvSpPr>
              <p:cNvPr id="117" name="Rectangle 19"/>
              <p:cNvSpPr>
                <a:spLocks noChangeArrowheads="1"/>
              </p:cNvSpPr>
              <p:nvPr/>
            </p:nvSpPr>
            <p:spPr bwMode="auto">
              <a:xfrm>
                <a:off x="951" y="1132"/>
                <a:ext cx="55" cy="849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 sz="1100" b="0">
                  <a:latin typeface="Calibri" panose="020F0502020204030204" pitchFamily="34" charset="0"/>
                </a:endParaRPr>
              </a:p>
            </p:txBody>
          </p:sp>
          <p:sp>
            <p:nvSpPr>
              <p:cNvPr id="118" name="Rectangle 20"/>
              <p:cNvSpPr>
                <a:spLocks noChangeArrowheads="1"/>
              </p:cNvSpPr>
              <p:nvPr/>
            </p:nvSpPr>
            <p:spPr bwMode="auto">
              <a:xfrm>
                <a:off x="1006" y="1132"/>
                <a:ext cx="55" cy="849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 sz="1100" b="0">
                  <a:latin typeface="Calibri" panose="020F0502020204030204" pitchFamily="34" charset="0"/>
                </a:endParaRPr>
              </a:p>
            </p:txBody>
          </p:sp>
          <p:sp>
            <p:nvSpPr>
              <p:cNvPr id="119" name="Rectangle 21"/>
              <p:cNvSpPr>
                <a:spLocks noChangeArrowheads="1"/>
              </p:cNvSpPr>
              <p:nvPr/>
            </p:nvSpPr>
            <p:spPr bwMode="auto">
              <a:xfrm>
                <a:off x="1061" y="1132"/>
                <a:ext cx="56" cy="849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 sz="1100" b="0">
                  <a:latin typeface="Calibri" panose="020F0502020204030204" pitchFamily="34" charset="0"/>
                </a:endParaRPr>
              </a:p>
            </p:txBody>
          </p:sp>
          <p:sp>
            <p:nvSpPr>
              <p:cNvPr id="120" name="Rectangle 22"/>
              <p:cNvSpPr>
                <a:spLocks noChangeArrowheads="1"/>
              </p:cNvSpPr>
              <p:nvPr/>
            </p:nvSpPr>
            <p:spPr bwMode="auto">
              <a:xfrm>
                <a:off x="1117" y="1132"/>
                <a:ext cx="56" cy="849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 sz="1100" b="0">
                  <a:latin typeface="Calibri" panose="020F0502020204030204" pitchFamily="34" charset="0"/>
                </a:endParaRPr>
              </a:p>
            </p:txBody>
          </p:sp>
          <p:sp>
            <p:nvSpPr>
              <p:cNvPr id="121" name="Rectangle 23"/>
              <p:cNvSpPr>
                <a:spLocks noChangeArrowheads="1"/>
              </p:cNvSpPr>
              <p:nvPr/>
            </p:nvSpPr>
            <p:spPr bwMode="auto">
              <a:xfrm>
                <a:off x="1173" y="1132"/>
                <a:ext cx="55" cy="849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 sz="1100" b="0">
                  <a:latin typeface="Calibri" panose="020F0502020204030204" pitchFamily="34" charset="0"/>
                </a:endParaRPr>
              </a:p>
            </p:txBody>
          </p:sp>
          <p:sp>
            <p:nvSpPr>
              <p:cNvPr id="122" name="Rectangle 24"/>
              <p:cNvSpPr>
                <a:spLocks noChangeArrowheads="1"/>
              </p:cNvSpPr>
              <p:nvPr/>
            </p:nvSpPr>
            <p:spPr bwMode="auto">
              <a:xfrm>
                <a:off x="1228" y="1132"/>
                <a:ext cx="56" cy="849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 sz="1100" b="0">
                  <a:latin typeface="Calibri" panose="020F0502020204030204" pitchFamily="34" charset="0"/>
                </a:endParaRPr>
              </a:p>
            </p:txBody>
          </p:sp>
          <p:sp>
            <p:nvSpPr>
              <p:cNvPr id="123" name="Rectangle 25"/>
              <p:cNvSpPr>
                <a:spLocks noChangeArrowheads="1"/>
              </p:cNvSpPr>
              <p:nvPr/>
            </p:nvSpPr>
            <p:spPr bwMode="auto">
              <a:xfrm>
                <a:off x="1284" y="1132"/>
                <a:ext cx="56" cy="849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 sz="1100" b="0">
                  <a:latin typeface="Calibri" panose="020F0502020204030204" pitchFamily="34" charset="0"/>
                </a:endParaRPr>
              </a:p>
            </p:txBody>
          </p:sp>
          <p:sp>
            <p:nvSpPr>
              <p:cNvPr id="124" name="Rectangle 26"/>
              <p:cNvSpPr>
                <a:spLocks noChangeArrowheads="1"/>
              </p:cNvSpPr>
              <p:nvPr/>
            </p:nvSpPr>
            <p:spPr bwMode="auto">
              <a:xfrm>
                <a:off x="1340" y="1132"/>
                <a:ext cx="55" cy="849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 sz="1100" b="0">
                  <a:latin typeface="Calibri" panose="020F0502020204030204" pitchFamily="34" charset="0"/>
                </a:endParaRPr>
              </a:p>
            </p:txBody>
          </p:sp>
          <p:sp>
            <p:nvSpPr>
              <p:cNvPr id="125" name="Rectangle 27"/>
              <p:cNvSpPr>
                <a:spLocks noChangeArrowheads="1"/>
              </p:cNvSpPr>
              <p:nvPr/>
            </p:nvSpPr>
            <p:spPr bwMode="auto">
              <a:xfrm>
                <a:off x="1395" y="1132"/>
                <a:ext cx="56" cy="849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 sz="1100" b="0">
                  <a:latin typeface="Calibri" panose="020F0502020204030204" pitchFamily="34" charset="0"/>
                </a:endParaRPr>
              </a:p>
            </p:txBody>
          </p:sp>
          <p:sp>
            <p:nvSpPr>
              <p:cNvPr id="126" name="Rectangle 28"/>
              <p:cNvSpPr>
                <a:spLocks noChangeArrowheads="1"/>
              </p:cNvSpPr>
              <p:nvPr/>
            </p:nvSpPr>
            <p:spPr bwMode="auto">
              <a:xfrm>
                <a:off x="1451" y="1132"/>
                <a:ext cx="56" cy="849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 sz="1100" b="0">
                  <a:latin typeface="Calibri" panose="020F0502020204030204" pitchFamily="34" charset="0"/>
                </a:endParaRPr>
              </a:p>
            </p:txBody>
          </p:sp>
          <p:sp>
            <p:nvSpPr>
              <p:cNvPr id="127" name="Rectangle 29"/>
              <p:cNvSpPr>
                <a:spLocks noChangeArrowheads="1"/>
              </p:cNvSpPr>
              <p:nvPr/>
            </p:nvSpPr>
            <p:spPr bwMode="auto">
              <a:xfrm>
                <a:off x="1507" y="1132"/>
                <a:ext cx="55" cy="849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 sz="1100" b="0">
                  <a:latin typeface="Calibri" panose="020F0502020204030204" pitchFamily="34" charset="0"/>
                </a:endParaRPr>
              </a:p>
            </p:txBody>
          </p:sp>
          <p:sp>
            <p:nvSpPr>
              <p:cNvPr id="128" name="Rectangle 30"/>
              <p:cNvSpPr>
                <a:spLocks noChangeArrowheads="1"/>
              </p:cNvSpPr>
              <p:nvPr/>
            </p:nvSpPr>
            <p:spPr bwMode="auto">
              <a:xfrm>
                <a:off x="1562" y="1132"/>
                <a:ext cx="56" cy="849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 sz="1100" b="0">
                  <a:latin typeface="Calibri" panose="020F0502020204030204" pitchFamily="34" charset="0"/>
                </a:endParaRPr>
              </a:p>
            </p:txBody>
          </p:sp>
          <p:sp>
            <p:nvSpPr>
              <p:cNvPr id="129" name="Rectangle 31"/>
              <p:cNvSpPr>
                <a:spLocks noChangeArrowheads="1"/>
              </p:cNvSpPr>
              <p:nvPr/>
            </p:nvSpPr>
            <p:spPr bwMode="auto">
              <a:xfrm>
                <a:off x="1618" y="1132"/>
                <a:ext cx="56" cy="849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 sz="1100" b="0">
                  <a:latin typeface="Calibri" panose="020F0502020204030204" pitchFamily="34" charset="0"/>
                </a:endParaRPr>
              </a:p>
            </p:txBody>
          </p:sp>
          <p:sp>
            <p:nvSpPr>
              <p:cNvPr id="130" name="Rectangle 32"/>
              <p:cNvSpPr>
                <a:spLocks noChangeArrowheads="1"/>
              </p:cNvSpPr>
              <p:nvPr/>
            </p:nvSpPr>
            <p:spPr bwMode="auto">
              <a:xfrm>
                <a:off x="1674" y="1132"/>
                <a:ext cx="55" cy="849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 sz="1100" b="0">
                  <a:latin typeface="Calibri" panose="020F0502020204030204" pitchFamily="34" charset="0"/>
                </a:endParaRPr>
              </a:p>
            </p:txBody>
          </p:sp>
          <p:sp>
            <p:nvSpPr>
              <p:cNvPr id="131" name="Rectangle 33"/>
              <p:cNvSpPr>
                <a:spLocks noChangeArrowheads="1"/>
              </p:cNvSpPr>
              <p:nvPr/>
            </p:nvSpPr>
            <p:spPr bwMode="auto">
              <a:xfrm>
                <a:off x="1729" y="1132"/>
                <a:ext cx="56" cy="849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 sz="1100" b="0">
                  <a:latin typeface="Calibri" panose="020F0502020204030204" pitchFamily="34" charset="0"/>
                </a:endParaRPr>
              </a:p>
            </p:txBody>
          </p:sp>
          <p:sp>
            <p:nvSpPr>
              <p:cNvPr id="132" name="Rectangle 34"/>
              <p:cNvSpPr>
                <a:spLocks noChangeArrowheads="1"/>
              </p:cNvSpPr>
              <p:nvPr/>
            </p:nvSpPr>
            <p:spPr bwMode="auto">
              <a:xfrm>
                <a:off x="1785" y="1132"/>
                <a:ext cx="55" cy="849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 sz="1100" b="0">
                  <a:latin typeface="Calibri" panose="020F0502020204030204" pitchFamily="34" charset="0"/>
                </a:endParaRPr>
              </a:p>
            </p:txBody>
          </p:sp>
          <p:sp>
            <p:nvSpPr>
              <p:cNvPr id="133" name="Rectangle 35"/>
              <p:cNvSpPr>
                <a:spLocks noChangeArrowheads="1"/>
              </p:cNvSpPr>
              <p:nvPr/>
            </p:nvSpPr>
            <p:spPr bwMode="auto">
              <a:xfrm>
                <a:off x="1840" y="1132"/>
                <a:ext cx="56" cy="849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 sz="1100" b="0">
                  <a:latin typeface="Calibri" panose="020F0502020204030204" pitchFamily="34" charset="0"/>
                </a:endParaRPr>
              </a:p>
            </p:txBody>
          </p:sp>
          <p:sp>
            <p:nvSpPr>
              <p:cNvPr id="134" name="Rectangle 36"/>
              <p:cNvSpPr>
                <a:spLocks noChangeArrowheads="1"/>
              </p:cNvSpPr>
              <p:nvPr/>
            </p:nvSpPr>
            <p:spPr bwMode="auto">
              <a:xfrm>
                <a:off x="1896" y="1132"/>
                <a:ext cx="55" cy="849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 sz="1100" b="0">
                  <a:latin typeface="Calibri" panose="020F0502020204030204" pitchFamily="34" charset="0"/>
                </a:endParaRPr>
              </a:p>
            </p:txBody>
          </p:sp>
          <p:sp>
            <p:nvSpPr>
              <p:cNvPr id="135" name="Rectangle 37"/>
              <p:cNvSpPr>
                <a:spLocks noChangeArrowheads="1"/>
              </p:cNvSpPr>
              <p:nvPr/>
            </p:nvSpPr>
            <p:spPr bwMode="auto">
              <a:xfrm>
                <a:off x="1951" y="1132"/>
                <a:ext cx="56" cy="849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 sz="1100" b="0">
                  <a:latin typeface="Calibri" panose="020F0502020204030204" pitchFamily="34" charset="0"/>
                </a:endParaRPr>
              </a:p>
            </p:txBody>
          </p:sp>
          <p:sp>
            <p:nvSpPr>
              <p:cNvPr id="136" name="Rectangle 38"/>
              <p:cNvSpPr>
                <a:spLocks noChangeArrowheads="1"/>
              </p:cNvSpPr>
              <p:nvPr/>
            </p:nvSpPr>
            <p:spPr bwMode="auto">
              <a:xfrm>
                <a:off x="2007" y="1132"/>
                <a:ext cx="55" cy="849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 sz="1100" b="0">
                  <a:latin typeface="Calibri" panose="020F0502020204030204" pitchFamily="34" charset="0"/>
                </a:endParaRPr>
              </a:p>
            </p:txBody>
          </p:sp>
          <p:sp>
            <p:nvSpPr>
              <p:cNvPr id="137" name="Rectangle 39"/>
              <p:cNvSpPr>
                <a:spLocks noChangeArrowheads="1"/>
              </p:cNvSpPr>
              <p:nvPr/>
            </p:nvSpPr>
            <p:spPr bwMode="auto">
              <a:xfrm>
                <a:off x="2062" y="1132"/>
                <a:ext cx="56" cy="849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 sz="1100" b="0">
                  <a:latin typeface="Calibri" panose="020F0502020204030204" pitchFamily="34" charset="0"/>
                </a:endParaRPr>
              </a:p>
            </p:txBody>
          </p:sp>
          <p:sp>
            <p:nvSpPr>
              <p:cNvPr id="138" name="Rectangle 40"/>
              <p:cNvSpPr>
                <a:spLocks noChangeArrowheads="1"/>
              </p:cNvSpPr>
              <p:nvPr/>
            </p:nvSpPr>
            <p:spPr bwMode="auto">
              <a:xfrm>
                <a:off x="2118" y="1132"/>
                <a:ext cx="56" cy="849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 sz="1100" b="0">
                  <a:latin typeface="Calibri" panose="020F0502020204030204" pitchFamily="34" charset="0"/>
                </a:endParaRPr>
              </a:p>
            </p:txBody>
          </p:sp>
          <p:sp>
            <p:nvSpPr>
              <p:cNvPr id="139" name="Rectangle 41"/>
              <p:cNvSpPr>
                <a:spLocks noChangeArrowheads="1"/>
              </p:cNvSpPr>
              <p:nvPr/>
            </p:nvSpPr>
            <p:spPr bwMode="auto">
              <a:xfrm>
                <a:off x="2174" y="1132"/>
                <a:ext cx="55" cy="849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 sz="1100" b="0">
                  <a:latin typeface="Calibri" panose="020F0502020204030204" pitchFamily="34" charset="0"/>
                </a:endParaRPr>
              </a:p>
            </p:txBody>
          </p:sp>
          <p:sp>
            <p:nvSpPr>
              <p:cNvPr id="140" name="Rectangle 42"/>
              <p:cNvSpPr>
                <a:spLocks noChangeArrowheads="1"/>
              </p:cNvSpPr>
              <p:nvPr/>
            </p:nvSpPr>
            <p:spPr bwMode="auto">
              <a:xfrm>
                <a:off x="2229" y="1132"/>
                <a:ext cx="56" cy="849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 sz="1100" b="0">
                  <a:latin typeface="Calibri" panose="020F0502020204030204" pitchFamily="34" charset="0"/>
                </a:endParaRPr>
              </a:p>
            </p:txBody>
          </p:sp>
          <p:sp>
            <p:nvSpPr>
              <p:cNvPr id="141" name="Rectangle 43"/>
              <p:cNvSpPr>
                <a:spLocks noChangeArrowheads="1"/>
              </p:cNvSpPr>
              <p:nvPr/>
            </p:nvSpPr>
            <p:spPr bwMode="auto">
              <a:xfrm>
                <a:off x="2285" y="1132"/>
                <a:ext cx="56" cy="849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 sz="1100" b="0">
                  <a:latin typeface="Calibri" panose="020F0502020204030204" pitchFamily="34" charset="0"/>
                </a:endParaRPr>
              </a:p>
            </p:txBody>
          </p:sp>
          <p:sp>
            <p:nvSpPr>
              <p:cNvPr id="142" name="Rectangle 44"/>
              <p:cNvSpPr>
                <a:spLocks noChangeArrowheads="1"/>
              </p:cNvSpPr>
              <p:nvPr/>
            </p:nvSpPr>
            <p:spPr bwMode="auto">
              <a:xfrm>
                <a:off x="2341" y="1132"/>
                <a:ext cx="55" cy="849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 sz="1100" b="0">
                  <a:latin typeface="Calibri" panose="020F0502020204030204" pitchFamily="34" charset="0"/>
                </a:endParaRPr>
              </a:p>
            </p:txBody>
          </p:sp>
          <p:sp>
            <p:nvSpPr>
              <p:cNvPr id="143" name="Line 45"/>
              <p:cNvSpPr>
                <a:spLocks noChangeShapeType="1"/>
              </p:cNvSpPr>
              <p:nvPr/>
            </p:nvSpPr>
            <p:spPr bwMode="auto">
              <a:xfrm>
                <a:off x="898" y="1188"/>
                <a:ext cx="149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1100" b="0">
                  <a:latin typeface="Calibri" panose="020F0502020204030204" pitchFamily="34" charset="0"/>
                </a:endParaRPr>
              </a:p>
            </p:txBody>
          </p:sp>
          <p:sp>
            <p:nvSpPr>
              <p:cNvPr id="144" name="Line 46"/>
              <p:cNvSpPr>
                <a:spLocks noChangeShapeType="1"/>
              </p:cNvSpPr>
              <p:nvPr/>
            </p:nvSpPr>
            <p:spPr bwMode="auto">
              <a:xfrm>
                <a:off x="900" y="1240"/>
                <a:ext cx="149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1100" b="0">
                  <a:latin typeface="Calibri" panose="020F0502020204030204" pitchFamily="34" charset="0"/>
                </a:endParaRPr>
              </a:p>
            </p:txBody>
          </p:sp>
          <p:sp>
            <p:nvSpPr>
              <p:cNvPr id="145" name="Line 47"/>
              <p:cNvSpPr>
                <a:spLocks noChangeShapeType="1"/>
              </p:cNvSpPr>
              <p:nvPr/>
            </p:nvSpPr>
            <p:spPr bwMode="auto">
              <a:xfrm>
                <a:off x="900" y="1293"/>
                <a:ext cx="149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1100" b="0">
                  <a:latin typeface="Calibri" panose="020F0502020204030204" pitchFamily="34" charset="0"/>
                </a:endParaRPr>
              </a:p>
            </p:txBody>
          </p:sp>
          <p:sp>
            <p:nvSpPr>
              <p:cNvPr id="146" name="Line 48"/>
              <p:cNvSpPr>
                <a:spLocks noChangeShapeType="1"/>
              </p:cNvSpPr>
              <p:nvPr/>
            </p:nvSpPr>
            <p:spPr bwMode="auto">
              <a:xfrm>
                <a:off x="898" y="1346"/>
                <a:ext cx="149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1100" b="0">
                  <a:latin typeface="Calibri" panose="020F0502020204030204" pitchFamily="34" charset="0"/>
                </a:endParaRPr>
              </a:p>
            </p:txBody>
          </p:sp>
          <p:sp>
            <p:nvSpPr>
              <p:cNvPr id="147" name="Line 49"/>
              <p:cNvSpPr>
                <a:spLocks noChangeShapeType="1"/>
              </p:cNvSpPr>
              <p:nvPr/>
            </p:nvSpPr>
            <p:spPr bwMode="auto">
              <a:xfrm>
                <a:off x="900" y="1399"/>
                <a:ext cx="149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1100" b="0">
                  <a:latin typeface="Calibri" panose="020F0502020204030204" pitchFamily="34" charset="0"/>
                </a:endParaRPr>
              </a:p>
            </p:txBody>
          </p:sp>
          <p:sp>
            <p:nvSpPr>
              <p:cNvPr id="148" name="Line 50"/>
              <p:cNvSpPr>
                <a:spLocks noChangeShapeType="1"/>
              </p:cNvSpPr>
              <p:nvPr/>
            </p:nvSpPr>
            <p:spPr bwMode="auto">
              <a:xfrm>
                <a:off x="900" y="1452"/>
                <a:ext cx="149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1100" b="0">
                  <a:latin typeface="Calibri" panose="020F0502020204030204" pitchFamily="34" charset="0"/>
                </a:endParaRPr>
              </a:p>
            </p:txBody>
          </p:sp>
          <p:sp>
            <p:nvSpPr>
              <p:cNvPr id="149" name="Line 51"/>
              <p:cNvSpPr>
                <a:spLocks noChangeShapeType="1"/>
              </p:cNvSpPr>
              <p:nvPr/>
            </p:nvSpPr>
            <p:spPr bwMode="auto">
              <a:xfrm>
                <a:off x="898" y="1505"/>
                <a:ext cx="149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1100" b="0">
                  <a:latin typeface="Calibri" panose="020F0502020204030204" pitchFamily="34" charset="0"/>
                </a:endParaRPr>
              </a:p>
            </p:txBody>
          </p:sp>
          <p:sp>
            <p:nvSpPr>
              <p:cNvPr id="150" name="Line 52"/>
              <p:cNvSpPr>
                <a:spLocks noChangeShapeType="1"/>
              </p:cNvSpPr>
              <p:nvPr/>
            </p:nvSpPr>
            <p:spPr bwMode="auto">
              <a:xfrm>
                <a:off x="900" y="1558"/>
                <a:ext cx="149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1100" b="0">
                  <a:latin typeface="Calibri" panose="020F0502020204030204" pitchFamily="34" charset="0"/>
                </a:endParaRPr>
              </a:p>
            </p:txBody>
          </p:sp>
          <p:sp>
            <p:nvSpPr>
              <p:cNvPr id="151" name="Line 53"/>
              <p:cNvSpPr>
                <a:spLocks noChangeShapeType="1"/>
              </p:cNvSpPr>
              <p:nvPr/>
            </p:nvSpPr>
            <p:spPr bwMode="auto">
              <a:xfrm>
                <a:off x="900" y="1610"/>
                <a:ext cx="149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1100" b="0">
                  <a:latin typeface="Calibri" panose="020F0502020204030204" pitchFamily="34" charset="0"/>
                </a:endParaRPr>
              </a:p>
            </p:txBody>
          </p:sp>
          <p:sp>
            <p:nvSpPr>
              <p:cNvPr id="152" name="Line 54"/>
              <p:cNvSpPr>
                <a:spLocks noChangeShapeType="1"/>
              </p:cNvSpPr>
              <p:nvPr/>
            </p:nvSpPr>
            <p:spPr bwMode="auto">
              <a:xfrm>
                <a:off x="898" y="1663"/>
                <a:ext cx="149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1100" b="0">
                  <a:latin typeface="Calibri" panose="020F0502020204030204" pitchFamily="34" charset="0"/>
                </a:endParaRPr>
              </a:p>
            </p:txBody>
          </p:sp>
          <p:sp>
            <p:nvSpPr>
              <p:cNvPr id="153" name="Line 55"/>
              <p:cNvSpPr>
                <a:spLocks noChangeShapeType="1"/>
              </p:cNvSpPr>
              <p:nvPr/>
            </p:nvSpPr>
            <p:spPr bwMode="auto">
              <a:xfrm>
                <a:off x="900" y="1716"/>
                <a:ext cx="149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1100" b="0">
                  <a:latin typeface="Calibri" panose="020F0502020204030204" pitchFamily="34" charset="0"/>
                </a:endParaRPr>
              </a:p>
            </p:txBody>
          </p:sp>
          <p:sp>
            <p:nvSpPr>
              <p:cNvPr id="154" name="Line 56"/>
              <p:cNvSpPr>
                <a:spLocks noChangeShapeType="1"/>
              </p:cNvSpPr>
              <p:nvPr/>
            </p:nvSpPr>
            <p:spPr bwMode="auto">
              <a:xfrm>
                <a:off x="900" y="1769"/>
                <a:ext cx="149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1100" b="0">
                  <a:latin typeface="Calibri" panose="020F0502020204030204" pitchFamily="34" charset="0"/>
                </a:endParaRPr>
              </a:p>
            </p:txBody>
          </p:sp>
          <p:sp>
            <p:nvSpPr>
              <p:cNvPr id="155" name="Line 57"/>
              <p:cNvSpPr>
                <a:spLocks noChangeShapeType="1"/>
              </p:cNvSpPr>
              <p:nvPr/>
            </p:nvSpPr>
            <p:spPr bwMode="auto">
              <a:xfrm>
                <a:off x="898" y="1822"/>
                <a:ext cx="149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1100" b="0">
                  <a:latin typeface="Calibri" panose="020F0502020204030204" pitchFamily="34" charset="0"/>
                </a:endParaRPr>
              </a:p>
            </p:txBody>
          </p:sp>
          <p:sp>
            <p:nvSpPr>
              <p:cNvPr id="156" name="Line 58"/>
              <p:cNvSpPr>
                <a:spLocks noChangeShapeType="1"/>
              </p:cNvSpPr>
              <p:nvPr/>
            </p:nvSpPr>
            <p:spPr bwMode="auto">
              <a:xfrm>
                <a:off x="900" y="1875"/>
                <a:ext cx="149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1100" b="0">
                  <a:latin typeface="Calibri" panose="020F0502020204030204" pitchFamily="34" charset="0"/>
                </a:endParaRPr>
              </a:p>
            </p:txBody>
          </p:sp>
          <p:sp>
            <p:nvSpPr>
              <p:cNvPr id="157" name="Line 59"/>
              <p:cNvSpPr>
                <a:spLocks noChangeShapeType="1"/>
              </p:cNvSpPr>
              <p:nvPr/>
            </p:nvSpPr>
            <p:spPr bwMode="auto">
              <a:xfrm>
                <a:off x="900" y="1928"/>
                <a:ext cx="149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1100" b="0">
                  <a:latin typeface="Calibri" panose="020F0502020204030204" pitchFamily="34" charset="0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TextBox 60"/>
                <p:cNvSpPr txBox="1"/>
                <p:nvPr/>
              </p:nvSpPr>
              <p:spPr>
                <a:xfrm>
                  <a:off x="480725" y="4637384"/>
                  <a:ext cx="542135" cy="523220"/>
                </a:xfrm>
                <a:prstGeom prst="rect">
                  <a:avLst/>
                </a:prstGeom>
                <a:noFill/>
              </p:spPr>
              <p:txBody>
                <a:bodyPr wrap="none" rtlCol="1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1" i="0" smtClean="0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𝐃</m:t>
                        </m:r>
                      </m:oMath>
                    </m:oMathPara>
                  </a14:m>
                  <a:endParaRPr lang="he-IL" sz="16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61" name="TextBox 6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0725" y="4637384"/>
                  <a:ext cx="542135" cy="52322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4" name="Group 13"/>
          <p:cNvGrpSpPr/>
          <p:nvPr/>
        </p:nvGrpSpPr>
        <p:grpSpPr>
          <a:xfrm>
            <a:off x="2295299" y="4095338"/>
            <a:ext cx="1448783" cy="1955382"/>
            <a:chOff x="2295299" y="4095338"/>
            <a:chExt cx="1448783" cy="1955382"/>
          </a:xfrm>
        </p:grpSpPr>
        <p:sp>
          <p:nvSpPr>
            <p:cNvPr id="158" name="AutoShape 124"/>
            <p:cNvSpPr>
              <a:spLocks noChangeArrowheads="1"/>
            </p:cNvSpPr>
            <p:nvPr/>
          </p:nvSpPr>
          <p:spPr bwMode="auto">
            <a:xfrm rot="16200000">
              <a:off x="2308866" y="5216610"/>
              <a:ext cx="509653" cy="282917"/>
            </a:xfrm>
            <a:prstGeom prst="rightArrow">
              <a:avLst>
                <a:gd name="adj1" fmla="val 53944"/>
                <a:gd name="adj2" fmla="val 49124"/>
              </a:avLst>
            </a:prstGeom>
            <a:solidFill>
              <a:srgbClr val="DDDDDD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215900" prstMaterial="legacyMatte">
              <a:bevelT w="13500" h="13500" prst="angle"/>
              <a:bevelB w="13500" h="13500" prst="angle"/>
              <a:extrusionClr>
                <a:srgbClr val="DDDDDD"/>
              </a:extrusionClr>
            </a:sp3d>
          </p:spPr>
          <p:txBody>
            <a:bodyPr wrap="none" anchor="ctr">
              <a:flatTx/>
            </a:bodyPr>
            <a:lstStyle/>
            <a:p>
              <a:endParaRPr lang="en-US" sz="1100" b="0">
                <a:latin typeface="Calibri" panose="020F0502020204030204" pitchFamily="34" charset="0"/>
              </a:endParaRPr>
            </a:p>
          </p:txBody>
        </p:sp>
        <p:sp>
          <p:nvSpPr>
            <p:cNvPr id="2" name="Oval 1"/>
            <p:cNvSpPr/>
            <p:nvPr/>
          </p:nvSpPr>
          <p:spPr bwMode="auto">
            <a:xfrm>
              <a:off x="2364278" y="4724711"/>
              <a:ext cx="442301" cy="39665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215900" prstMaterial="legacyMatte">
              <a:bevelT w="13500" h="13500" prst="angle"/>
              <a:bevelB w="13500" h="13500" prst="angle"/>
              <a:extrusionClr>
                <a:srgbClr val="DDDDDD"/>
              </a:extrusionClr>
            </a:sp3d>
          </p:spPr>
          <p:txBody>
            <a:bodyPr wrap="none" anchor="ctr">
              <a:flatTx/>
            </a:bodyPr>
            <a:lstStyle/>
            <a:p>
              <a:endParaRPr lang="he-IL" sz="1100" b="0">
                <a:latin typeface="Calibri" panose="020F0502020204030204" pitchFamily="34" charset="0"/>
              </a:endParaRPr>
            </a:p>
          </p:txBody>
        </p:sp>
        <p:sp>
          <p:nvSpPr>
            <p:cNvPr id="159" name="AutoShape 106"/>
            <p:cNvSpPr>
              <a:spLocks noChangeArrowheads="1"/>
            </p:cNvSpPr>
            <p:nvPr/>
          </p:nvSpPr>
          <p:spPr bwMode="auto">
            <a:xfrm>
              <a:off x="2295299" y="5122638"/>
              <a:ext cx="101491" cy="597032"/>
            </a:xfrm>
            <a:prstGeom prst="bracketPair">
              <a:avLst>
                <a:gd name="adj" fmla="val 16778"/>
              </a:avLst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100" b="0">
                <a:latin typeface="Calibri" panose="020F0502020204030204" pitchFamily="34" charset="0"/>
              </a:endParaRPr>
            </a:p>
          </p:txBody>
        </p:sp>
        <p:sp>
          <p:nvSpPr>
            <p:cNvPr id="160" name="Rectangle 107"/>
            <p:cNvSpPr>
              <a:spLocks noChangeArrowheads="1"/>
            </p:cNvSpPr>
            <p:nvPr/>
          </p:nvSpPr>
          <p:spPr bwMode="auto">
            <a:xfrm>
              <a:off x="2331293" y="5119802"/>
              <a:ext cx="32454" cy="604123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100" b="0">
                <a:latin typeface="Calibri" panose="020F0502020204030204" pitchFamily="34" charset="0"/>
              </a:endParaRPr>
            </a:p>
          </p:txBody>
        </p:sp>
        <p:grpSp>
          <p:nvGrpSpPr>
            <p:cNvPr id="161" name="Group 108"/>
            <p:cNvGrpSpPr>
              <a:grpSpLocks/>
            </p:cNvGrpSpPr>
            <p:nvPr/>
          </p:nvGrpSpPr>
          <p:grpSpPr bwMode="auto">
            <a:xfrm>
              <a:off x="2315951" y="5159510"/>
              <a:ext cx="46615" cy="524708"/>
              <a:chOff x="3572" y="2543"/>
              <a:chExt cx="1496" cy="740"/>
            </a:xfrm>
          </p:grpSpPr>
          <p:sp>
            <p:nvSpPr>
              <p:cNvPr id="162" name="Line 109"/>
              <p:cNvSpPr>
                <a:spLocks noChangeShapeType="1"/>
              </p:cNvSpPr>
              <p:nvPr/>
            </p:nvSpPr>
            <p:spPr bwMode="auto">
              <a:xfrm>
                <a:off x="3572" y="2543"/>
                <a:ext cx="149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1100" b="0">
                  <a:latin typeface="Calibri" panose="020F0502020204030204" pitchFamily="34" charset="0"/>
                </a:endParaRPr>
              </a:p>
            </p:txBody>
          </p:sp>
          <p:sp>
            <p:nvSpPr>
              <p:cNvPr id="163" name="Line 110"/>
              <p:cNvSpPr>
                <a:spLocks noChangeShapeType="1"/>
              </p:cNvSpPr>
              <p:nvPr/>
            </p:nvSpPr>
            <p:spPr bwMode="auto">
              <a:xfrm>
                <a:off x="3574" y="2595"/>
                <a:ext cx="149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1100" b="0">
                  <a:latin typeface="Calibri" panose="020F0502020204030204" pitchFamily="34" charset="0"/>
                </a:endParaRPr>
              </a:p>
            </p:txBody>
          </p:sp>
          <p:sp>
            <p:nvSpPr>
              <p:cNvPr id="164" name="Line 111"/>
              <p:cNvSpPr>
                <a:spLocks noChangeShapeType="1"/>
              </p:cNvSpPr>
              <p:nvPr/>
            </p:nvSpPr>
            <p:spPr bwMode="auto">
              <a:xfrm>
                <a:off x="3574" y="2648"/>
                <a:ext cx="149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1100" b="0">
                  <a:latin typeface="Calibri" panose="020F0502020204030204" pitchFamily="34" charset="0"/>
                </a:endParaRPr>
              </a:p>
            </p:txBody>
          </p:sp>
          <p:sp>
            <p:nvSpPr>
              <p:cNvPr id="165" name="Line 112"/>
              <p:cNvSpPr>
                <a:spLocks noChangeShapeType="1"/>
              </p:cNvSpPr>
              <p:nvPr/>
            </p:nvSpPr>
            <p:spPr bwMode="auto">
              <a:xfrm>
                <a:off x="3572" y="2701"/>
                <a:ext cx="149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1100" b="0">
                  <a:latin typeface="Calibri" panose="020F0502020204030204" pitchFamily="34" charset="0"/>
                </a:endParaRPr>
              </a:p>
            </p:txBody>
          </p:sp>
          <p:sp>
            <p:nvSpPr>
              <p:cNvPr id="166" name="Line 113"/>
              <p:cNvSpPr>
                <a:spLocks noChangeShapeType="1"/>
              </p:cNvSpPr>
              <p:nvPr/>
            </p:nvSpPr>
            <p:spPr bwMode="auto">
              <a:xfrm>
                <a:off x="3574" y="2754"/>
                <a:ext cx="149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1100" b="0">
                  <a:latin typeface="Calibri" panose="020F0502020204030204" pitchFamily="34" charset="0"/>
                </a:endParaRPr>
              </a:p>
            </p:txBody>
          </p:sp>
          <p:sp>
            <p:nvSpPr>
              <p:cNvPr id="167" name="Line 114"/>
              <p:cNvSpPr>
                <a:spLocks noChangeShapeType="1"/>
              </p:cNvSpPr>
              <p:nvPr/>
            </p:nvSpPr>
            <p:spPr bwMode="auto">
              <a:xfrm>
                <a:off x="3574" y="2807"/>
                <a:ext cx="149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1100" b="0">
                  <a:latin typeface="Calibri" panose="020F0502020204030204" pitchFamily="34" charset="0"/>
                </a:endParaRPr>
              </a:p>
            </p:txBody>
          </p:sp>
          <p:sp>
            <p:nvSpPr>
              <p:cNvPr id="168" name="Line 115"/>
              <p:cNvSpPr>
                <a:spLocks noChangeShapeType="1"/>
              </p:cNvSpPr>
              <p:nvPr/>
            </p:nvSpPr>
            <p:spPr bwMode="auto">
              <a:xfrm>
                <a:off x="3572" y="2860"/>
                <a:ext cx="149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1100" b="0">
                  <a:latin typeface="Calibri" panose="020F0502020204030204" pitchFamily="34" charset="0"/>
                </a:endParaRPr>
              </a:p>
            </p:txBody>
          </p:sp>
          <p:sp>
            <p:nvSpPr>
              <p:cNvPr id="169" name="Line 116"/>
              <p:cNvSpPr>
                <a:spLocks noChangeShapeType="1"/>
              </p:cNvSpPr>
              <p:nvPr/>
            </p:nvSpPr>
            <p:spPr bwMode="auto">
              <a:xfrm>
                <a:off x="3574" y="2913"/>
                <a:ext cx="149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1100" b="0">
                  <a:latin typeface="Calibri" panose="020F0502020204030204" pitchFamily="34" charset="0"/>
                </a:endParaRPr>
              </a:p>
            </p:txBody>
          </p:sp>
          <p:sp>
            <p:nvSpPr>
              <p:cNvPr id="170" name="Line 117"/>
              <p:cNvSpPr>
                <a:spLocks noChangeShapeType="1"/>
              </p:cNvSpPr>
              <p:nvPr/>
            </p:nvSpPr>
            <p:spPr bwMode="auto">
              <a:xfrm>
                <a:off x="3574" y="2965"/>
                <a:ext cx="149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1100" b="0">
                  <a:latin typeface="Calibri" panose="020F0502020204030204" pitchFamily="34" charset="0"/>
                </a:endParaRPr>
              </a:p>
            </p:txBody>
          </p:sp>
          <p:sp>
            <p:nvSpPr>
              <p:cNvPr id="171" name="Line 118"/>
              <p:cNvSpPr>
                <a:spLocks noChangeShapeType="1"/>
              </p:cNvSpPr>
              <p:nvPr/>
            </p:nvSpPr>
            <p:spPr bwMode="auto">
              <a:xfrm>
                <a:off x="3572" y="3018"/>
                <a:ext cx="149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1100" b="0">
                  <a:latin typeface="Calibri" panose="020F0502020204030204" pitchFamily="34" charset="0"/>
                </a:endParaRPr>
              </a:p>
            </p:txBody>
          </p:sp>
          <p:sp>
            <p:nvSpPr>
              <p:cNvPr id="172" name="Line 119"/>
              <p:cNvSpPr>
                <a:spLocks noChangeShapeType="1"/>
              </p:cNvSpPr>
              <p:nvPr/>
            </p:nvSpPr>
            <p:spPr bwMode="auto">
              <a:xfrm>
                <a:off x="3574" y="3071"/>
                <a:ext cx="149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1100" b="0">
                  <a:latin typeface="Calibri" panose="020F0502020204030204" pitchFamily="34" charset="0"/>
                </a:endParaRPr>
              </a:p>
            </p:txBody>
          </p:sp>
          <p:sp>
            <p:nvSpPr>
              <p:cNvPr id="173" name="Line 120"/>
              <p:cNvSpPr>
                <a:spLocks noChangeShapeType="1"/>
              </p:cNvSpPr>
              <p:nvPr/>
            </p:nvSpPr>
            <p:spPr bwMode="auto">
              <a:xfrm>
                <a:off x="3574" y="3124"/>
                <a:ext cx="149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1100" b="0">
                  <a:latin typeface="Calibri" panose="020F0502020204030204" pitchFamily="34" charset="0"/>
                </a:endParaRPr>
              </a:p>
            </p:txBody>
          </p:sp>
          <p:sp>
            <p:nvSpPr>
              <p:cNvPr id="174" name="Line 121"/>
              <p:cNvSpPr>
                <a:spLocks noChangeShapeType="1"/>
              </p:cNvSpPr>
              <p:nvPr/>
            </p:nvSpPr>
            <p:spPr bwMode="auto">
              <a:xfrm>
                <a:off x="3572" y="3177"/>
                <a:ext cx="149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1100" b="0">
                  <a:latin typeface="Calibri" panose="020F0502020204030204" pitchFamily="34" charset="0"/>
                </a:endParaRPr>
              </a:p>
            </p:txBody>
          </p:sp>
          <p:sp>
            <p:nvSpPr>
              <p:cNvPr id="175" name="Line 122"/>
              <p:cNvSpPr>
                <a:spLocks noChangeShapeType="1"/>
              </p:cNvSpPr>
              <p:nvPr/>
            </p:nvSpPr>
            <p:spPr bwMode="auto">
              <a:xfrm>
                <a:off x="3574" y="3230"/>
                <a:ext cx="149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1100" b="0">
                  <a:latin typeface="Calibri" panose="020F0502020204030204" pitchFamily="34" charset="0"/>
                </a:endParaRPr>
              </a:p>
            </p:txBody>
          </p:sp>
          <p:sp>
            <p:nvSpPr>
              <p:cNvPr id="176" name="Line 123"/>
              <p:cNvSpPr>
                <a:spLocks noChangeShapeType="1"/>
              </p:cNvSpPr>
              <p:nvPr/>
            </p:nvSpPr>
            <p:spPr bwMode="auto">
              <a:xfrm>
                <a:off x="3574" y="3283"/>
                <a:ext cx="149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1100" b="0">
                  <a:latin typeface="Calibri" panose="020F0502020204030204" pitchFamily="34" charset="0"/>
                </a:endParaRPr>
              </a:p>
            </p:txBody>
          </p:sp>
        </p:grpSp>
        <p:sp>
          <p:nvSpPr>
            <p:cNvPr id="3" name="TextBox 2"/>
            <p:cNvSpPr txBox="1"/>
            <p:nvPr/>
          </p:nvSpPr>
          <p:spPr>
            <a:xfrm>
              <a:off x="2388000" y="4683619"/>
              <a:ext cx="359394" cy="461665"/>
            </a:xfrm>
            <a:prstGeom prst="rect">
              <a:avLst/>
            </a:prstGeom>
            <a:noFill/>
          </p:spPr>
          <p:txBody>
            <a:bodyPr wrap="none" rtlCol="1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+</a:t>
              </a:r>
              <a:endParaRPr lang="he-IL" dirty="0">
                <a:solidFill>
                  <a:schemeClr val="bg1"/>
                </a:solidFill>
              </a:endParaRPr>
            </a:p>
          </p:txBody>
        </p:sp>
        <p:sp>
          <p:nvSpPr>
            <p:cNvPr id="178" name="AutoShape 124"/>
            <p:cNvSpPr>
              <a:spLocks noChangeArrowheads="1"/>
            </p:cNvSpPr>
            <p:nvPr/>
          </p:nvSpPr>
          <p:spPr bwMode="auto">
            <a:xfrm>
              <a:off x="2805359" y="4786257"/>
              <a:ext cx="713281" cy="282917"/>
            </a:xfrm>
            <a:prstGeom prst="rightArrow">
              <a:avLst>
                <a:gd name="adj1" fmla="val 53944"/>
                <a:gd name="adj2" fmla="val 49124"/>
              </a:avLst>
            </a:prstGeom>
            <a:solidFill>
              <a:srgbClr val="DDDDDD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215900" prstMaterial="legacyMatte">
              <a:bevelT w="13500" h="13500" prst="angle"/>
              <a:bevelB w="13500" h="13500" prst="angle"/>
              <a:extrusionClr>
                <a:srgbClr val="DDDDDD"/>
              </a:extrusionClr>
            </a:sp3d>
          </p:spPr>
          <p:txBody>
            <a:bodyPr wrap="none" anchor="ctr">
              <a:flatTx/>
            </a:bodyPr>
            <a:lstStyle/>
            <a:p>
              <a:endParaRPr lang="en-US" sz="1100" b="0">
                <a:latin typeface="Calibri" panose="020F050202020403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7" name="TextBox 196"/>
                <p:cNvSpPr txBox="1"/>
                <p:nvPr/>
              </p:nvSpPr>
              <p:spPr>
                <a:xfrm>
                  <a:off x="2843608" y="4240869"/>
                  <a:ext cx="425116" cy="461665"/>
                </a:xfrm>
                <a:prstGeom prst="rect">
                  <a:avLst/>
                </a:prstGeom>
                <a:noFill/>
              </p:spPr>
              <p:txBody>
                <a:bodyPr wrap="none" rtlCol="1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</m:oMath>
                    </m:oMathPara>
                  </a14:m>
                  <a:endParaRPr lang="he-IL" sz="2800" b="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97" name="TextBox 19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43608" y="4240869"/>
                  <a:ext cx="425116" cy="461665"/>
                </a:xfrm>
                <a:prstGeom prst="rect">
                  <a:avLst/>
                </a:prstGeom>
                <a:blipFill rotWithShape="1">
                  <a:blip r:embed="rId10"/>
                  <a:stretch>
                    <a:fillRect l="-2857" b="-13333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8" name="Group 7"/>
            <p:cNvGrpSpPr/>
            <p:nvPr/>
          </p:nvGrpSpPr>
          <p:grpSpPr>
            <a:xfrm>
              <a:off x="3227368" y="4095338"/>
              <a:ext cx="101491" cy="603700"/>
              <a:chOff x="3227368" y="4230088"/>
              <a:chExt cx="101491" cy="603700"/>
            </a:xfrm>
          </p:grpSpPr>
          <p:sp>
            <p:nvSpPr>
              <p:cNvPr id="179" name="AutoShape 106"/>
              <p:cNvSpPr>
                <a:spLocks noChangeArrowheads="1"/>
              </p:cNvSpPr>
              <p:nvPr/>
            </p:nvSpPr>
            <p:spPr bwMode="auto">
              <a:xfrm>
                <a:off x="3227368" y="4230150"/>
                <a:ext cx="101491" cy="597032"/>
              </a:xfrm>
              <a:prstGeom prst="bracketPair">
                <a:avLst>
                  <a:gd name="adj" fmla="val 16778"/>
                </a:avLst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100" b="0">
                  <a:latin typeface="Calibri" panose="020F0502020204030204" pitchFamily="34" charset="0"/>
                </a:endParaRPr>
              </a:p>
            </p:txBody>
          </p:sp>
          <p:sp>
            <p:nvSpPr>
              <p:cNvPr id="6" name="Rectangle 5"/>
              <p:cNvSpPr/>
              <p:nvPr/>
            </p:nvSpPr>
            <p:spPr bwMode="auto">
              <a:xfrm>
                <a:off x="3264426" y="4380788"/>
                <a:ext cx="32400" cy="38570"/>
              </a:xfrm>
              <a:prstGeom prst="rect">
                <a:avLst/>
              </a:prstGeom>
              <a:solidFill>
                <a:srgbClr val="00B0F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1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he-IL" sz="24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200" name="Rectangle 199"/>
              <p:cNvSpPr/>
              <p:nvPr/>
            </p:nvSpPr>
            <p:spPr bwMode="auto">
              <a:xfrm>
                <a:off x="3264426" y="4418463"/>
                <a:ext cx="32400" cy="38570"/>
              </a:xfrm>
              <a:prstGeom prst="rect">
                <a:avLst/>
              </a:prstGeom>
              <a:solidFill>
                <a:srgbClr val="FFFF0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1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he-IL" sz="24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201" name="Rectangle 200"/>
              <p:cNvSpPr/>
              <p:nvPr/>
            </p:nvSpPr>
            <p:spPr bwMode="auto">
              <a:xfrm>
                <a:off x="3264426" y="4456138"/>
                <a:ext cx="32400" cy="38570"/>
              </a:xfrm>
              <a:prstGeom prst="rect">
                <a:avLst/>
              </a:prstGeom>
              <a:solidFill>
                <a:srgbClr val="00B0F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1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he-IL" sz="24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202" name="Rectangle 201"/>
              <p:cNvSpPr/>
              <p:nvPr/>
            </p:nvSpPr>
            <p:spPr bwMode="auto">
              <a:xfrm>
                <a:off x="3264426" y="4493813"/>
                <a:ext cx="32400" cy="38570"/>
              </a:xfrm>
              <a:prstGeom prst="rect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1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he-IL" sz="24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203" name="Rectangle 202"/>
              <p:cNvSpPr/>
              <p:nvPr/>
            </p:nvSpPr>
            <p:spPr bwMode="auto">
              <a:xfrm>
                <a:off x="3264426" y="4531488"/>
                <a:ext cx="32400" cy="38570"/>
              </a:xfrm>
              <a:prstGeom prst="rect">
                <a:avLst/>
              </a:prstGeom>
              <a:solidFill>
                <a:srgbClr val="FFFF0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1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he-IL" sz="24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204" name="Rectangle 203"/>
              <p:cNvSpPr/>
              <p:nvPr/>
            </p:nvSpPr>
            <p:spPr bwMode="auto">
              <a:xfrm>
                <a:off x="3264426" y="4569163"/>
                <a:ext cx="32400" cy="38570"/>
              </a:xfrm>
              <a:prstGeom prst="rect">
                <a:avLst/>
              </a:prstGeom>
              <a:solidFill>
                <a:srgbClr val="C0000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1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he-IL" sz="24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205" name="Rectangle 204"/>
              <p:cNvSpPr/>
              <p:nvPr/>
            </p:nvSpPr>
            <p:spPr bwMode="auto">
              <a:xfrm>
                <a:off x="3264426" y="4606838"/>
                <a:ext cx="32400" cy="38570"/>
              </a:xfrm>
              <a:prstGeom prst="rect">
                <a:avLst/>
              </a:prstGeom>
              <a:solidFill>
                <a:srgbClr val="92D05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1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he-IL" sz="24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206" name="Rectangle 205"/>
              <p:cNvSpPr/>
              <p:nvPr/>
            </p:nvSpPr>
            <p:spPr bwMode="auto">
              <a:xfrm>
                <a:off x="3264426" y="4644513"/>
                <a:ext cx="32400" cy="38570"/>
              </a:xfrm>
              <a:prstGeom prst="rect">
                <a:avLst/>
              </a:prstGeom>
              <a:solidFill>
                <a:srgbClr val="00B0F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1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he-IL" sz="24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207" name="Rectangle 206"/>
              <p:cNvSpPr/>
              <p:nvPr/>
            </p:nvSpPr>
            <p:spPr bwMode="auto">
              <a:xfrm>
                <a:off x="3264426" y="4682188"/>
                <a:ext cx="32400" cy="38570"/>
              </a:xfrm>
              <a:prstGeom prst="rect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1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he-IL" sz="24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208" name="Rectangle 207"/>
              <p:cNvSpPr/>
              <p:nvPr/>
            </p:nvSpPr>
            <p:spPr bwMode="auto">
              <a:xfrm>
                <a:off x="3264426" y="4719863"/>
                <a:ext cx="32400" cy="38570"/>
              </a:xfrm>
              <a:prstGeom prst="rect">
                <a:avLst/>
              </a:prstGeom>
              <a:solidFill>
                <a:srgbClr val="FF000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1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he-IL" sz="24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209" name="Rectangle 208"/>
              <p:cNvSpPr/>
              <p:nvPr/>
            </p:nvSpPr>
            <p:spPr bwMode="auto">
              <a:xfrm>
                <a:off x="3264426" y="4757538"/>
                <a:ext cx="32400" cy="38570"/>
              </a:xfrm>
              <a:prstGeom prst="rect">
                <a:avLst/>
              </a:prstGeom>
              <a:solidFill>
                <a:srgbClr val="C0000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1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he-IL" sz="24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210" name="Rectangle 209"/>
              <p:cNvSpPr/>
              <p:nvPr/>
            </p:nvSpPr>
            <p:spPr bwMode="auto">
              <a:xfrm>
                <a:off x="3264426" y="4795218"/>
                <a:ext cx="32400" cy="38570"/>
              </a:xfrm>
              <a:prstGeom prst="rect">
                <a:avLst/>
              </a:prstGeom>
              <a:solidFill>
                <a:srgbClr val="92D05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1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he-IL" sz="24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211" name="Rectangle 210"/>
              <p:cNvSpPr/>
              <p:nvPr/>
            </p:nvSpPr>
            <p:spPr bwMode="auto">
              <a:xfrm>
                <a:off x="3264426" y="4230088"/>
                <a:ext cx="32400" cy="38570"/>
              </a:xfrm>
              <a:prstGeom prst="rect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1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he-IL" sz="24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212" name="Rectangle 211"/>
              <p:cNvSpPr/>
              <p:nvPr/>
            </p:nvSpPr>
            <p:spPr bwMode="auto">
              <a:xfrm>
                <a:off x="3264426" y="4267763"/>
                <a:ext cx="32400" cy="38570"/>
              </a:xfrm>
              <a:prstGeom prst="rect">
                <a:avLst/>
              </a:prstGeom>
              <a:solidFill>
                <a:srgbClr val="C0000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1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he-IL" sz="24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213" name="Rectangle 212"/>
              <p:cNvSpPr/>
              <p:nvPr/>
            </p:nvSpPr>
            <p:spPr bwMode="auto">
              <a:xfrm>
                <a:off x="3264426" y="4305438"/>
                <a:ext cx="32400" cy="38570"/>
              </a:xfrm>
              <a:prstGeom prst="rect">
                <a:avLst/>
              </a:prstGeom>
              <a:solidFill>
                <a:srgbClr val="FFFF0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1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he-IL" sz="24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214" name="Rectangle 213"/>
              <p:cNvSpPr/>
              <p:nvPr/>
            </p:nvSpPr>
            <p:spPr bwMode="auto">
              <a:xfrm>
                <a:off x="3264426" y="4343113"/>
                <a:ext cx="32400" cy="38570"/>
              </a:xfrm>
              <a:prstGeom prst="rect">
                <a:avLst/>
              </a:prstGeom>
              <a:solidFill>
                <a:srgbClr val="92D05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1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he-IL" sz="24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 9"/>
                <p:cNvSpPr/>
                <p:nvPr/>
              </p:nvSpPr>
              <p:spPr>
                <a:xfrm>
                  <a:off x="2312857" y="5589055"/>
                  <a:ext cx="1431225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he-IL" b="0" i="1">
                                    <a:solidFill>
                                      <a:schemeClr val="bg1"/>
                                    </a:solidFill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/>
                                  </a:rPr>
                                  <m:t>v</m:t>
                                </m:r>
                              </m:e>
                            </m:d>
                          </m:e>
                          <m:sub>
                            <m:r>
                              <a:rPr lang="en-US" b="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≤</m:t>
                        </m:r>
                        <m:r>
                          <m:rPr>
                            <m:sty m:val="p"/>
                          </m:rPr>
                          <a:rPr lang="en-US" b="0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ε</m:t>
                        </m:r>
                      </m:oMath>
                    </m:oMathPara>
                  </a14:m>
                  <a:endParaRPr lang="he-IL" b="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0" name="Rectangle 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12857" y="5589055"/>
                  <a:ext cx="1431225" cy="461665"/>
                </a:xfrm>
                <a:prstGeom prst="rect">
                  <a:avLst/>
                </a:prstGeom>
                <a:blipFill rotWithShape="1">
                  <a:blip r:embed="rId11"/>
                  <a:stretch>
                    <a:fillRect b="-2632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98" name="Rectangle 4"/>
              <p:cNvSpPr>
                <a:spLocks noChangeArrowheads="1"/>
              </p:cNvSpPr>
              <p:nvPr/>
            </p:nvSpPr>
            <p:spPr bwMode="auto">
              <a:xfrm>
                <a:off x="3511055" y="4321388"/>
                <a:ext cx="1910250" cy="1404371"/>
              </a:xfrm>
              <a:prstGeom prst="rect">
                <a:avLst/>
              </a:prstGeom>
              <a:solidFill>
                <a:srgbClr val="5F5F5F"/>
              </a:solidFill>
              <a:ln w="9525">
                <a:miter lim="800000"/>
                <a:headEnd/>
                <a:tailEnd/>
              </a:ln>
              <a:scene3d>
                <a:camera prst="legacyObliqueTopRight"/>
                <a:lightRig rig="legacyFlat3" dir="b"/>
              </a:scene3d>
              <a:sp3d extrusionH="654050" prstMaterial="legacyMatte">
                <a:bevelT w="13500" h="13500" prst="angle"/>
                <a:bevelB w="13500" h="13500" prst="angle"/>
                <a:extrusionClr>
                  <a:srgbClr val="5F5F5F"/>
                </a:extrusionClr>
              </a:sp3d>
            </p:spPr>
            <p:txBody>
              <a:bodyPr wrap="none" anchor="ctr">
                <a:flatTx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e-IL" sz="2000" b="0" i="1" smtClean="0">
                              <a:solidFill>
                                <a:schemeClr val="bg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he-IL" sz="2000" b="0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000" b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min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he-IL" sz="2000" b="0">
                                  <a:solidFill>
                                    <a:schemeClr val="bg1"/>
                                  </a:solidFill>
                                  <a:latin typeface="Cambria Math"/>
                                  <a:ea typeface="Cambria Math"/>
                                </a:rPr>
                                <m:t>α</m:t>
                              </m:r>
                            </m:sub>
                          </m:sSub>
                          <m:r>
                            <a:rPr lang="he-IL" sz="2000" b="0" i="1">
                              <a:solidFill>
                                <a:schemeClr val="bg1"/>
                              </a:solidFill>
                              <a:latin typeface="Cambria Math"/>
                              <a:ea typeface="Cambria Math"/>
                            </a:rPr>
                            <m:t> </m:t>
                          </m:r>
                          <m:r>
                            <a:rPr lang="en-US" sz="2000" b="0">
                              <a:solidFill>
                                <a:schemeClr val="bg1"/>
                              </a:solidFill>
                              <a:latin typeface="Cambria Math"/>
                              <a:ea typeface="Cambria Math"/>
                            </a:rPr>
                            <m:t> </m:t>
                          </m:r>
                          <m:d>
                            <m:dPr>
                              <m:begChr m:val="‖"/>
                              <m:endChr m:val="‖"/>
                              <m:ctrlPr>
                                <a:rPr lang="he-IL" sz="2000" b="0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he-IL" sz="2000" b="0">
                                  <a:solidFill>
                                    <a:schemeClr val="bg1"/>
                                  </a:solidFill>
                                  <a:latin typeface="Cambria Math"/>
                                  <a:ea typeface="Cambria Math"/>
                                </a:rPr>
                                <m:t>α</m:t>
                              </m:r>
                            </m:e>
                          </m:d>
                        </m:e>
                        <m:sub>
                          <m:r>
                            <a:rPr lang="he-IL" sz="2000" b="0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sz="2000" b="0" i="1">
                          <a:solidFill>
                            <a:schemeClr val="bg1"/>
                          </a:solidFill>
                          <a:latin typeface="Cambria Math"/>
                        </a:rPr>
                        <m:t> </m:t>
                      </m:r>
                    </m:oMath>
                  </m:oMathPara>
                </a14:m>
                <a:endParaRPr lang="en-US" sz="2000" b="0" i="1" dirty="0">
                  <a:solidFill>
                    <a:schemeClr val="bg1"/>
                  </a:solidFill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b="0">
                          <a:solidFill>
                            <a:schemeClr val="bg1"/>
                          </a:solidFill>
                          <a:latin typeface="Cambria Math"/>
                        </a:rPr>
                        <m:t>s</m:t>
                      </m:r>
                      <m:r>
                        <a:rPr lang="en-US" sz="2000" b="0">
                          <a:solidFill>
                            <a:schemeClr val="bg1"/>
                          </a:solidFill>
                          <a:latin typeface="Cambria Math"/>
                        </a:rPr>
                        <m:t>.</m:t>
                      </m:r>
                      <m:r>
                        <m:rPr>
                          <m:sty m:val="p"/>
                        </m:rPr>
                        <a:rPr lang="en-US" sz="2000" b="0">
                          <a:solidFill>
                            <a:schemeClr val="bg1"/>
                          </a:solidFill>
                          <a:latin typeface="Cambria Math"/>
                        </a:rPr>
                        <m:t>t</m:t>
                      </m:r>
                      <m:r>
                        <a:rPr lang="en-US" sz="2000" b="0">
                          <a:solidFill>
                            <a:schemeClr val="bg1"/>
                          </a:solidFill>
                          <a:latin typeface="Cambria Math"/>
                        </a:rPr>
                        <m:t>. </m:t>
                      </m:r>
                    </m:oMath>
                  </m:oMathPara>
                </a14:m>
                <a:endParaRPr lang="en-US" sz="2000" b="0" dirty="0">
                  <a:solidFill>
                    <a:schemeClr val="bg1"/>
                  </a:solidFill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he-IL" sz="2000" b="0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2000">
                                  <a:solidFill>
                                    <a:schemeClr val="bg1"/>
                                  </a:solidFill>
                                  <a:latin typeface="Cambria Math"/>
                                  <a:ea typeface="Cambria Math"/>
                                </a:rPr>
                                <m:t>𝐃</m:t>
                              </m:r>
                              <m:r>
                                <m:rPr>
                                  <m:sty m:val="p"/>
                                </m:rPr>
                                <a:rPr lang="el-GR" sz="2000" b="0">
                                  <a:solidFill>
                                    <a:schemeClr val="bg1"/>
                                  </a:solidFill>
                                  <a:latin typeface="Cambria Math"/>
                                  <a:ea typeface="Cambria Math"/>
                                </a:rPr>
                                <m:t>α</m:t>
                              </m:r>
                              <m:r>
                                <a:rPr lang="en-US" sz="2000" b="0">
                                  <a:solidFill>
                                    <a:schemeClr val="bg1"/>
                                  </a:solidFill>
                                  <a:latin typeface="Cambria Math"/>
                                  <a:ea typeface="Cambria Math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 sz="2000" b="0">
                                  <a:solidFill>
                                    <a:schemeClr val="bg1"/>
                                  </a:solidFill>
                                  <a:latin typeface="Cambria Math"/>
                                  <a:ea typeface="Cambria Math"/>
                                </a:rPr>
                                <m:t>y</m:t>
                              </m:r>
                            </m:e>
                          </m:d>
                        </m:e>
                        <m:sub>
                          <m:r>
                            <a:rPr lang="en-US" sz="2000" b="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b="0" i="1">
                          <a:solidFill>
                            <a:schemeClr val="bg1"/>
                          </a:solidFill>
                          <a:latin typeface="Cambria Math"/>
                          <a:ea typeface="Cambria Math"/>
                        </a:rPr>
                        <m:t>≤</m:t>
                      </m:r>
                      <m:r>
                        <m:rPr>
                          <m:nor/>
                        </m:rPr>
                        <a:rPr lang="en-US" sz="2000" b="0" dirty="0">
                          <a:solidFill>
                            <a:schemeClr val="bg1"/>
                          </a:solidFill>
                          <a:ea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b="0">
                          <a:solidFill>
                            <a:schemeClr val="bg1"/>
                          </a:solidFill>
                          <a:latin typeface="Cambria Math"/>
                          <a:ea typeface="Cambria Math"/>
                        </a:rPr>
                        <m:t>ε</m:t>
                      </m:r>
                    </m:oMath>
                  </m:oMathPara>
                </a14:m>
                <a:endParaRPr lang="he-IL" sz="20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98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511055" y="4321388"/>
                <a:ext cx="1910250" cy="1404371"/>
              </a:xfrm>
              <a:prstGeom prst="rect">
                <a:avLst/>
              </a:prstGeom>
              <a:blipFill rotWithShape="1">
                <a:blip r:embed="rId12"/>
                <a:stretch>
                  <a:fillRect/>
                </a:stretch>
              </a:blipFill>
              <a:ln w="9525"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7" name="Rectangle 4"/>
              <p:cNvSpPr>
                <a:spLocks noChangeArrowheads="1"/>
              </p:cNvSpPr>
              <p:nvPr/>
            </p:nvSpPr>
            <p:spPr bwMode="auto">
              <a:xfrm>
                <a:off x="3511055" y="4321388"/>
                <a:ext cx="1910250" cy="1404371"/>
              </a:xfrm>
              <a:prstGeom prst="rect">
                <a:avLst/>
              </a:prstGeom>
              <a:solidFill>
                <a:srgbClr val="5F5F5F"/>
              </a:solidFill>
              <a:ln w="9525">
                <a:miter lim="800000"/>
                <a:headEnd/>
                <a:tailEnd/>
              </a:ln>
              <a:scene3d>
                <a:camera prst="legacyObliqueTopRight"/>
                <a:lightRig rig="legacyFlat3" dir="b"/>
              </a:scene3d>
              <a:sp3d extrusionH="654050" prstMaterial="legacyMatte">
                <a:bevelT w="13500" h="13500" prst="angle"/>
                <a:bevelB w="13500" h="13500" prst="angle"/>
                <a:extrusionClr>
                  <a:srgbClr val="5F5F5F"/>
                </a:extrusionClr>
              </a:sp3d>
            </p:spPr>
            <p:txBody>
              <a:bodyPr wrap="none" anchor="ctr">
                <a:flatTx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e-IL" sz="2000" b="0" i="1" smtClean="0">
                              <a:solidFill>
                                <a:schemeClr val="bg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he-IL" sz="2000" b="0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000" b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min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he-IL" sz="2000" b="0">
                                  <a:solidFill>
                                    <a:schemeClr val="bg1"/>
                                  </a:solidFill>
                                  <a:latin typeface="Cambria Math"/>
                                  <a:ea typeface="Cambria Math"/>
                                </a:rPr>
                                <m:t>α</m:t>
                              </m:r>
                            </m:sub>
                          </m:sSub>
                          <m:r>
                            <a:rPr lang="he-IL" sz="2000" b="0" i="1">
                              <a:solidFill>
                                <a:schemeClr val="bg1"/>
                              </a:solidFill>
                              <a:latin typeface="Cambria Math"/>
                              <a:ea typeface="Cambria Math"/>
                            </a:rPr>
                            <m:t> </m:t>
                          </m:r>
                          <m:r>
                            <a:rPr lang="en-US" sz="2000" b="0">
                              <a:solidFill>
                                <a:schemeClr val="bg1"/>
                              </a:solidFill>
                              <a:latin typeface="Cambria Math"/>
                              <a:ea typeface="Cambria Math"/>
                            </a:rPr>
                            <m:t> </m:t>
                          </m:r>
                          <m:d>
                            <m:dPr>
                              <m:begChr m:val="‖"/>
                              <m:endChr m:val="‖"/>
                              <m:ctrlPr>
                                <a:rPr lang="he-IL" sz="2000" b="0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he-IL" sz="2000" b="0">
                                  <a:solidFill>
                                    <a:schemeClr val="bg1"/>
                                  </a:solidFill>
                                  <a:latin typeface="Cambria Math"/>
                                  <a:ea typeface="Cambria Math"/>
                                </a:rPr>
                                <m:t>α</m:t>
                              </m:r>
                            </m:e>
                          </m:d>
                        </m:e>
                        <m:sub>
                          <m:r>
                            <a:rPr lang="he-IL" sz="2000" b="0" i="0" smtClean="0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en-US" sz="2000" b="0" i="1">
                          <a:solidFill>
                            <a:schemeClr val="bg1"/>
                          </a:solidFill>
                          <a:latin typeface="Cambria Math"/>
                        </a:rPr>
                        <m:t> </m:t>
                      </m:r>
                    </m:oMath>
                  </m:oMathPara>
                </a14:m>
                <a:endParaRPr lang="en-US" sz="2000" b="0" i="1" dirty="0">
                  <a:solidFill>
                    <a:schemeClr val="bg1"/>
                  </a:solidFill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b="0">
                          <a:solidFill>
                            <a:schemeClr val="bg1"/>
                          </a:solidFill>
                          <a:latin typeface="Cambria Math"/>
                        </a:rPr>
                        <m:t>s</m:t>
                      </m:r>
                      <m:r>
                        <a:rPr lang="en-US" sz="2000" b="0">
                          <a:solidFill>
                            <a:schemeClr val="bg1"/>
                          </a:solidFill>
                          <a:latin typeface="Cambria Math"/>
                        </a:rPr>
                        <m:t>.</m:t>
                      </m:r>
                      <m:r>
                        <m:rPr>
                          <m:sty m:val="p"/>
                        </m:rPr>
                        <a:rPr lang="en-US" sz="2000" b="0">
                          <a:solidFill>
                            <a:schemeClr val="bg1"/>
                          </a:solidFill>
                          <a:latin typeface="Cambria Math"/>
                        </a:rPr>
                        <m:t>t</m:t>
                      </m:r>
                      <m:r>
                        <a:rPr lang="en-US" sz="2000" b="0">
                          <a:solidFill>
                            <a:schemeClr val="bg1"/>
                          </a:solidFill>
                          <a:latin typeface="Cambria Math"/>
                        </a:rPr>
                        <m:t>. </m:t>
                      </m:r>
                    </m:oMath>
                  </m:oMathPara>
                </a14:m>
                <a:endParaRPr lang="en-US" sz="2000" b="0" dirty="0">
                  <a:solidFill>
                    <a:schemeClr val="bg1"/>
                  </a:solidFill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he-IL" sz="2000" b="0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2000">
                                  <a:solidFill>
                                    <a:schemeClr val="bg1"/>
                                  </a:solidFill>
                                  <a:latin typeface="Cambria Math"/>
                                  <a:ea typeface="Cambria Math"/>
                                </a:rPr>
                                <m:t>𝐃</m:t>
                              </m:r>
                              <m:r>
                                <m:rPr>
                                  <m:sty m:val="p"/>
                                </m:rPr>
                                <a:rPr lang="el-GR" sz="2000" b="0">
                                  <a:solidFill>
                                    <a:schemeClr val="bg1"/>
                                  </a:solidFill>
                                  <a:latin typeface="Cambria Math"/>
                                  <a:ea typeface="Cambria Math"/>
                                </a:rPr>
                                <m:t>α</m:t>
                              </m:r>
                              <m:r>
                                <a:rPr lang="en-US" sz="2000" b="0">
                                  <a:solidFill>
                                    <a:schemeClr val="bg1"/>
                                  </a:solidFill>
                                  <a:latin typeface="Cambria Math"/>
                                  <a:ea typeface="Cambria Math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 sz="2000" b="0">
                                  <a:solidFill>
                                    <a:schemeClr val="bg1"/>
                                  </a:solidFill>
                                  <a:latin typeface="Cambria Math"/>
                                  <a:ea typeface="Cambria Math"/>
                                </a:rPr>
                                <m:t>y</m:t>
                              </m:r>
                            </m:e>
                          </m:d>
                        </m:e>
                        <m:sub>
                          <m:r>
                            <a:rPr lang="en-US" sz="2000" b="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b="0" i="1">
                          <a:solidFill>
                            <a:schemeClr val="bg1"/>
                          </a:solidFill>
                          <a:latin typeface="Cambria Math"/>
                          <a:ea typeface="Cambria Math"/>
                        </a:rPr>
                        <m:t>≤</m:t>
                      </m:r>
                      <m:r>
                        <m:rPr>
                          <m:nor/>
                        </m:rPr>
                        <a:rPr lang="en-US" sz="2000" b="0" dirty="0">
                          <a:solidFill>
                            <a:schemeClr val="bg1"/>
                          </a:solidFill>
                          <a:ea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b="0">
                          <a:solidFill>
                            <a:schemeClr val="bg1"/>
                          </a:solidFill>
                          <a:latin typeface="Cambria Math"/>
                          <a:ea typeface="Cambria Math"/>
                        </a:rPr>
                        <m:t>ε</m:t>
                      </m:r>
                    </m:oMath>
                  </m:oMathPara>
                </a14:m>
                <a:endParaRPr lang="he-IL" sz="20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77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511055" y="4321388"/>
                <a:ext cx="1910250" cy="1404371"/>
              </a:xfrm>
              <a:prstGeom prst="rect">
                <a:avLst/>
              </a:prstGeom>
              <a:blipFill rotWithShape="1">
                <a:blip r:embed="rId13"/>
                <a:stretch>
                  <a:fillRect/>
                </a:stretch>
              </a:blipFill>
              <a:ln w="9525"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9" name="AutoShape 124"/>
          <p:cNvSpPr>
            <a:spLocks noChangeArrowheads="1"/>
          </p:cNvSpPr>
          <p:nvPr/>
        </p:nvSpPr>
        <p:spPr bwMode="auto">
          <a:xfrm>
            <a:off x="5462408" y="4793035"/>
            <a:ext cx="713281" cy="282917"/>
          </a:xfrm>
          <a:prstGeom prst="rightArrow">
            <a:avLst>
              <a:gd name="adj1" fmla="val 53944"/>
              <a:gd name="adj2" fmla="val 49124"/>
            </a:avLst>
          </a:prstGeom>
          <a:solidFill>
            <a:srgbClr val="DDDDDD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215900" prstMaterial="legacyMatte">
            <a:bevelT w="13500" h="13500" prst="angle"/>
            <a:bevelB w="13500" h="13500" prst="angle"/>
            <a:extrusionClr>
              <a:srgbClr val="DDDDDD"/>
            </a:extrusionClr>
          </a:sp3d>
        </p:spPr>
        <p:txBody>
          <a:bodyPr wrap="none" anchor="ctr">
            <a:flatTx/>
          </a:bodyPr>
          <a:lstStyle/>
          <a:p>
            <a:endParaRPr lang="en-US" sz="1100" b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5293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8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8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8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88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6884" grpId="0" uiExpand="1" build="p"/>
      <p:bldP spid="19" grpId="0" animBg="1"/>
      <p:bldP spid="20" grpId="0" animBg="1"/>
      <p:bldP spid="13" grpId="0"/>
      <p:bldP spid="4" grpId="0"/>
      <p:bldP spid="9" grpId="0"/>
      <p:bldP spid="198" grpId="0" animBg="1"/>
      <p:bldP spid="177" grpId="0" animBg="1"/>
      <p:bldP spid="177" grpId="1" animBg="1"/>
      <p:bldP spid="199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B4244EFD-DF40-4831-A75A-69DA98699F4C}" type="slidenum">
              <a:rPr lang="he-IL" smtClean="0">
                <a:latin typeface="Calibri" panose="020F0502020204030204" pitchFamily="34" charset="0"/>
              </a:rPr>
              <a:pPr/>
              <a:t>26</a:t>
            </a:fld>
            <a:endParaRPr lang="en-US">
              <a:latin typeface="Calibri" panose="020F0502020204030204" pitchFamily="34" charset="0"/>
            </a:endParaRPr>
          </a:p>
        </p:txBody>
      </p:sp>
      <p:sp>
        <p:nvSpPr>
          <p:cNvPr id="13316" name="Line 2"/>
          <p:cNvSpPr>
            <a:spLocks noChangeShapeType="1"/>
          </p:cNvSpPr>
          <p:nvPr/>
        </p:nvSpPr>
        <p:spPr bwMode="auto">
          <a:xfrm>
            <a:off x="0" y="1082675"/>
            <a:ext cx="9144000" cy="0"/>
          </a:xfrm>
          <a:prstGeom prst="line">
            <a:avLst/>
          </a:prstGeom>
          <a:noFill/>
          <a:ln w="76200">
            <a:solidFill>
              <a:srgbClr val="FFC000"/>
            </a:solidFill>
            <a:round/>
            <a:headEnd/>
            <a:tailEnd/>
          </a:ln>
        </p:spPr>
        <p:txBody>
          <a:bodyPr/>
          <a:lstStyle/>
          <a:p>
            <a:endParaRPr lang="he-IL">
              <a:latin typeface="Calibri" panose="020F0502020204030204" pitchFamily="34" charset="0"/>
            </a:endParaRPr>
          </a:p>
        </p:txBody>
      </p:sp>
      <p:sp>
        <p:nvSpPr>
          <p:cNvPr id="13317" name="Rectangle 3"/>
          <p:cNvSpPr>
            <a:spLocks noChangeArrowheads="1"/>
          </p:cNvSpPr>
          <p:nvPr/>
        </p:nvSpPr>
        <p:spPr bwMode="auto">
          <a:xfrm>
            <a:off x="0" y="152400"/>
            <a:ext cx="9024938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l"/>
            <a:r>
              <a:rPr lang="en-US" sz="3600" b="0" dirty="0">
                <a:solidFill>
                  <a:schemeClr val="bg1"/>
                </a:solidFill>
                <a:latin typeface="Calibri" panose="020F0502020204030204" pitchFamily="34" charset="0"/>
              </a:rPr>
              <a:t>   </a:t>
            </a:r>
            <a:r>
              <a:rPr lang="en-US" sz="4000" b="0" dirty="0">
                <a:solidFill>
                  <a:schemeClr val="bg1"/>
                </a:solidFill>
                <a:latin typeface="Calibri" panose="020F0502020204030204" pitchFamily="34" charset="0"/>
              </a:rPr>
              <a:t>Difficulties with </a:t>
            </a:r>
            <a:r>
              <a:rPr lang="en-US" sz="4800" b="0" dirty="0" err="1">
                <a:solidFill>
                  <a:schemeClr val="bg1"/>
                </a:solidFill>
                <a:latin typeface="Monotype Corsiva" panose="03010101010201010101" pitchFamily="66" charset="0"/>
              </a:rPr>
              <a:t>Sparseland</a:t>
            </a:r>
            <a:endParaRPr lang="en-US" sz="3600" b="0" dirty="0">
              <a:solidFill>
                <a:schemeClr val="bg1"/>
              </a:solidFill>
              <a:latin typeface="Monotype Corsiva" panose="03010101010201010101" pitchFamily="66" charset="0"/>
            </a:endParaRPr>
          </a:p>
        </p:txBody>
      </p:sp>
      <p:pic>
        <p:nvPicPr>
          <p:cNvPr id="13318" name="Picture 6"/>
          <p:cNvPicPr>
            <a:picLocks noChangeAspect="1" noChangeArrowheads="1"/>
          </p:cNvPicPr>
          <p:nvPr/>
        </p:nvPicPr>
        <p:blipFill>
          <a:blip r:embed="rId3" cstate="print">
            <a:lum bright="-18000" contrast="-24000"/>
          </a:blip>
          <a:srcRect/>
          <a:stretch>
            <a:fillRect/>
          </a:stretch>
        </p:blipFill>
        <p:spPr bwMode="auto">
          <a:xfrm>
            <a:off x="5929313" y="3052763"/>
            <a:ext cx="2749550" cy="27019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</p:pic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6167438" y="1587500"/>
            <a:ext cx="2352675" cy="4014788"/>
            <a:chOff x="3885" y="1000"/>
            <a:chExt cx="1482" cy="2529"/>
          </a:xfrm>
        </p:grpSpPr>
        <p:cxnSp>
          <p:nvCxnSpPr>
            <p:cNvPr id="13322" name="AutoShape 8"/>
            <p:cNvCxnSpPr>
              <a:cxnSpLocks noChangeShapeType="1"/>
            </p:cNvCxnSpPr>
            <p:nvPr/>
          </p:nvCxnSpPr>
          <p:spPr bwMode="auto">
            <a:xfrm rot="-5400000">
              <a:off x="4410" y="1294"/>
              <a:ext cx="346" cy="176"/>
            </a:xfrm>
            <a:prstGeom prst="bentConnector2">
              <a:avLst/>
            </a:prstGeom>
            <a:noFill/>
            <a:ln w="28575">
              <a:solidFill>
                <a:srgbClr val="00FF00"/>
              </a:solidFill>
              <a:miter lim="800000"/>
              <a:headEnd/>
              <a:tailEnd type="triangle" w="med" len="med"/>
            </a:ln>
          </p:spPr>
        </p:cxnSp>
        <p:cxnSp>
          <p:nvCxnSpPr>
            <p:cNvPr id="13323" name="AutoShape 9"/>
            <p:cNvCxnSpPr>
              <a:cxnSpLocks noChangeShapeType="1"/>
              <a:stCxn id="13332" idx="0"/>
            </p:cNvCxnSpPr>
            <p:nvPr/>
          </p:nvCxnSpPr>
          <p:spPr bwMode="auto">
            <a:xfrm rot="5400000" flipH="1">
              <a:off x="4700" y="1323"/>
              <a:ext cx="203" cy="124"/>
            </a:xfrm>
            <a:prstGeom prst="bentConnector3">
              <a:avLst>
                <a:gd name="adj1" fmla="val 49755"/>
              </a:avLst>
            </a:prstGeom>
            <a:noFill/>
            <a:ln w="28575">
              <a:solidFill>
                <a:srgbClr val="FFFF00"/>
              </a:solidFill>
              <a:miter lim="800000"/>
              <a:headEnd/>
              <a:tailEnd type="triangle" w="med" len="med"/>
            </a:ln>
          </p:spPr>
        </p:cxnSp>
        <p:sp>
          <p:nvSpPr>
            <p:cNvPr id="13324" name="AutoShape 10"/>
            <p:cNvSpPr>
              <a:spLocks noChangeArrowheads="1"/>
            </p:cNvSpPr>
            <p:nvPr/>
          </p:nvSpPr>
          <p:spPr bwMode="auto">
            <a:xfrm>
              <a:off x="4009" y="1475"/>
              <a:ext cx="267" cy="242"/>
            </a:xfrm>
            <a:prstGeom prst="triangle">
              <a:avLst>
                <a:gd name="adj" fmla="val 50000"/>
              </a:avLst>
            </a:prstGeom>
            <a:solidFill>
              <a:srgbClr val="3333CC"/>
            </a:solidFill>
            <a:ln w="9525">
              <a:solidFill>
                <a:schemeClr val="accent2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he-IL">
                <a:latin typeface="Calibri" panose="020F0502020204030204" pitchFamily="34" charset="0"/>
              </a:endParaRPr>
            </a:p>
          </p:txBody>
        </p:sp>
        <p:cxnSp>
          <p:nvCxnSpPr>
            <p:cNvPr id="13325" name="AutoShape 11"/>
            <p:cNvCxnSpPr>
              <a:cxnSpLocks noChangeShapeType="1"/>
              <a:endCxn id="13324" idx="3"/>
            </p:cNvCxnSpPr>
            <p:nvPr/>
          </p:nvCxnSpPr>
          <p:spPr bwMode="auto">
            <a:xfrm rot="-5400000">
              <a:off x="3859" y="1852"/>
              <a:ext cx="419" cy="149"/>
            </a:xfrm>
            <a:prstGeom prst="bentConnector3">
              <a:avLst>
                <a:gd name="adj1" fmla="val 49880"/>
              </a:avLst>
            </a:prstGeom>
            <a:noFill/>
            <a:ln w="57150">
              <a:solidFill>
                <a:schemeClr val="accent2"/>
              </a:solidFill>
              <a:miter lim="800000"/>
              <a:headEnd/>
              <a:tailEnd type="triangle" w="med" len="med"/>
            </a:ln>
          </p:spPr>
        </p:cxnSp>
        <p:sp>
          <p:nvSpPr>
            <p:cNvPr id="13326" name="AutoShape 12"/>
            <p:cNvSpPr>
              <a:spLocks noChangeArrowheads="1"/>
            </p:cNvSpPr>
            <p:nvPr/>
          </p:nvSpPr>
          <p:spPr bwMode="auto">
            <a:xfrm>
              <a:off x="4730" y="1475"/>
              <a:ext cx="267" cy="242"/>
            </a:xfrm>
            <a:prstGeom prst="triangle">
              <a:avLst>
                <a:gd name="adj" fmla="val 50000"/>
              </a:avLst>
            </a:prstGeom>
            <a:solidFill>
              <a:srgbClr val="FFFF00"/>
            </a:solidFill>
            <a:ln w="9525">
              <a:solidFill>
                <a:srgbClr val="FFFF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he-IL">
                <a:latin typeface="Calibri" panose="020F0502020204030204" pitchFamily="34" charset="0"/>
              </a:endParaRPr>
            </a:p>
          </p:txBody>
        </p:sp>
        <p:cxnSp>
          <p:nvCxnSpPr>
            <p:cNvPr id="13327" name="AutoShape 13"/>
            <p:cNvCxnSpPr>
              <a:cxnSpLocks noChangeShapeType="1"/>
              <a:stCxn id="13336" idx="0"/>
              <a:endCxn id="13332" idx="2"/>
            </p:cNvCxnSpPr>
            <p:nvPr/>
          </p:nvCxnSpPr>
          <p:spPr bwMode="auto">
            <a:xfrm rot="5400000" flipH="1">
              <a:off x="4395" y="2167"/>
              <a:ext cx="1387" cy="449"/>
            </a:xfrm>
            <a:prstGeom prst="bentConnector3">
              <a:avLst>
                <a:gd name="adj1" fmla="val 49532"/>
              </a:avLst>
            </a:prstGeom>
            <a:noFill/>
            <a:ln w="57150">
              <a:solidFill>
                <a:srgbClr val="FFFF00"/>
              </a:solidFill>
              <a:miter lim="800000"/>
              <a:headEnd/>
              <a:tailEnd type="triangle" w="med" len="med"/>
            </a:ln>
          </p:spPr>
        </p:cxnSp>
        <p:sp>
          <p:nvSpPr>
            <p:cNvPr id="13328" name="AutoShape 14"/>
            <p:cNvSpPr>
              <a:spLocks noChangeArrowheads="1"/>
            </p:cNvSpPr>
            <p:nvPr/>
          </p:nvSpPr>
          <p:spPr bwMode="auto">
            <a:xfrm>
              <a:off x="4360" y="1475"/>
              <a:ext cx="267" cy="242"/>
            </a:xfrm>
            <a:prstGeom prst="triangle">
              <a:avLst>
                <a:gd name="adj" fmla="val 50000"/>
              </a:avLst>
            </a:prstGeom>
            <a:solidFill>
              <a:srgbClr val="00FF00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he-IL">
                <a:latin typeface="Calibri" panose="020F0502020204030204" pitchFamily="34" charset="0"/>
              </a:endParaRPr>
            </a:p>
          </p:txBody>
        </p:sp>
        <p:cxnSp>
          <p:nvCxnSpPr>
            <p:cNvPr id="13329" name="AutoShape 15"/>
            <p:cNvCxnSpPr>
              <a:cxnSpLocks noChangeShapeType="1"/>
              <a:endCxn id="13328" idx="3"/>
            </p:cNvCxnSpPr>
            <p:nvPr/>
          </p:nvCxnSpPr>
          <p:spPr bwMode="auto">
            <a:xfrm rot="-5400000">
              <a:off x="3443" y="2379"/>
              <a:ext cx="1714" cy="389"/>
            </a:xfrm>
            <a:prstGeom prst="bentConnector3">
              <a:avLst>
                <a:gd name="adj1" fmla="val 50000"/>
              </a:avLst>
            </a:prstGeom>
            <a:noFill/>
            <a:ln w="57150">
              <a:solidFill>
                <a:srgbClr val="00FF00"/>
              </a:solidFill>
              <a:miter lim="800000"/>
              <a:headEnd/>
              <a:tailEnd type="triangle" w="med" len="med"/>
            </a:ln>
          </p:spPr>
        </p:cxnSp>
        <p:sp>
          <p:nvSpPr>
            <p:cNvPr id="13330" name="Text Box 16"/>
            <p:cNvSpPr txBox="1">
              <a:spLocks noChangeArrowheads="1"/>
            </p:cNvSpPr>
            <p:nvPr/>
          </p:nvSpPr>
          <p:spPr bwMode="auto">
            <a:xfrm>
              <a:off x="3885" y="1482"/>
              <a:ext cx="513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l-GR" sz="1600" b="0">
                  <a:solidFill>
                    <a:srgbClr val="FFFFFF"/>
                  </a:solidFill>
                  <a:latin typeface="Calibri" panose="020F0502020204030204" pitchFamily="34" charset="0"/>
                  <a:cs typeface="Times New Roman" pitchFamily="18" charset="0"/>
                </a:rPr>
                <a:t>α</a:t>
              </a:r>
              <a:r>
                <a:rPr lang="en-US" sz="1600" b="0" baseline="-25000">
                  <a:solidFill>
                    <a:srgbClr val="FFFFFF"/>
                  </a:solidFill>
                  <a:latin typeface="Calibri" panose="020F0502020204030204" pitchFamily="34" charset="0"/>
                  <a:cs typeface="Times New Roman" pitchFamily="18" charset="0"/>
                </a:rPr>
                <a:t>1</a:t>
              </a:r>
              <a:endParaRPr lang="el-GR" sz="1600" b="0" baseline="-25000">
                <a:solidFill>
                  <a:srgbClr val="FFFFFF"/>
                </a:solidFill>
                <a:latin typeface="Calibri" panose="020F0502020204030204" pitchFamily="34" charset="0"/>
                <a:cs typeface="Times New Roman" pitchFamily="18" charset="0"/>
              </a:endParaRPr>
            </a:p>
          </p:txBody>
        </p:sp>
        <p:sp>
          <p:nvSpPr>
            <p:cNvPr id="13331" name="Text Box 17"/>
            <p:cNvSpPr txBox="1">
              <a:spLocks noChangeArrowheads="1"/>
            </p:cNvSpPr>
            <p:nvPr/>
          </p:nvSpPr>
          <p:spPr bwMode="auto">
            <a:xfrm>
              <a:off x="4253" y="1490"/>
              <a:ext cx="513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l-GR" sz="1600" b="0">
                  <a:solidFill>
                    <a:srgbClr val="FFFFFF"/>
                  </a:solidFill>
                  <a:latin typeface="Calibri" panose="020F0502020204030204" pitchFamily="34" charset="0"/>
                  <a:cs typeface="Times New Roman" pitchFamily="18" charset="0"/>
                </a:rPr>
                <a:t>α</a:t>
              </a:r>
              <a:r>
                <a:rPr lang="en-US" sz="1600" b="0" baseline="-25000">
                  <a:solidFill>
                    <a:srgbClr val="FFFFFF"/>
                  </a:solidFill>
                  <a:latin typeface="Calibri" panose="020F0502020204030204" pitchFamily="34" charset="0"/>
                  <a:cs typeface="Times New Roman" pitchFamily="18" charset="0"/>
                </a:rPr>
                <a:t>2</a:t>
              </a:r>
              <a:endParaRPr lang="el-GR" sz="1600" b="0" baseline="-25000">
                <a:solidFill>
                  <a:srgbClr val="FFFFFF"/>
                </a:solidFill>
                <a:latin typeface="Calibri" panose="020F0502020204030204" pitchFamily="34" charset="0"/>
                <a:cs typeface="Times New Roman" pitchFamily="18" charset="0"/>
              </a:endParaRPr>
            </a:p>
          </p:txBody>
        </p:sp>
        <p:sp>
          <p:nvSpPr>
            <p:cNvPr id="13332" name="Text Box 18"/>
            <p:cNvSpPr txBox="1">
              <a:spLocks noChangeArrowheads="1"/>
            </p:cNvSpPr>
            <p:nvPr/>
          </p:nvSpPr>
          <p:spPr bwMode="auto">
            <a:xfrm>
              <a:off x="4607" y="1486"/>
              <a:ext cx="513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l-GR" sz="1600" b="0">
                  <a:latin typeface="Calibri" panose="020F0502020204030204" pitchFamily="34" charset="0"/>
                  <a:cs typeface="Times New Roman" pitchFamily="18" charset="0"/>
                </a:rPr>
                <a:t>α</a:t>
              </a:r>
              <a:r>
                <a:rPr lang="en-US" sz="1600" b="0" baseline="-25000">
                  <a:latin typeface="Calibri" panose="020F0502020204030204" pitchFamily="34" charset="0"/>
                  <a:cs typeface="Times New Roman" pitchFamily="18" charset="0"/>
                </a:rPr>
                <a:t>3</a:t>
              </a:r>
              <a:endParaRPr lang="el-GR" sz="1600" b="0" baseline="-25000">
                <a:latin typeface="Calibri" panose="020F0502020204030204" pitchFamily="34" charset="0"/>
                <a:cs typeface="Times New Roman" pitchFamily="18" charset="0"/>
              </a:endParaRPr>
            </a:p>
          </p:txBody>
        </p:sp>
        <p:sp>
          <p:nvSpPr>
            <p:cNvPr id="13333" name="Text Box 19"/>
            <p:cNvSpPr txBox="1">
              <a:spLocks noChangeArrowheads="1"/>
            </p:cNvSpPr>
            <p:nvPr/>
          </p:nvSpPr>
          <p:spPr bwMode="auto">
            <a:xfrm>
              <a:off x="4686" y="1000"/>
              <a:ext cx="329" cy="288"/>
            </a:xfrm>
            <a:prstGeom prst="rect">
              <a:avLst/>
            </a:prstGeom>
            <a:solidFill>
              <a:srgbClr val="3333CC"/>
            </a:soli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l-GR" b="0" dirty="0">
                  <a:solidFill>
                    <a:srgbClr val="FFFFFF"/>
                  </a:solidFill>
                  <a:latin typeface="Calibri" panose="020F0502020204030204" pitchFamily="34" charset="0"/>
                  <a:cs typeface="Times New Roman" pitchFamily="18" charset="0"/>
                </a:rPr>
                <a:t>Σ</a:t>
              </a:r>
            </a:p>
          </p:txBody>
        </p:sp>
        <p:cxnSp>
          <p:nvCxnSpPr>
            <p:cNvPr id="13334" name="AutoShape 20"/>
            <p:cNvCxnSpPr>
              <a:cxnSpLocks noChangeShapeType="1"/>
              <a:stCxn id="13330" idx="0"/>
            </p:cNvCxnSpPr>
            <p:nvPr/>
          </p:nvCxnSpPr>
          <p:spPr bwMode="auto">
            <a:xfrm rot="-5400000">
              <a:off x="4248" y="1038"/>
              <a:ext cx="338" cy="549"/>
            </a:xfrm>
            <a:prstGeom prst="bentConnector2">
              <a:avLst/>
            </a:prstGeom>
            <a:noFill/>
            <a:ln w="28575">
              <a:solidFill>
                <a:schemeClr val="accent2"/>
              </a:solidFill>
              <a:miter lim="800000"/>
              <a:headEnd/>
              <a:tailEnd type="triangle" w="med" len="med"/>
            </a:ln>
          </p:spPr>
        </p:cxnSp>
        <p:sp>
          <p:nvSpPr>
            <p:cNvPr id="13335" name="AutoShape 21"/>
            <p:cNvSpPr>
              <a:spLocks noChangeArrowheads="1"/>
            </p:cNvSpPr>
            <p:nvPr/>
          </p:nvSpPr>
          <p:spPr bwMode="auto">
            <a:xfrm>
              <a:off x="5010" y="1079"/>
              <a:ext cx="111" cy="106"/>
            </a:xfrm>
            <a:prstGeom prst="rightArrow">
              <a:avLst>
                <a:gd name="adj1" fmla="val 50000"/>
                <a:gd name="adj2" fmla="val 26179"/>
              </a:avLst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he-IL">
                <a:latin typeface="Calibri" panose="020F0502020204030204" pitchFamily="34" charset="0"/>
              </a:endParaRPr>
            </a:p>
          </p:txBody>
        </p:sp>
        <p:sp>
          <p:nvSpPr>
            <p:cNvPr id="13336" name="Rectangle 22"/>
            <p:cNvSpPr>
              <a:spLocks noChangeArrowheads="1"/>
            </p:cNvSpPr>
            <p:nvPr/>
          </p:nvSpPr>
          <p:spPr bwMode="auto">
            <a:xfrm>
              <a:off x="5259" y="3097"/>
              <a:ext cx="108" cy="109"/>
            </a:xfrm>
            <a:prstGeom prst="rect">
              <a:avLst/>
            </a:prstGeom>
            <a:noFill/>
            <a:ln w="38100">
              <a:solidFill>
                <a:srgbClr val="FFFF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he-IL">
                <a:latin typeface="Calibri" panose="020F0502020204030204" pitchFamily="34" charset="0"/>
              </a:endParaRPr>
            </a:p>
          </p:txBody>
        </p:sp>
        <p:sp>
          <p:nvSpPr>
            <p:cNvPr id="13337" name="Rectangle 23"/>
            <p:cNvSpPr>
              <a:spLocks noChangeArrowheads="1"/>
            </p:cNvSpPr>
            <p:nvPr/>
          </p:nvSpPr>
          <p:spPr bwMode="auto">
            <a:xfrm>
              <a:off x="4053" y="3421"/>
              <a:ext cx="108" cy="108"/>
            </a:xfrm>
            <a:prstGeom prst="rect">
              <a:avLst/>
            </a:prstGeom>
            <a:noFill/>
            <a:ln w="38100">
              <a:solidFill>
                <a:srgbClr val="00FF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he-IL">
                <a:latin typeface="Calibri" panose="020F0502020204030204" pitchFamily="34" charset="0"/>
              </a:endParaRPr>
            </a:p>
          </p:txBody>
        </p:sp>
        <p:sp>
          <p:nvSpPr>
            <p:cNvPr id="13338" name="Rectangle 24"/>
            <p:cNvSpPr>
              <a:spLocks noChangeArrowheads="1"/>
            </p:cNvSpPr>
            <p:nvPr/>
          </p:nvSpPr>
          <p:spPr bwMode="auto">
            <a:xfrm>
              <a:off x="3944" y="2126"/>
              <a:ext cx="108" cy="109"/>
            </a:xfrm>
            <a:prstGeom prst="rect">
              <a:avLst/>
            </a:prstGeom>
            <a:noFill/>
            <a:ln w="38100">
              <a:solidFill>
                <a:schemeClr val="accent2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he-IL">
                <a:latin typeface="Calibri" panose="020F0502020204030204" pitchFamily="34" charset="0"/>
              </a:endParaRPr>
            </a:p>
          </p:txBody>
        </p:sp>
      </p:grpSp>
      <p:pic>
        <p:nvPicPr>
          <p:cNvPr id="13320" name="Picture 2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237538" y="1681163"/>
            <a:ext cx="220662" cy="220662"/>
          </a:xfrm>
          <a:prstGeom prst="rect">
            <a:avLst/>
          </a:prstGeom>
          <a:noFill/>
          <a:ln w="38100">
            <a:solidFill>
              <a:srgbClr val="CC0000"/>
            </a:solidFill>
            <a:miter lim="800000"/>
            <a:headEnd/>
            <a:tailEnd/>
          </a:ln>
        </p:spPr>
      </p:pic>
      <p:sp>
        <p:nvSpPr>
          <p:cNvPr id="28" name="Text Box 4"/>
          <p:cNvSpPr txBox="1">
            <a:spLocks noChangeArrowheads="1"/>
          </p:cNvSpPr>
          <p:nvPr/>
        </p:nvSpPr>
        <p:spPr bwMode="auto">
          <a:xfrm>
            <a:off x="106363" y="1332658"/>
            <a:ext cx="6719887" cy="4339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55600" indent="-355600" algn="l">
              <a:spcBef>
                <a:spcPct val="50000"/>
              </a:spcBef>
              <a:buFont typeface="Courier New" panose="02070309020205020404" pitchFamily="49" charset="0"/>
              <a:buChar char="o"/>
            </a:pPr>
            <a:r>
              <a:rPr lang="en-US" b="0" dirty="0">
                <a:solidFill>
                  <a:schemeClr val="bg1"/>
                </a:solidFill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Problem 2: Given a family of signals, how do                      we find the dictionary to represent it well?</a:t>
            </a:r>
          </a:p>
          <a:p>
            <a:pPr marL="355600" indent="-355600" algn="l">
              <a:spcBef>
                <a:spcPct val="50000"/>
              </a:spcBef>
              <a:buFont typeface="Courier New" panose="02070309020205020404" pitchFamily="49" charset="0"/>
              <a:buChar char="o"/>
            </a:pPr>
            <a:r>
              <a:rPr lang="en-US" b="0" dirty="0">
                <a:solidFill>
                  <a:schemeClr val="bg1"/>
                </a:solidFill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Solution: </a:t>
            </a:r>
            <a:r>
              <a:rPr lang="en-US" b="0" dirty="0">
                <a:solidFill>
                  <a:srgbClr val="FFC000"/>
                </a:solidFill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Learn!</a:t>
            </a:r>
            <a:r>
              <a:rPr lang="en-US" b="0" dirty="0">
                <a:solidFill>
                  <a:srgbClr val="FFFF00"/>
                </a:solidFill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="0" dirty="0">
                <a:solidFill>
                  <a:schemeClr val="bg1"/>
                </a:solidFill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Gather a large set of                                signals (many thousands), and find the                                                          dictionary that </a:t>
            </a:r>
            <a:r>
              <a:rPr lang="en-US" b="0" dirty="0" err="1">
                <a:solidFill>
                  <a:schemeClr val="bg1"/>
                </a:solidFill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sparsifies</a:t>
            </a:r>
            <a:r>
              <a:rPr lang="en-US" b="0" dirty="0">
                <a:solidFill>
                  <a:schemeClr val="bg1"/>
                </a:solidFill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them</a:t>
            </a:r>
          </a:p>
          <a:p>
            <a:pPr marL="355600" indent="-355600" algn="l">
              <a:spcBef>
                <a:spcPct val="50000"/>
              </a:spcBef>
              <a:buFont typeface="Courier New" panose="02070309020205020404" pitchFamily="49" charset="0"/>
              <a:buChar char="o"/>
            </a:pPr>
            <a:r>
              <a:rPr lang="en-US" b="0" dirty="0">
                <a:solidFill>
                  <a:schemeClr val="bg1"/>
                </a:solidFill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Such algorithms were developed in the                               past 10 years (e.g., K-SVD), and their                          performance is surprisingly good</a:t>
            </a:r>
          </a:p>
          <a:p>
            <a:pPr marL="355600" indent="-355600" algn="l">
              <a:spcBef>
                <a:spcPct val="50000"/>
              </a:spcBef>
              <a:buFont typeface="Courier New" panose="02070309020205020404" pitchFamily="49" charset="0"/>
              <a:buChar char="o"/>
            </a:pPr>
            <a:r>
              <a:rPr lang="en-US" b="0" dirty="0">
                <a:solidFill>
                  <a:schemeClr val="bg1"/>
                </a:solidFill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We </a:t>
            </a:r>
            <a:r>
              <a:rPr lang="en-US" b="0" dirty="0">
                <a:solidFill>
                  <a:srgbClr val="FFC000"/>
                </a:solidFill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will not </a:t>
            </a:r>
            <a:r>
              <a:rPr lang="en-US" b="0" dirty="0">
                <a:solidFill>
                  <a:schemeClr val="bg1"/>
                </a:solidFill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discuss this matter further </a:t>
            </a:r>
            <a:br>
              <a:rPr lang="en-US" b="0" dirty="0">
                <a:solidFill>
                  <a:schemeClr val="bg1"/>
                </a:solidFill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b="0" dirty="0">
                <a:solidFill>
                  <a:schemeClr val="bg1"/>
                </a:solidFill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 this talk due to lack of time</a:t>
            </a:r>
          </a:p>
        </p:txBody>
      </p:sp>
      <p:sp>
        <p:nvSpPr>
          <p:cNvPr id="27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588963" y="6175375"/>
            <a:ext cx="4108450" cy="682625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>
                <a:solidFill>
                  <a:schemeClr val="bg1"/>
                </a:solidFill>
              </a:rPr>
              <a:t>Michael Elad</a:t>
            </a:r>
          </a:p>
          <a:p>
            <a:pPr>
              <a:defRPr/>
            </a:pPr>
            <a:r>
              <a:rPr lang="en-US" dirty="0">
                <a:solidFill>
                  <a:schemeClr val="bg1"/>
                </a:solidFill>
              </a:rPr>
              <a:t>The Computer-Science Department	</a:t>
            </a:r>
          </a:p>
          <a:p>
            <a:pPr>
              <a:defRPr/>
            </a:pPr>
            <a:r>
              <a:rPr lang="en-US" dirty="0">
                <a:solidFill>
                  <a:schemeClr val="bg1"/>
                </a:solidFill>
              </a:rPr>
              <a:t>The Technion</a:t>
            </a:r>
          </a:p>
        </p:txBody>
      </p:sp>
    </p:spTree>
    <p:extLst>
      <p:ext uri="{BB962C8B-B14F-4D97-AF65-F5344CB8AC3E}">
        <p14:creationId xmlns:p14="http://schemas.microsoft.com/office/powerpoint/2010/main" val="2138996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E98FC29A-C81E-4EDB-8133-C72EC227DBB3}" type="slidenum">
              <a:rPr lang="he-IL" smtClean="0">
                <a:latin typeface="Calibri" panose="020F0502020204030204" pitchFamily="34" charset="0"/>
              </a:rPr>
              <a:pPr/>
              <a:t>27</a:t>
            </a:fld>
            <a:endParaRPr lang="en-US">
              <a:latin typeface="Calibri" panose="020F0502020204030204" pitchFamily="34" charset="0"/>
            </a:endParaRPr>
          </a:p>
        </p:txBody>
      </p:sp>
      <p:sp>
        <p:nvSpPr>
          <p:cNvPr id="14340" name="Line 2"/>
          <p:cNvSpPr>
            <a:spLocks noChangeShapeType="1"/>
          </p:cNvSpPr>
          <p:nvPr/>
        </p:nvSpPr>
        <p:spPr bwMode="auto">
          <a:xfrm>
            <a:off x="0" y="1082675"/>
            <a:ext cx="9144000" cy="0"/>
          </a:xfrm>
          <a:prstGeom prst="line">
            <a:avLst/>
          </a:prstGeom>
          <a:noFill/>
          <a:ln w="76200">
            <a:solidFill>
              <a:srgbClr val="FFC000"/>
            </a:solidFill>
            <a:round/>
            <a:headEnd/>
            <a:tailEnd/>
          </a:ln>
        </p:spPr>
        <p:txBody>
          <a:bodyPr/>
          <a:lstStyle/>
          <a:p>
            <a:endParaRPr lang="he-IL">
              <a:latin typeface="Calibri" panose="020F0502020204030204" pitchFamily="34" charset="0"/>
            </a:endParaRPr>
          </a:p>
        </p:txBody>
      </p:sp>
      <p:sp>
        <p:nvSpPr>
          <p:cNvPr id="14341" name="Rectangle 3"/>
          <p:cNvSpPr>
            <a:spLocks noChangeArrowheads="1"/>
          </p:cNvSpPr>
          <p:nvPr/>
        </p:nvSpPr>
        <p:spPr bwMode="auto">
          <a:xfrm>
            <a:off x="0" y="152400"/>
            <a:ext cx="9024938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l"/>
            <a:r>
              <a:rPr lang="en-US" sz="3600" b="0" dirty="0">
                <a:solidFill>
                  <a:schemeClr val="bg1"/>
                </a:solidFill>
                <a:latin typeface="Calibri" panose="020F0502020204030204" pitchFamily="34" charset="0"/>
              </a:rPr>
              <a:t>   </a:t>
            </a:r>
            <a:r>
              <a:rPr lang="en-US" sz="4000" b="0" dirty="0">
                <a:solidFill>
                  <a:schemeClr val="bg1"/>
                </a:solidFill>
                <a:latin typeface="Calibri" panose="020F0502020204030204" pitchFamily="34" charset="0"/>
              </a:rPr>
              <a:t>Difficulties with </a:t>
            </a:r>
            <a:r>
              <a:rPr lang="en-US" sz="4800" b="0" dirty="0" err="1">
                <a:solidFill>
                  <a:schemeClr val="bg1"/>
                </a:solidFill>
                <a:latin typeface="Monotype Corsiva" panose="03010101010201010101" pitchFamily="66" charset="0"/>
              </a:rPr>
              <a:t>Sparseland</a:t>
            </a:r>
            <a:endParaRPr lang="en-US" sz="3600" b="0" dirty="0">
              <a:solidFill>
                <a:schemeClr val="bg1"/>
              </a:solidFill>
              <a:latin typeface="Monotype Corsiva" panose="03010101010201010101" pitchFamily="66" charset="0"/>
            </a:endParaRPr>
          </a:p>
        </p:txBody>
      </p:sp>
      <p:pic>
        <p:nvPicPr>
          <p:cNvPr id="14342" name="Picture 6"/>
          <p:cNvPicPr>
            <a:picLocks noChangeAspect="1" noChangeArrowheads="1"/>
          </p:cNvPicPr>
          <p:nvPr/>
        </p:nvPicPr>
        <p:blipFill>
          <a:blip r:embed="rId3" cstate="print">
            <a:lum bright="-18000" contrast="-24000"/>
          </a:blip>
          <a:srcRect/>
          <a:stretch>
            <a:fillRect/>
          </a:stretch>
        </p:blipFill>
        <p:spPr bwMode="auto">
          <a:xfrm>
            <a:off x="5929313" y="3052763"/>
            <a:ext cx="2749550" cy="27019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</p:pic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6167438" y="1587500"/>
            <a:ext cx="2352675" cy="4014788"/>
            <a:chOff x="3885" y="1000"/>
            <a:chExt cx="1482" cy="2529"/>
          </a:xfrm>
        </p:grpSpPr>
        <p:cxnSp>
          <p:nvCxnSpPr>
            <p:cNvPr id="14346" name="AutoShape 8"/>
            <p:cNvCxnSpPr>
              <a:cxnSpLocks noChangeShapeType="1"/>
            </p:cNvCxnSpPr>
            <p:nvPr/>
          </p:nvCxnSpPr>
          <p:spPr bwMode="auto">
            <a:xfrm rot="-5400000">
              <a:off x="4410" y="1294"/>
              <a:ext cx="346" cy="176"/>
            </a:xfrm>
            <a:prstGeom prst="bentConnector2">
              <a:avLst/>
            </a:prstGeom>
            <a:noFill/>
            <a:ln w="28575">
              <a:solidFill>
                <a:srgbClr val="00FF00"/>
              </a:solidFill>
              <a:miter lim="800000"/>
              <a:headEnd/>
              <a:tailEnd type="triangle" w="med" len="med"/>
            </a:ln>
          </p:spPr>
        </p:cxnSp>
        <p:cxnSp>
          <p:nvCxnSpPr>
            <p:cNvPr id="14347" name="AutoShape 9"/>
            <p:cNvCxnSpPr>
              <a:cxnSpLocks noChangeShapeType="1"/>
              <a:stCxn id="14356" idx="0"/>
            </p:cNvCxnSpPr>
            <p:nvPr/>
          </p:nvCxnSpPr>
          <p:spPr bwMode="auto">
            <a:xfrm rot="5400000" flipH="1">
              <a:off x="4700" y="1323"/>
              <a:ext cx="203" cy="124"/>
            </a:xfrm>
            <a:prstGeom prst="bentConnector3">
              <a:avLst>
                <a:gd name="adj1" fmla="val 49755"/>
              </a:avLst>
            </a:prstGeom>
            <a:noFill/>
            <a:ln w="28575">
              <a:solidFill>
                <a:srgbClr val="FFFF00"/>
              </a:solidFill>
              <a:miter lim="800000"/>
              <a:headEnd/>
              <a:tailEnd type="triangle" w="med" len="med"/>
            </a:ln>
          </p:spPr>
        </p:cxnSp>
        <p:sp>
          <p:nvSpPr>
            <p:cNvPr id="14348" name="AutoShape 10"/>
            <p:cNvSpPr>
              <a:spLocks noChangeArrowheads="1"/>
            </p:cNvSpPr>
            <p:nvPr/>
          </p:nvSpPr>
          <p:spPr bwMode="auto">
            <a:xfrm>
              <a:off x="4009" y="1475"/>
              <a:ext cx="267" cy="242"/>
            </a:xfrm>
            <a:prstGeom prst="triangle">
              <a:avLst>
                <a:gd name="adj" fmla="val 50000"/>
              </a:avLst>
            </a:prstGeom>
            <a:solidFill>
              <a:srgbClr val="3333CC"/>
            </a:solidFill>
            <a:ln w="9525">
              <a:solidFill>
                <a:schemeClr val="accent2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he-IL">
                <a:latin typeface="Calibri" panose="020F0502020204030204" pitchFamily="34" charset="0"/>
              </a:endParaRPr>
            </a:p>
          </p:txBody>
        </p:sp>
        <p:cxnSp>
          <p:nvCxnSpPr>
            <p:cNvPr id="14349" name="AutoShape 11"/>
            <p:cNvCxnSpPr>
              <a:cxnSpLocks noChangeShapeType="1"/>
              <a:endCxn id="14348" idx="3"/>
            </p:cNvCxnSpPr>
            <p:nvPr/>
          </p:nvCxnSpPr>
          <p:spPr bwMode="auto">
            <a:xfrm rot="-5400000">
              <a:off x="3859" y="1852"/>
              <a:ext cx="419" cy="149"/>
            </a:xfrm>
            <a:prstGeom prst="bentConnector3">
              <a:avLst>
                <a:gd name="adj1" fmla="val 49880"/>
              </a:avLst>
            </a:prstGeom>
            <a:noFill/>
            <a:ln w="57150">
              <a:solidFill>
                <a:schemeClr val="accent2"/>
              </a:solidFill>
              <a:miter lim="800000"/>
              <a:headEnd/>
              <a:tailEnd type="triangle" w="med" len="med"/>
            </a:ln>
          </p:spPr>
        </p:cxnSp>
        <p:sp>
          <p:nvSpPr>
            <p:cNvPr id="14350" name="AutoShape 12"/>
            <p:cNvSpPr>
              <a:spLocks noChangeArrowheads="1"/>
            </p:cNvSpPr>
            <p:nvPr/>
          </p:nvSpPr>
          <p:spPr bwMode="auto">
            <a:xfrm>
              <a:off x="4730" y="1475"/>
              <a:ext cx="267" cy="242"/>
            </a:xfrm>
            <a:prstGeom prst="triangle">
              <a:avLst>
                <a:gd name="adj" fmla="val 50000"/>
              </a:avLst>
            </a:prstGeom>
            <a:solidFill>
              <a:srgbClr val="FFFF00"/>
            </a:solidFill>
            <a:ln w="9525">
              <a:solidFill>
                <a:srgbClr val="FFFF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he-IL">
                <a:latin typeface="Calibri" panose="020F0502020204030204" pitchFamily="34" charset="0"/>
              </a:endParaRPr>
            </a:p>
          </p:txBody>
        </p:sp>
        <p:cxnSp>
          <p:nvCxnSpPr>
            <p:cNvPr id="14351" name="AutoShape 13"/>
            <p:cNvCxnSpPr>
              <a:cxnSpLocks noChangeShapeType="1"/>
              <a:stCxn id="14360" idx="0"/>
              <a:endCxn id="14356" idx="2"/>
            </p:cNvCxnSpPr>
            <p:nvPr/>
          </p:nvCxnSpPr>
          <p:spPr bwMode="auto">
            <a:xfrm rot="5400000" flipH="1">
              <a:off x="4395" y="2167"/>
              <a:ext cx="1387" cy="449"/>
            </a:xfrm>
            <a:prstGeom prst="bentConnector3">
              <a:avLst>
                <a:gd name="adj1" fmla="val 49532"/>
              </a:avLst>
            </a:prstGeom>
            <a:noFill/>
            <a:ln w="57150">
              <a:solidFill>
                <a:srgbClr val="FFFF00"/>
              </a:solidFill>
              <a:miter lim="800000"/>
              <a:headEnd/>
              <a:tailEnd type="triangle" w="med" len="med"/>
            </a:ln>
          </p:spPr>
        </p:cxnSp>
        <p:sp>
          <p:nvSpPr>
            <p:cNvPr id="14352" name="AutoShape 14"/>
            <p:cNvSpPr>
              <a:spLocks noChangeArrowheads="1"/>
            </p:cNvSpPr>
            <p:nvPr/>
          </p:nvSpPr>
          <p:spPr bwMode="auto">
            <a:xfrm>
              <a:off x="4360" y="1475"/>
              <a:ext cx="267" cy="242"/>
            </a:xfrm>
            <a:prstGeom prst="triangle">
              <a:avLst>
                <a:gd name="adj" fmla="val 50000"/>
              </a:avLst>
            </a:prstGeom>
            <a:solidFill>
              <a:srgbClr val="00FF00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he-IL">
                <a:latin typeface="Calibri" panose="020F0502020204030204" pitchFamily="34" charset="0"/>
              </a:endParaRPr>
            </a:p>
          </p:txBody>
        </p:sp>
        <p:cxnSp>
          <p:nvCxnSpPr>
            <p:cNvPr id="14353" name="AutoShape 15"/>
            <p:cNvCxnSpPr>
              <a:cxnSpLocks noChangeShapeType="1"/>
              <a:endCxn id="14352" idx="3"/>
            </p:cNvCxnSpPr>
            <p:nvPr/>
          </p:nvCxnSpPr>
          <p:spPr bwMode="auto">
            <a:xfrm rot="-5400000">
              <a:off x="3443" y="2379"/>
              <a:ext cx="1714" cy="389"/>
            </a:xfrm>
            <a:prstGeom prst="bentConnector3">
              <a:avLst>
                <a:gd name="adj1" fmla="val 50000"/>
              </a:avLst>
            </a:prstGeom>
            <a:noFill/>
            <a:ln w="57150">
              <a:solidFill>
                <a:srgbClr val="00FF00"/>
              </a:solidFill>
              <a:miter lim="800000"/>
              <a:headEnd/>
              <a:tailEnd type="triangle" w="med" len="med"/>
            </a:ln>
          </p:spPr>
        </p:cxnSp>
        <p:sp>
          <p:nvSpPr>
            <p:cNvPr id="14354" name="Text Box 16"/>
            <p:cNvSpPr txBox="1">
              <a:spLocks noChangeArrowheads="1"/>
            </p:cNvSpPr>
            <p:nvPr/>
          </p:nvSpPr>
          <p:spPr bwMode="auto">
            <a:xfrm>
              <a:off x="3885" y="1482"/>
              <a:ext cx="513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l-GR" sz="1600" b="0">
                  <a:solidFill>
                    <a:srgbClr val="FFFFFF"/>
                  </a:solidFill>
                  <a:latin typeface="Calibri" panose="020F0502020204030204" pitchFamily="34" charset="0"/>
                  <a:cs typeface="Times New Roman" pitchFamily="18" charset="0"/>
                </a:rPr>
                <a:t>α</a:t>
              </a:r>
              <a:r>
                <a:rPr lang="en-US" sz="1600" b="0" baseline="-25000">
                  <a:solidFill>
                    <a:srgbClr val="FFFFFF"/>
                  </a:solidFill>
                  <a:latin typeface="Calibri" panose="020F0502020204030204" pitchFamily="34" charset="0"/>
                  <a:cs typeface="Times New Roman" pitchFamily="18" charset="0"/>
                </a:rPr>
                <a:t>1</a:t>
              </a:r>
              <a:endParaRPr lang="el-GR" sz="1600" b="0" baseline="-25000">
                <a:solidFill>
                  <a:srgbClr val="FFFFFF"/>
                </a:solidFill>
                <a:latin typeface="Calibri" panose="020F0502020204030204" pitchFamily="34" charset="0"/>
                <a:cs typeface="Times New Roman" pitchFamily="18" charset="0"/>
              </a:endParaRPr>
            </a:p>
          </p:txBody>
        </p:sp>
        <p:sp>
          <p:nvSpPr>
            <p:cNvPr id="14355" name="Text Box 17"/>
            <p:cNvSpPr txBox="1">
              <a:spLocks noChangeArrowheads="1"/>
            </p:cNvSpPr>
            <p:nvPr/>
          </p:nvSpPr>
          <p:spPr bwMode="auto">
            <a:xfrm>
              <a:off x="4253" y="1490"/>
              <a:ext cx="513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l-GR" sz="1600" b="0">
                  <a:solidFill>
                    <a:srgbClr val="FFFFFF"/>
                  </a:solidFill>
                  <a:latin typeface="Calibri" panose="020F0502020204030204" pitchFamily="34" charset="0"/>
                  <a:cs typeface="Times New Roman" pitchFamily="18" charset="0"/>
                </a:rPr>
                <a:t>α</a:t>
              </a:r>
              <a:r>
                <a:rPr lang="en-US" sz="1600" b="0" baseline="-25000">
                  <a:solidFill>
                    <a:srgbClr val="FFFFFF"/>
                  </a:solidFill>
                  <a:latin typeface="Calibri" panose="020F0502020204030204" pitchFamily="34" charset="0"/>
                  <a:cs typeface="Times New Roman" pitchFamily="18" charset="0"/>
                </a:rPr>
                <a:t>2</a:t>
              </a:r>
              <a:endParaRPr lang="el-GR" sz="1600" b="0" baseline="-25000">
                <a:solidFill>
                  <a:srgbClr val="FFFFFF"/>
                </a:solidFill>
                <a:latin typeface="Calibri" panose="020F0502020204030204" pitchFamily="34" charset="0"/>
                <a:cs typeface="Times New Roman" pitchFamily="18" charset="0"/>
              </a:endParaRPr>
            </a:p>
          </p:txBody>
        </p:sp>
        <p:sp>
          <p:nvSpPr>
            <p:cNvPr id="14356" name="Text Box 18"/>
            <p:cNvSpPr txBox="1">
              <a:spLocks noChangeArrowheads="1"/>
            </p:cNvSpPr>
            <p:nvPr/>
          </p:nvSpPr>
          <p:spPr bwMode="auto">
            <a:xfrm>
              <a:off x="4607" y="1486"/>
              <a:ext cx="513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l-GR" sz="1600" b="0">
                  <a:latin typeface="Calibri" panose="020F0502020204030204" pitchFamily="34" charset="0"/>
                  <a:cs typeface="Times New Roman" pitchFamily="18" charset="0"/>
                </a:rPr>
                <a:t>α</a:t>
              </a:r>
              <a:r>
                <a:rPr lang="en-US" sz="1600" b="0" baseline="-25000">
                  <a:latin typeface="Calibri" panose="020F0502020204030204" pitchFamily="34" charset="0"/>
                  <a:cs typeface="Times New Roman" pitchFamily="18" charset="0"/>
                </a:rPr>
                <a:t>3</a:t>
              </a:r>
              <a:endParaRPr lang="el-GR" sz="1600" b="0" baseline="-25000">
                <a:latin typeface="Calibri" panose="020F0502020204030204" pitchFamily="34" charset="0"/>
                <a:cs typeface="Times New Roman" pitchFamily="18" charset="0"/>
              </a:endParaRPr>
            </a:p>
          </p:txBody>
        </p:sp>
        <p:sp>
          <p:nvSpPr>
            <p:cNvPr id="14357" name="Text Box 19"/>
            <p:cNvSpPr txBox="1">
              <a:spLocks noChangeArrowheads="1"/>
            </p:cNvSpPr>
            <p:nvPr/>
          </p:nvSpPr>
          <p:spPr bwMode="auto">
            <a:xfrm>
              <a:off x="4686" y="1000"/>
              <a:ext cx="329" cy="288"/>
            </a:xfrm>
            <a:prstGeom prst="rect">
              <a:avLst/>
            </a:prstGeom>
            <a:solidFill>
              <a:srgbClr val="3333CC"/>
            </a:soli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l-GR" b="0" dirty="0">
                  <a:solidFill>
                    <a:srgbClr val="FFFFFF"/>
                  </a:solidFill>
                  <a:latin typeface="Calibri" panose="020F0502020204030204" pitchFamily="34" charset="0"/>
                  <a:cs typeface="Times New Roman" pitchFamily="18" charset="0"/>
                </a:rPr>
                <a:t>Σ</a:t>
              </a:r>
            </a:p>
          </p:txBody>
        </p:sp>
        <p:cxnSp>
          <p:nvCxnSpPr>
            <p:cNvPr id="14358" name="AutoShape 20"/>
            <p:cNvCxnSpPr>
              <a:cxnSpLocks noChangeShapeType="1"/>
              <a:stCxn id="14354" idx="0"/>
            </p:cNvCxnSpPr>
            <p:nvPr/>
          </p:nvCxnSpPr>
          <p:spPr bwMode="auto">
            <a:xfrm rot="-5400000">
              <a:off x="4248" y="1038"/>
              <a:ext cx="338" cy="549"/>
            </a:xfrm>
            <a:prstGeom prst="bentConnector2">
              <a:avLst/>
            </a:prstGeom>
            <a:noFill/>
            <a:ln w="28575">
              <a:solidFill>
                <a:schemeClr val="accent2"/>
              </a:solidFill>
              <a:miter lim="800000"/>
              <a:headEnd/>
              <a:tailEnd type="triangle" w="med" len="med"/>
            </a:ln>
          </p:spPr>
        </p:cxnSp>
        <p:sp>
          <p:nvSpPr>
            <p:cNvPr id="14359" name="AutoShape 21"/>
            <p:cNvSpPr>
              <a:spLocks noChangeArrowheads="1"/>
            </p:cNvSpPr>
            <p:nvPr/>
          </p:nvSpPr>
          <p:spPr bwMode="auto">
            <a:xfrm>
              <a:off x="5010" y="1079"/>
              <a:ext cx="111" cy="106"/>
            </a:xfrm>
            <a:prstGeom prst="rightArrow">
              <a:avLst>
                <a:gd name="adj1" fmla="val 50000"/>
                <a:gd name="adj2" fmla="val 26179"/>
              </a:avLst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he-IL">
                <a:latin typeface="Calibri" panose="020F0502020204030204" pitchFamily="34" charset="0"/>
              </a:endParaRPr>
            </a:p>
          </p:txBody>
        </p:sp>
        <p:sp>
          <p:nvSpPr>
            <p:cNvPr id="14360" name="Rectangle 22"/>
            <p:cNvSpPr>
              <a:spLocks noChangeArrowheads="1"/>
            </p:cNvSpPr>
            <p:nvPr/>
          </p:nvSpPr>
          <p:spPr bwMode="auto">
            <a:xfrm>
              <a:off x="5259" y="3097"/>
              <a:ext cx="108" cy="109"/>
            </a:xfrm>
            <a:prstGeom prst="rect">
              <a:avLst/>
            </a:prstGeom>
            <a:noFill/>
            <a:ln w="38100">
              <a:solidFill>
                <a:srgbClr val="FFFF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he-IL">
                <a:latin typeface="Calibri" panose="020F0502020204030204" pitchFamily="34" charset="0"/>
              </a:endParaRPr>
            </a:p>
          </p:txBody>
        </p:sp>
        <p:sp>
          <p:nvSpPr>
            <p:cNvPr id="14361" name="Rectangle 23"/>
            <p:cNvSpPr>
              <a:spLocks noChangeArrowheads="1"/>
            </p:cNvSpPr>
            <p:nvPr/>
          </p:nvSpPr>
          <p:spPr bwMode="auto">
            <a:xfrm>
              <a:off x="4053" y="3421"/>
              <a:ext cx="108" cy="108"/>
            </a:xfrm>
            <a:prstGeom prst="rect">
              <a:avLst/>
            </a:prstGeom>
            <a:noFill/>
            <a:ln w="38100">
              <a:solidFill>
                <a:srgbClr val="00FF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he-IL">
                <a:latin typeface="Calibri" panose="020F0502020204030204" pitchFamily="34" charset="0"/>
              </a:endParaRPr>
            </a:p>
          </p:txBody>
        </p:sp>
        <p:sp>
          <p:nvSpPr>
            <p:cNvPr id="14362" name="Rectangle 24"/>
            <p:cNvSpPr>
              <a:spLocks noChangeArrowheads="1"/>
            </p:cNvSpPr>
            <p:nvPr/>
          </p:nvSpPr>
          <p:spPr bwMode="auto">
            <a:xfrm>
              <a:off x="3944" y="2126"/>
              <a:ext cx="108" cy="109"/>
            </a:xfrm>
            <a:prstGeom prst="rect">
              <a:avLst/>
            </a:prstGeom>
            <a:noFill/>
            <a:ln w="38100">
              <a:solidFill>
                <a:schemeClr val="accent2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he-IL">
                <a:latin typeface="Calibri" panose="020F0502020204030204" pitchFamily="34" charset="0"/>
              </a:endParaRPr>
            </a:p>
          </p:txBody>
        </p:sp>
      </p:grpSp>
      <p:pic>
        <p:nvPicPr>
          <p:cNvPr id="14344" name="Picture 2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237538" y="1681163"/>
            <a:ext cx="220662" cy="220662"/>
          </a:xfrm>
          <a:prstGeom prst="rect">
            <a:avLst/>
          </a:prstGeom>
          <a:noFill/>
          <a:ln w="38100">
            <a:solidFill>
              <a:srgbClr val="CC0000"/>
            </a:solidFill>
            <a:miter lim="800000"/>
            <a:headEnd/>
            <a:tailEnd/>
          </a:ln>
        </p:spPr>
      </p:pic>
      <p:sp>
        <p:nvSpPr>
          <p:cNvPr id="28" name="Text Box 4"/>
          <p:cNvSpPr txBox="1">
            <a:spLocks noChangeArrowheads="1"/>
          </p:cNvSpPr>
          <p:nvPr/>
        </p:nvSpPr>
        <p:spPr bwMode="auto">
          <a:xfrm>
            <a:off x="165102" y="1299683"/>
            <a:ext cx="7250111" cy="46474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55600" indent="-355600" algn="l">
              <a:spcBef>
                <a:spcPct val="50000"/>
              </a:spcBef>
              <a:buFont typeface="Courier New" panose="02070309020205020404" pitchFamily="49" charset="0"/>
              <a:buChar char="o"/>
            </a:pPr>
            <a:r>
              <a:rPr lang="en-US" b="0" dirty="0">
                <a:solidFill>
                  <a:schemeClr val="bg1"/>
                </a:solidFill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Problem 3: Why is this model suitable to                   describe various sources? e.g., Is it good</a:t>
            </a:r>
            <a:br>
              <a:rPr lang="en-US" b="0" dirty="0">
                <a:solidFill>
                  <a:schemeClr val="bg1"/>
                </a:solidFill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b="0" dirty="0">
                <a:solidFill>
                  <a:schemeClr val="bg1"/>
                </a:solidFill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for images? Audio? Stocks? … </a:t>
            </a:r>
          </a:p>
          <a:p>
            <a:pPr marL="355600" indent="-355600" algn="l">
              <a:spcBef>
                <a:spcPct val="50000"/>
              </a:spcBef>
              <a:buFont typeface="Courier New" panose="02070309020205020404" pitchFamily="49" charset="0"/>
              <a:buChar char="o"/>
            </a:pPr>
            <a:r>
              <a:rPr lang="en-US" b="0" dirty="0">
                <a:solidFill>
                  <a:schemeClr val="bg1"/>
                </a:solidFill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General answer: Yes, this model is                                extremely effective in representing                                    various sources</a:t>
            </a:r>
          </a:p>
          <a:p>
            <a:pPr marL="812800" lvl="1" indent="-355600" algn="l">
              <a:spcBef>
                <a:spcPct val="50000"/>
              </a:spcBef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2000" b="0" dirty="0">
                <a:solidFill>
                  <a:srgbClr val="FFC000"/>
                </a:solidFill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Theoretical answer: </a:t>
            </a:r>
            <a:r>
              <a:rPr lang="en-US" sz="2000" b="0" dirty="0">
                <a:solidFill>
                  <a:schemeClr val="bg1"/>
                </a:solidFill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Clear connection </a:t>
            </a:r>
            <a:br>
              <a:rPr lang="en-US" sz="2000" b="0" dirty="0">
                <a:solidFill>
                  <a:schemeClr val="bg1"/>
                </a:solidFill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2000" b="0" dirty="0">
                <a:solidFill>
                  <a:schemeClr val="bg1"/>
                </a:solidFill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 other models</a:t>
            </a:r>
          </a:p>
          <a:p>
            <a:pPr marL="812800" lvl="1" indent="-355600" algn="l">
              <a:spcBef>
                <a:spcPct val="50000"/>
              </a:spcBef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2000" b="0" dirty="0">
                <a:solidFill>
                  <a:srgbClr val="FFC000"/>
                </a:solidFill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Empirical answer:  </a:t>
            </a:r>
            <a:r>
              <a:rPr lang="en-US" sz="2000" b="0" dirty="0">
                <a:solidFill>
                  <a:schemeClr val="bg1"/>
                </a:solidFill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 a large variety of </a:t>
            </a:r>
            <a:br>
              <a:rPr lang="en-US" sz="2000" b="0" dirty="0">
                <a:solidFill>
                  <a:schemeClr val="bg1"/>
                </a:solidFill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2000" b="0" dirty="0">
                <a:solidFill>
                  <a:schemeClr val="bg1"/>
                </a:solidFill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signal and image processing (and later </a:t>
            </a:r>
            <a:br>
              <a:rPr lang="en-US" sz="2000" b="0" dirty="0">
                <a:solidFill>
                  <a:schemeClr val="bg1"/>
                </a:solidFill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2000" b="0" dirty="0">
                <a:solidFill>
                  <a:schemeClr val="bg1"/>
                </a:solidFill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machine learning), this model has been </a:t>
            </a:r>
            <a:br>
              <a:rPr lang="en-US" sz="2000" b="0" dirty="0">
                <a:solidFill>
                  <a:schemeClr val="bg1"/>
                </a:solidFill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2000" b="0" dirty="0">
                <a:solidFill>
                  <a:schemeClr val="bg1"/>
                </a:solidFill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shown to lead to state-of-the-art results</a:t>
            </a:r>
          </a:p>
        </p:txBody>
      </p:sp>
      <p:sp>
        <p:nvSpPr>
          <p:cNvPr id="27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588963" y="6175375"/>
            <a:ext cx="4108450" cy="682625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>
                <a:solidFill>
                  <a:schemeClr val="bg1"/>
                </a:solidFill>
              </a:rPr>
              <a:t>Michael Elad</a:t>
            </a:r>
          </a:p>
          <a:p>
            <a:pPr>
              <a:defRPr/>
            </a:pPr>
            <a:r>
              <a:rPr lang="en-US" dirty="0">
                <a:solidFill>
                  <a:schemeClr val="bg1"/>
                </a:solidFill>
              </a:rPr>
              <a:t>The Computer-Science Department	</a:t>
            </a:r>
          </a:p>
          <a:p>
            <a:pPr>
              <a:defRPr/>
            </a:pPr>
            <a:r>
              <a:rPr lang="en-US" dirty="0">
                <a:solidFill>
                  <a:schemeClr val="bg1"/>
                </a:solidFill>
              </a:rPr>
              <a:t>The Technion</a:t>
            </a:r>
          </a:p>
        </p:txBody>
      </p:sp>
    </p:spTree>
    <p:extLst>
      <p:ext uri="{BB962C8B-B14F-4D97-AF65-F5344CB8AC3E}">
        <p14:creationId xmlns:p14="http://schemas.microsoft.com/office/powerpoint/2010/main" val="3866491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6CA0503A-750A-4D83-839A-68DC8580F165}" type="slidenum">
              <a:rPr lang="he-IL" smtClean="0">
                <a:latin typeface="Calibri" panose="020F0502020204030204" pitchFamily="34" charset="0"/>
              </a:rPr>
              <a:pPr/>
              <a:t>28</a:t>
            </a:fld>
            <a:endParaRPr lang="en-US">
              <a:latin typeface="Calibri" panose="020F0502020204030204" pitchFamily="34" charset="0"/>
            </a:endParaRPr>
          </a:p>
        </p:txBody>
      </p:sp>
      <p:sp>
        <p:nvSpPr>
          <p:cNvPr id="15364" name="Line 2"/>
          <p:cNvSpPr>
            <a:spLocks noChangeShapeType="1"/>
          </p:cNvSpPr>
          <p:nvPr/>
        </p:nvSpPr>
        <p:spPr bwMode="auto">
          <a:xfrm>
            <a:off x="0" y="1082675"/>
            <a:ext cx="9144000" cy="0"/>
          </a:xfrm>
          <a:prstGeom prst="line">
            <a:avLst/>
          </a:prstGeom>
          <a:noFill/>
          <a:ln w="76200">
            <a:solidFill>
              <a:srgbClr val="FFC000"/>
            </a:solidFill>
            <a:round/>
            <a:headEnd/>
            <a:tailEnd/>
          </a:ln>
        </p:spPr>
        <p:txBody>
          <a:bodyPr/>
          <a:lstStyle/>
          <a:p>
            <a:endParaRPr lang="he-IL">
              <a:latin typeface="Calibri" panose="020F0502020204030204" pitchFamily="34" charset="0"/>
            </a:endParaRPr>
          </a:p>
        </p:txBody>
      </p:sp>
      <p:sp>
        <p:nvSpPr>
          <p:cNvPr id="15365" name="Rectangle 3"/>
          <p:cNvSpPr>
            <a:spLocks noChangeArrowheads="1"/>
          </p:cNvSpPr>
          <p:nvPr/>
        </p:nvSpPr>
        <p:spPr bwMode="auto">
          <a:xfrm>
            <a:off x="0" y="152400"/>
            <a:ext cx="9024938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l"/>
            <a:r>
              <a:rPr lang="en-US" sz="3600" b="0" dirty="0">
                <a:solidFill>
                  <a:schemeClr val="bg1"/>
                </a:solidFill>
                <a:latin typeface="Calibri" panose="020F0502020204030204" pitchFamily="34" charset="0"/>
              </a:rPr>
              <a:t>   </a:t>
            </a:r>
            <a:r>
              <a:rPr lang="en-US" sz="4000" b="0" dirty="0">
                <a:solidFill>
                  <a:schemeClr val="bg1"/>
                </a:solidFill>
                <a:latin typeface="Calibri" panose="020F0502020204030204" pitchFamily="34" charset="0"/>
              </a:rPr>
              <a:t>Difficulties with </a:t>
            </a:r>
            <a:r>
              <a:rPr lang="en-US" sz="4800" b="0" dirty="0" err="1">
                <a:solidFill>
                  <a:schemeClr val="bg1"/>
                </a:solidFill>
                <a:latin typeface="Monotype Corsiva" panose="03010101010201010101" pitchFamily="66" charset="0"/>
              </a:rPr>
              <a:t>Sparseland</a:t>
            </a:r>
            <a:r>
              <a:rPr lang="en-US" sz="4800" b="0" dirty="0">
                <a:solidFill>
                  <a:schemeClr val="bg1"/>
                </a:solidFill>
                <a:latin typeface="Calibri" panose="020F0502020204030204" pitchFamily="34" charset="0"/>
              </a:rPr>
              <a:t> </a:t>
            </a:r>
            <a:r>
              <a:rPr lang="en-US" sz="3600" b="0" dirty="0">
                <a:solidFill>
                  <a:schemeClr val="bg1"/>
                </a:solidFill>
                <a:latin typeface="Calibri" panose="020F0502020204030204" pitchFamily="34" charset="0"/>
              </a:rPr>
              <a:t>?</a:t>
            </a:r>
          </a:p>
        </p:txBody>
      </p:sp>
      <p:sp>
        <p:nvSpPr>
          <p:cNvPr id="508932" name="Text Box 4"/>
          <p:cNvSpPr txBox="1">
            <a:spLocks noChangeArrowheads="1"/>
          </p:cNvSpPr>
          <p:nvPr/>
        </p:nvSpPr>
        <p:spPr bwMode="auto">
          <a:xfrm>
            <a:off x="273051" y="1682741"/>
            <a:ext cx="7964487" cy="3416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55600" indent="-355600" algn="l">
              <a:spcBef>
                <a:spcPct val="50000"/>
              </a:spcBef>
              <a:buFont typeface="Courier New" panose="02070309020205020404" pitchFamily="49" charset="0"/>
              <a:buChar char="o"/>
            </a:pPr>
            <a:r>
              <a:rPr lang="en-US" b="0" dirty="0">
                <a:solidFill>
                  <a:schemeClr val="bg1"/>
                </a:solidFill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Problem 1: Given an image patch, how  </a:t>
            </a:r>
            <a:br>
              <a:rPr lang="en-US" b="0" dirty="0">
                <a:solidFill>
                  <a:schemeClr val="bg1"/>
                </a:solidFill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b="0" dirty="0">
                <a:solidFill>
                  <a:schemeClr val="bg1"/>
                </a:solidFill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can we find its </a:t>
            </a:r>
            <a:r>
              <a:rPr lang="en-US" b="0" dirty="0">
                <a:solidFill>
                  <a:schemeClr val="bg1"/>
                </a:solidFill>
                <a:latin typeface="Calibri" panose="020F0502020204030204" pitchFamily="34" charset="0"/>
                <a:cs typeface="Arial" pitchFamily="34" charset="0"/>
              </a:rPr>
              <a:t>atom decomposition </a:t>
            </a:r>
            <a:r>
              <a:rPr lang="en-US" b="0" dirty="0">
                <a:solidFill>
                  <a:schemeClr val="bg1"/>
                </a:solidFill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?</a:t>
            </a:r>
          </a:p>
          <a:p>
            <a:pPr marL="355600" indent="-355600" algn="l">
              <a:spcBef>
                <a:spcPct val="50000"/>
              </a:spcBef>
              <a:buFont typeface="Courier New" panose="02070309020205020404" pitchFamily="49" charset="0"/>
              <a:buChar char="o"/>
            </a:pPr>
            <a:r>
              <a:rPr lang="en-US" b="0" dirty="0">
                <a:solidFill>
                  <a:schemeClr val="bg1"/>
                </a:solidFill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Problem 2: Given a family of signals,                                    how do we find the dictionary to                                        represent it well?</a:t>
            </a:r>
          </a:p>
          <a:p>
            <a:pPr marL="355600" indent="-355600" algn="l">
              <a:spcBef>
                <a:spcPct val="50000"/>
              </a:spcBef>
              <a:buFont typeface="Courier New" panose="02070309020205020404" pitchFamily="49" charset="0"/>
              <a:buChar char="o"/>
            </a:pPr>
            <a:r>
              <a:rPr lang="en-US" b="0" dirty="0">
                <a:solidFill>
                  <a:schemeClr val="bg1"/>
                </a:solidFill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Problem 3: Is this model flexible                                      enough to describe various sources?                                  </a:t>
            </a:r>
            <a:br>
              <a:rPr lang="en-US" b="0" dirty="0">
                <a:solidFill>
                  <a:schemeClr val="bg1"/>
                </a:solidFill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b="0" dirty="0">
                <a:solidFill>
                  <a:schemeClr val="bg1"/>
                </a:solidFill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E.g., Is it good for images? audio? …</a:t>
            </a:r>
            <a:r>
              <a:rPr lang="en-US" b="0" dirty="0">
                <a:solidFill>
                  <a:schemeClr val="bg1"/>
                </a:solidFill>
                <a:latin typeface="Calibri" panose="020F0502020204030204" pitchFamily="34" charset="0"/>
                <a:cs typeface="Arial" pitchFamily="34" charset="0"/>
              </a:rPr>
              <a:t> </a:t>
            </a:r>
          </a:p>
        </p:txBody>
      </p:sp>
      <p:sp>
        <p:nvSpPr>
          <p:cNvPr id="508933" name="Text Box 5"/>
          <p:cNvSpPr txBox="1">
            <a:spLocks noChangeArrowheads="1"/>
          </p:cNvSpPr>
          <p:nvPr/>
        </p:nvSpPr>
        <p:spPr bwMode="auto">
          <a:xfrm rot="-1177081">
            <a:off x="499350" y="2370816"/>
            <a:ext cx="4891087" cy="2354491"/>
          </a:xfrm>
          <a:prstGeom prst="rect">
            <a:avLst/>
          </a:prstGeom>
          <a:solidFill>
            <a:srgbClr val="FFFFFF">
              <a:alpha val="83920"/>
            </a:srgbClr>
          </a:solidFill>
          <a:ln w="127000" cmpd="tri">
            <a:solidFill>
              <a:srgbClr val="FFC000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en-US" sz="300" dirty="0">
              <a:latin typeface="Calibri" panose="020F0502020204030204" pitchFamily="34" charset="0"/>
              <a:cs typeface="Courier New" pitchFamily="49" charset="0"/>
            </a:endParaRPr>
          </a:p>
          <a:p>
            <a:pPr>
              <a:spcBef>
                <a:spcPct val="50000"/>
              </a:spcBef>
            </a:pPr>
            <a:r>
              <a:rPr lang="en-US" sz="3600" dirty="0">
                <a:latin typeface="Calibri" panose="020F0502020204030204" pitchFamily="34" charset="0"/>
                <a:cs typeface="Courier New" pitchFamily="49" charset="0"/>
              </a:rPr>
              <a:t>ALL ANSWERED POSITIVELY AND CONSTRUCTIVELY</a:t>
            </a:r>
          </a:p>
          <a:p>
            <a:pPr>
              <a:spcBef>
                <a:spcPct val="50000"/>
              </a:spcBef>
            </a:pPr>
            <a:endParaRPr lang="en-US" sz="1200" dirty="0">
              <a:latin typeface="Calibri" panose="020F0502020204030204" pitchFamily="34" charset="0"/>
              <a:cs typeface="Courier New" pitchFamily="49" charset="0"/>
            </a:endParaRPr>
          </a:p>
        </p:txBody>
      </p:sp>
      <p:pic>
        <p:nvPicPr>
          <p:cNvPr id="15368" name="Picture 6"/>
          <p:cNvPicPr>
            <a:picLocks noChangeAspect="1" noChangeArrowheads="1"/>
          </p:cNvPicPr>
          <p:nvPr/>
        </p:nvPicPr>
        <p:blipFill>
          <a:blip r:embed="rId3" cstate="print">
            <a:lum bright="-18000" contrast="-24000"/>
          </a:blip>
          <a:srcRect/>
          <a:stretch>
            <a:fillRect/>
          </a:stretch>
        </p:blipFill>
        <p:spPr bwMode="auto">
          <a:xfrm>
            <a:off x="5929313" y="3052763"/>
            <a:ext cx="2749550" cy="27019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</p:pic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6167438" y="1587500"/>
            <a:ext cx="2352675" cy="4014788"/>
            <a:chOff x="3885" y="1000"/>
            <a:chExt cx="1482" cy="2529"/>
          </a:xfrm>
        </p:grpSpPr>
        <p:cxnSp>
          <p:nvCxnSpPr>
            <p:cNvPr id="15371" name="AutoShape 8"/>
            <p:cNvCxnSpPr>
              <a:cxnSpLocks noChangeShapeType="1"/>
            </p:cNvCxnSpPr>
            <p:nvPr/>
          </p:nvCxnSpPr>
          <p:spPr bwMode="auto">
            <a:xfrm rot="-5400000">
              <a:off x="4410" y="1294"/>
              <a:ext cx="346" cy="176"/>
            </a:xfrm>
            <a:prstGeom prst="bentConnector2">
              <a:avLst/>
            </a:prstGeom>
            <a:noFill/>
            <a:ln w="28575">
              <a:solidFill>
                <a:srgbClr val="00FF00"/>
              </a:solidFill>
              <a:miter lim="800000"/>
              <a:headEnd/>
              <a:tailEnd type="triangle" w="med" len="med"/>
            </a:ln>
          </p:spPr>
        </p:cxnSp>
        <p:cxnSp>
          <p:nvCxnSpPr>
            <p:cNvPr id="15372" name="AutoShape 9"/>
            <p:cNvCxnSpPr>
              <a:cxnSpLocks noChangeShapeType="1"/>
              <a:stCxn id="15381" idx="0"/>
            </p:cNvCxnSpPr>
            <p:nvPr/>
          </p:nvCxnSpPr>
          <p:spPr bwMode="auto">
            <a:xfrm rot="5400000" flipH="1">
              <a:off x="4700" y="1323"/>
              <a:ext cx="203" cy="124"/>
            </a:xfrm>
            <a:prstGeom prst="bentConnector3">
              <a:avLst>
                <a:gd name="adj1" fmla="val 49755"/>
              </a:avLst>
            </a:prstGeom>
            <a:noFill/>
            <a:ln w="28575">
              <a:solidFill>
                <a:srgbClr val="FFFF00"/>
              </a:solidFill>
              <a:miter lim="800000"/>
              <a:headEnd/>
              <a:tailEnd type="triangle" w="med" len="med"/>
            </a:ln>
          </p:spPr>
        </p:cxnSp>
        <p:sp>
          <p:nvSpPr>
            <p:cNvPr id="15373" name="AutoShape 10"/>
            <p:cNvSpPr>
              <a:spLocks noChangeArrowheads="1"/>
            </p:cNvSpPr>
            <p:nvPr/>
          </p:nvSpPr>
          <p:spPr bwMode="auto">
            <a:xfrm>
              <a:off x="4009" y="1475"/>
              <a:ext cx="267" cy="242"/>
            </a:xfrm>
            <a:prstGeom prst="triangle">
              <a:avLst>
                <a:gd name="adj" fmla="val 50000"/>
              </a:avLst>
            </a:prstGeom>
            <a:solidFill>
              <a:srgbClr val="3333CC"/>
            </a:solidFill>
            <a:ln w="9525">
              <a:solidFill>
                <a:schemeClr val="accent2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he-IL">
                <a:latin typeface="Calibri" panose="020F0502020204030204" pitchFamily="34" charset="0"/>
              </a:endParaRPr>
            </a:p>
          </p:txBody>
        </p:sp>
        <p:cxnSp>
          <p:nvCxnSpPr>
            <p:cNvPr id="15374" name="AutoShape 11"/>
            <p:cNvCxnSpPr>
              <a:cxnSpLocks noChangeShapeType="1"/>
              <a:endCxn id="15373" idx="3"/>
            </p:cNvCxnSpPr>
            <p:nvPr/>
          </p:nvCxnSpPr>
          <p:spPr bwMode="auto">
            <a:xfrm rot="-5400000">
              <a:off x="3859" y="1852"/>
              <a:ext cx="419" cy="149"/>
            </a:xfrm>
            <a:prstGeom prst="bentConnector3">
              <a:avLst>
                <a:gd name="adj1" fmla="val 49880"/>
              </a:avLst>
            </a:prstGeom>
            <a:noFill/>
            <a:ln w="57150">
              <a:solidFill>
                <a:schemeClr val="accent2"/>
              </a:solidFill>
              <a:miter lim="800000"/>
              <a:headEnd/>
              <a:tailEnd type="triangle" w="med" len="med"/>
            </a:ln>
          </p:spPr>
        </p:cxnSp>
        <p:sp>
          <p:nvSpPr>
            <p:cNvPr id="15375" name="AutoShape 12"/>
            <p:cNvSpPr>
              <a:spLocks noChangeArrowheads="1"/>
            </p:cNvSpPr>
            <p:nvPr/>
          </p:nvSpPr>
          <p:spPr bwMode="auto">
            <a:xfrm>
              <a:off x="4730" y="1475"/>
              <a:ext cx="267" cy="242"/>
            </a:xfrm>
            <a:prstGeom prst="triangle">
              <a:avLst>
                <a:gd name="adj" fmla="val 50000"/>
              </a:avLst>
            </a:prstGeom>
            <a:solidFill>
              <a:srgbClr val="FFFF00"/>
            </a:solidFill>
            <a:ln w="9525">
              <a:solidFill>
                <a:srgbClr val="FFFF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he-IL">
                <a:latin typeface="Calibri" panose="020F0502020204030204" pitchFamily="34" charset="0"/>
              </a:endParaRPr>
            </a:p>
          </p:txBody>
        </p:sp>
        <p:cxnSp>
          <p:nvCxnSpPr>
            <p:cNvPr id="15376" name="AutoShape 13"/>
            <p:cNvCxnSpPr>
              <a:cxnSpLocks noChangeShapeType="1"/>
              <a:stCxn id="15385" idx="0"/>
              <a:endCxn id="15381" idx="2"/>
            </p:cNvCxnSpPr>
            <p:nvPr/>
          </p:nvCxnSpPr>
          <p:spPr bwMode="auto">
            <a:xfrm rot="5400000" flipH="1">
              <a:off x="4395" y="2167"/>
              <a:ext cx="1387" cy="449"/>
            </a:xfrm>
            <a:prstGeom prst="bentConnector3">
              <a:avLst>
                <a:gd name="adj1" fmla="val 49532"/>
              </a:avLst>
            </a:prstGeom>
            <a:noFill/>
            <a:ln w="57150">
              <a:solidFill>
                <a:srgbClr val="FFFF00"/>
              </a:solidFill>
              <a:miter lim="800000"/>
              <a:headEnd/>
              <a:tailEnd type="triangle" w="med" len="med"/>
            </a:ln>
          </p:spPr>
        </p:cxnSp>
        <p:sp>
          <p:nvSpPr>
            <p:cNvPr id="15377" name="AutoShape 14"/>
            <p:cNvSpPr>
              <a:spLocks noChangeArrowheads="1"/>
            </p:cNvSpPr>
            <p:nvPr/>
          </p:nvSpPr>
          <p:spPr bwMode="auto">
            <a:xfrm>
              <a:off x="4360" y="1475"/>
              <a:ext cx="267" cy="242"/>
            </a:xfrm>
            <a:prstGeom prst="triangle">
              <a:avLst>
                <a:gd name="adj" fmla="val 50000"/>
              </a:avLst>
            </a:prstGeom>
            <a:solidFill>
              <a:srgbClr val="00FF00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he-IL">
                <a:latin typeface="Calibri" panose="020F0502020204030204" pitchFamily="34" charset="0"/>
              </a:endParaRPr>
            </a:p>
          </p:txBody>
        </p:sp>
        <p:cxnSp>
          <p:nvCxnSpPr>
            <p:cNvPr id="15378" name="AutoShape 15"/>
            <p:cNvCxnSpPr>
              <a:cxnSpLocks noChangeShapeType="1"/>
              <a:endCxn id="15377" idx="3"/>
            </p:cNvCxnSpPr>
            <p:nvPr/>
          </p:nvCxnSpPr>
          <p:spPr bwMode="auto">
            <a:xfrm rot="-5400000">
              <a:off x="3443" y="2379"/>
              <a:ext cx="1714" cy="389"/>
            </a:xfrm>
            <a:prstGeom prst="bentConnector3">
              <a:avLst>
                <a:gd name="adj1" fmla="val 50000"/>
              </a:avLst>
            </a:prstGeom>
            <a:noFill/>
            <a:ln w="57150">
              <a:solidFill>
                <a:srgbClr val="00FF00"/>
              </a:solidFill>
              <a:miter lim="800000"/>
              <a:headEnd/>
              <a:tailEnd type="triangle" w="med" len="med"/>
            </a:ln>
          </p:spPr>
        </p:cxnSp>
        <p:sp>
          <p:nvSpPr>
            <p:cNvPr id="15379" name="Text Box 16"/>
            <p:cNvSpPr txBox="1">
              <a:spLocks noChangeArrowheads="1"/>
            </p:cNvSpPr>
            <p:nvPr/>
          </p:nvSpPr>
          <p:spPr bwMode="auto">
            <a:xfrm>
              <a:off x="3885" y="1482"/>
              <a:ext cx="513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l-GR" sz="1600" b="0">
                  <a:solidFill>
                    <a:srgbClr val="FFFFFF"/>
                  </a:solidFill>
                  <a:latin typeface="Calibri" panose="020F0502020204030204" pitchFamily="34" charset="0"/>
                  <a:cs typeface="Times New Roman" pitchFamily="18" charset="0"/>
                </a:rPr>
                <a:t>α</a:t>
              </a:r>
              <a:r>
                <a:rPr lang="en-US" sz="1600" b="0" baseline="-25000">
                  <a:solidFill>
                    <a:srgbClr val="FFFFFF"/>
                  </a:solidFill>
                  <a:latin typeface="Calibri" panose="020F0502020204030204" pitchFamily="34" charset="0"/>
                  <a:cs typeface="Times New Roman" pitchFamily="18" charset="0"/>
                </a:rPr>
                <a:t>1</a:t>
              </a:r>
              <a:endParaRPr lang="el-GR" sz="1600" b="0" baseline="-25000">
                <a:solidFill>
                  <a:srgbClr val="FFFFFF"/>
                </a:solidFill>
                <a:latin typeface="Calibri" panose="020F0502020204030204" pitchFamily="34" charset="0"/>
                <a:cs typeface="Times New Roman" pitchFamily="18" charset="0"/>
              </a:endParaRPr>
            </a:p>
          </p:txBody>
        </p:sp>
        <p:sp>
          <p:nvSpPr>
            <p:cNvPr id="15380" name="Text Box 17"/>
            <p:cNvSpPr txBox="1">
              <a:spLocks noChangeArrowheads="1"/>
            </p:cNvSpPr>
            <p:nvPr/>
          </p:nvSpPr>
          <p:spPr bwMode="auto">
            <a:xfrm>
              <a:off x="4253" y="1490"/>
              <a:ext cx="513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l-GR" sz="1600" b="0">
                  <a:solidFill>
                    <a:srgbClr val="FFFFFF"/>
                  </a:solidFill>
                  <a:latin typeface="Calibri" panose="020F0502020204030204" pitchFamily="34" charset="0"/>
                  <a:cs typeface="Times New Roman" pitchFamily="18" charset="0"/>
                </a:rPr>
                <a:t>α</a:t>
              </a:r>
              <a:r>
                <a:rPr lang="en-US" sz="1600" b="0" baseline="-25000">
                  <a:solidFill>
                    <a:srgbClr val="FFFFFF"/>
                  </a:solidFill>
                  <a:latin typeface="Calibri" panose="020F0502020204030204" pitchFamily="34" charset="0"/>
                  <a:cs typeface="Times New Roman" pitchFamily="18" charset="0"/>
                </a:rPr>
                <a:t>2</a:t>
              </a:r>
              <a:endParaRPr lang="el-GR" sz="1600" b="0" baseline="-25000">
                <a:solidFill>
                  <a:srgbClr val="FFFFFF"/>
                </a:solidFill>
                <a:latin typeface="Calibri" panose="020F0502020204030204" pitchFamily="34" charset="0"/>
                <a:cs typeface="Times New Roman" pitchFamily="18" charset="0"/>
              </a:endParaRPr>
            </a:p>
          </p:txBody>
        </p:sp>
        <p:sp>
          <p:nvSpPr>
            <p:cNvPr id="15381" name="Text Box 18"/>
            <p:cNvSpPr txBox="1">
              <a:spLocks noChangeArrowheads="1"/>
            </p:cNvSpPr>
            <p:nvPr/>
          </p:nvSpPr>
          <p:spPr bwMode="auto">
            <a:xfrm>
              <a:off x="4607" y="1486"/>
              <a:ext cx="513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l-GR" sz="1600" b="0">
                  <a:latin typeface="Calibri" panose="020F0502020204030204" pitchFamily="34" charset="0"/>
                  <a:cs typeface="Times New Roman" pitchFamily="18" charset="0"/>
                </a:rPr>
                <a:t>α</a:t>
              </a:r>
              <a:r>
                <a:rPr lang="en-US" sz="1600" b="0" baseline="-25000">
                  <a:latin typeface="Calibri" panose="020F0502020204030204" pitchFamily="34" charset="0"/>
                  <a:cs typeface="Times New Roman" pitchFamily="18" charset="0"/>
                </a:rPr>
                <a:t>3</a:t>
              </a:r>
              <a:endParaRPr lang="el-GR" sz="1600" b="0" baseline="-25000">
                <a:latin typeface="Calibri" panose="020F0502020204030204" pitchFamily="34" charset="0"/>
                <a:cs typeface="Times New Roman" pitchFamily="18" charset="0"/>
              </a:endParaRPr>
            </a:p>
          </p:txBody>
        </p:sp>
        <p:sp>
          <p:nvSpPr>
            <p:cNvPr id="15382" name="Text Box 19"/>
            <p:cNvSpPr txBox="1">
              <a:spLocks noChangeArrowheads="1"/>
            </p:cNvSpPr>
            <p:nvPr/>
          </p:nvSpPr>
          <p:spPr bwMode="auto">
            <a:xfrm>
              <a:off x="4686" y="1000"/>
              <a:ext cx="329" cy="288"/>
            </a:xfrm>
            <a:prstGeom prst="rect">
              <a:avLst/>
            </a:prstGeom>
            <a:solidFill>
              <a:srgbClr val="3333CC"/>
            </a:soli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l-GR">
                  <a:solidFill>
                    <a:srgbClr val="FFFFFF"/>
                  </a:solidFill>
                  <a:latin typeface="Calibri" panose="020F0502020204030204" pitchFamily="34" charset="0"/>
                  <a:cs typeface="Times New Roman" pitchFamily="18" charset="0"/>
                </a:rPr>
                <a:t>Σ</a:t>
              </a:r>
            </a:p>
          </p:txBody>
        </p:sp>
        <p:cxnSp>
          <p:nvCxnSpPr>
            <p:cNvPr id="15383" name="AutoShape 20"/>
            <p:cNvCxnSpPr>
              <a:cxnSpLocks noChangeShapeType="1"/>
              <a:stCxn id="15379" idx="0"/>
            </p:cNvCxnSpPr>
            <p:nvPr/>
          </p:nvCxnSpPr>
          <p:spPr bwMode="auto">
            <a:xfrm rot="-5400000">
              <a:off x="4248" y="1038"/>
              <a:ext cx="338" cy="549"/>
            </a:xfrm>
            <a:prstGeom prst="bentConnector2">
              <a:avLst/>
            </a:prstGeom>
            <a:noFill/>
            <a:ln w="28575">
              <a:solidFill>
                <a:schemeClr val="accent2"/>
              </a:solidFill>
              <a:miter lim="800000"/>
              <a:headEnd/>
              <a:tailEnd type="triangle" w="med" len="med"/>
            </a:ln>
          </p:spPr>
        </p:cxnSp>
        <p:sp>
          <p:nvSpPr>
            <p:cNvPr id="15384" name="AutoShape 21"/>
            <p:cNvSpPr>
              <a:spLocks noChangeArrowheads="1"/>
            </p:cNvSpPr>
            <p:nvPr/>
          </p:nvSpPr>
          <p:spPr bwMode="auto">
            <a:xfrm>
              <a:off x="5010" y="1079"/>
              <a:ext cx="111" cy="106"/>
            </a:xfrm>
            <a:prstGeom prst="rightArrow">
              <a:avLst>
                <a:gd name="adj1" fmla="val 50000"/>
                <a:gd name="adj2" fmla="val 26179"/>
              </a:avLst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he-IL">
                <a:latin typeface="Calibri" panose="020F0502020204030204" pitchFamily="34" charset="0"/>
              </a:endParaRPr>
            </a:p>
          </p:txBody>
        </p:sp>
        <p:sp>
          <p:nvSpPr>
            <p:cNvPr id="15385" name="Rectangle 22"/>
            <p:cNvSpPr>
              <a:spLocks noChangeArrowheads="1"/>
            </p:cNvSpPr>
            <p:nvPr/>
          </p:nvSpPr>
          <p:spPr bwMode="auto">
            <a:xfrm>
              <a:off x="5259" y="3097"/>
              <a:ext cx="108" cy="109"/>
            </a:xfrm>
            <a:prstGeom prst="rect">
              <a:avLst/>
            </a:prstGeom>
            <a:noFill/>
            <a:ln w="38100">
              <a:solidFill>
                <a:srgbClr val="FFFF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he-IL">
                <a:latin typeface="Calibri" panose="020F0502020204030204" pitchFamily="34" charset="0"/>
              </a:endParaRPr>
            </a:p>
          </p:txBody>
        </p:sp>
        <p:sp>
          <p:nvSpPr>
            <p:cNvPr id="15386" name="Rectangle 23"/>
            <p:cNvSpPr>
              <a:spLocks noChangeArrowheads="1"/>
            </p:cNvSpPr>
            <p:nvPr/>
          </p:nvSpPr>
          <p:spPr bwMode="auto">
            <a:xfrm>
              <a:off x="4053" y="3421"/>
              <a:ext cx="108" cy="108"/>
            </a:xfrm>
            <a:prstGeom prst="rect">
              <a:avLst/>
            </a:prstGeom>
            <a:noFill/>
            <a:ln w="38100">
              <a:solidFill>
                <a:srgbClr val="00FF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he-IL">
                <a:latin typeface="Calibri" panose="020F0502020204030204" pitchFamily="34" charset="0"/>
              </a:endParaRPr>
            </a:p>
          </p:txBody>
        </p:sp>
        <p:sp>
          <p:nvSpPr>
            <p:cNvPr id="15387" name="Rectangle 24"/>
            <p:cNvSpPr>
              <a:spLocks noChangeArrowheads="1"/>
            </p:cNvSpPr>
            <p:nvPr/>
          </p:nvSpPr>
          <p:spPr bwMode="auto">
            <a:xfrm>
              <a:off x="3944" y="2126"/>
              <a:ext cx="108" cy="109"/>
            </a:xfrm>
            <a:prstGeom prst="rect">
              <a:avLst/>
            </a:prstGeom>
            <a:noFill/>
            <a:ln w="38100">
              <a:solidFill>
                <a:schemeClr val="accent2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he-IL">
                <a:latin typeface="Calibri" panose="020F0502020204030204" pitchFamily="34" charset="0"/>
              </a:endParaRPr>
            </a:p>
          </p:txBody>
        </p:sp>
      </p:grpSp>
      <p:pic>
        <p:nvPicPr>
          <p:cNvPr id="15370" name="Picture 2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237538" y="1681163"/>
            <a:ext cx="220662" cy="220662"/>
          </a:xfrm>
          <a:prstGeom prst="rect">
            <a:avLst/>
          </a:prstGeom>
          <a:noFill/>
          <a:ln w="38100">
            <a:solidFill>
              <a:srgbClr val="CC0000"/>
            </a:solidFill>
            <a:miter lim="800000"/>
            <a:headEnd/>
            <a:tailEnd/>
          </a:ln>
        </p:spPr>
      </p:pic>
      <p:sp>
        <p:nvSpPr>
          <p:cNvPr id="28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588963" y="6175375"/>
            <a:ext cx="4108450" cy="682625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>
                <a:solidFill>
                  <a:schemeClr val="bg1"/>
                </a:solidFill>
              </a:rPr>
              <a:t>Michael Elad</a:t>
            </a:r>
          </a:p>
          <a:p>
            <a:pPr>
              <a:defRPr/>
            </a:pPr>
            <a:r>
              <a:rPr lang="en-US" dirty="0">
                <a:solidFill>
                  <a:schemeClr val="bg1"/>
                </a:solidFill>
              </a:rPr>
              <a:t>The Computer-Science Department	</a:t>
            </a:r>
          </a:p>
          <a:p>
            <a:pPr>
              <a:defRPr/>
            </a:pPr>
            <a:r>
              <a:rPr lang="en-US" dirty="0">
                <a:solidFill>
                  <a:schemeClr val="bg1"/>
                </a:solidFill>
              </a:rPr>
              <a:t>The Technion</a:t>
            </a:r>
          </a:p>
        </p:txBody>
      </p:sp>
    </p:spTree>
    <p:extLst>
      <p:ext uri="{BB962C8B-B14F-4D97-AF65-F5344CB8AC3E}">
        <p14:creationId xmlns:p14="http://schemas.microsoft.com/office/powerpoint/2010/main" val="2496171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9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9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9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8932" grpId="0" build="p"/>
      <p:bldP spid="508933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Line 21"/>
          <p:cNvSpPr>
            <a:spLocks noChangeShapeType="1"/>
          </p:cNvSpPr>
          <p:nvPr/>
        </p:nvSpPr>
        <p:spPr bwMode="auto">
          <a:xfrm>
            <a:off x="0" y="1082675"/>
            <a:ext cx="9144000" cy="0"/>
          </a:xfrm>
          <a:prstGeom prst="line">
            <a:avLst/>
          </a:prstGeom>
          <a:noFill/>
          <a:ln w="76200">
            <a:solidFill>
              <a:srgbClr val="FFC000"/>
            </a:solidFill>
            <a:round/>
            <a:headEnd/>
            <a:tailEnd/>
          </a:ln>
        </p:spPr>
        <p:txBody>
          <a:bodyPr/>
          <a:lstStyle/>
          <a:p>
            <a:endParaRPr lang="en-US">
              <a:latin typeface="Calibri" panose="020F0502020204030204" pitchFamily="34" charset="0"/>
            </a:endParaRPr>
          </a:p>
        </p:txBody>
      </p:sp>
      <p:sp>
        <p:nvSpPr>
          <p:cNvPr id="68612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7F2303CB-BE73-45E0-AAB1-43B04C91748E}" type="slidenum">
              <a:rPr lang="he-IL" smtClean="0">
                <a:latin typeface="Calibri" panose="020F0502020204030204" pitchFamily="34" charset="0"/>
              </a:rPr>
              <a:pPr/>
              <a:t>29</a:t>
            </a:fld>
            <a:endParaRPr lang="en-US">
              <a:latin typeface="Calibri" panose="020F0502020204030204" pitchFamily="34" charset="0"/>
            </a:endParaRPr>
          </a:p>
        </p:txBody>
      </p:sp>
      <p:sp>
        <p:nvSpPr>
          <p:cNvPr id="14" name="Text Box 115"/>
          <p:cNvSpPr txBox="1">
            <a:spLocks noChangeArrowheads="1"/>
          </p:cNvSpPr>
          <p:nvPr/>
        </p:nvSpPr>
        <p:spPr bwMode="auto">
          <a:xfrm>
            <a:off x="35540" y="1264461"/>
            <a:ext cx="4246977" cy="20159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 algn="l">
              <a:spcBef>
                <a:spcPts val="0"/>
              </a:spcBef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2000" b="0" dirty="0">
                <a:solidFill>
                  <a:srgbClr val="FFFFFF"/>
                </a:solidFill>
                <a:latin typeface="Monotype Corsiva" panose="03010101010201010101" pitchFamily="66" charset="0"/>
                <a:cs typeface="Arial" pitchFamily="34" charset="0"/>
              </a:rPr>
              <a:t>Sparseland</a:t>
            </a:r>
            <a:r>
              <a:rPr lang="en-US" sz="2000" b="0" dirty="0">
                <a:solidFill>
                  <a:srgbClr val="FFFFFF"/>
                </a:solidFill>
                <a:latin typeface="Calibri" panose="020F0502020204030204" pitchFamily="34" charset="0"/>
                <a:cs typeface="Arial" pitchFamily="34" charset="0"/>
              </a:rPr>
              <a:t>  has a great success in </a:t>
            </a:r>
            <a:br>
              <a:rPr lang="en-US" sz="2000" b="0" dirty="0">
                <a:solidFill>
                  <a:srgbClr val="FFFFFF"/>
                </a:solidFill>
                <a:latin typeface="Calibri" panose="020F0502020204030204" pitchFamily="34" charset="0"/>
                <a:cs typeface="Arial" pitchFamily="34" charset="0"/>
              </a:rPr>
            </a:br>
            <a:r>
              <a:rPr lang="en-US" sz="2000" b="0" dirty="0">
                <a:solidFill>
                  <a:srgbClr val="FFFFFF"/>
                </a:solidFill>
                <a:latin typeface="Calibri" panose="020F0502020204030204" pitchFamily="34" charset="0"/>
                <a:cs typeface="Arial" pitchFamily="34" charset="0"/>
              </a:rPr>
              <a:t>signal &amp; image processing &amp; </a:t>
            </a:r>
            <a:br>
              <a:rPr lang="en-US" sz="2000" b="0" dirty="0">
                <a:solidFill>
                  <a:srgbClr val="FFFFFF"/>
                </a:solidFill>
                <a:latin typeface="Calibri" panose="020F0502020204030204" pitchFamily="34" charset="0"/>
                <a:cs typeface="Arial" pitchFamily="34" charset="0"/>
              </a:rPr>
            </a:br>
            <a:r>
              <a:rPr lang="en-US" sz="2000" b="0" dirty="0">
                <a:solidFill>
                  <a:srgbClr val="FFFFFF"/>
                </a:solidFill>
                <a:latin typeface="Calibri" panose="020F0502020204030204" pitchFamily="34" charset="0"/>
                <a:cs typeface="Arial" pitchFamily="34" charset="0"/>
              </a:rPr>
              <a:t>machine learning </a:t>
            </a:r>
          </a:p>
          <a:p>
            <a:pPr marL="342900" indent="-342900" algn="l">
              <a:spcBef>
                <a:spcPts val="0"/>
              </a:spcBef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Tahoma" pitchFamily="34" charset="0"/>
              </a:rPr>
              <a:t>In the past 8-9 years, many books were published on this and closely related fields</a:t>
            </a:r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588963" y="6175375"/>
            <a:ext cx="4108450" cy="6826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sz="1200" b="0" dirty="0">
                <a:solidFill>
                  <a:schemeClr val="bg2"/>
                </a:solidFill>
                <a:latin typeface="Calibri" panose="020F0502020204030204" pitchFamily="34" charset="0"/>
              </a:rPr>
              <a:t>Michael Elad</a:t>
            </a:r>
          </a:p>
          <a:p>
            <a:pPr eaLnBrk="1" hangingPunct="1"/>
            <a:r>
              <a:rPr lang="en-US" sz="1200" b="0" dirty="0">
                <a:solidFill>
                  <a:schemeClr val="bg2"/>
                </a:solidFill>
                <a:latin typeface="Calibri" panose="020F0502020204030204" pitchFamily="34" charset="0"/>
              </a:rPr>
              <a:t>The Computer-Science Department	</a:t>
            </a:r>
          </a:p>
          <a:p>
            <a:pPr eaLnBrk="1" hangingPunct="1"/>
            <a:r>
              <a:rPr lang="en-US" sz="1200" b="0" dirty="0">
                <a:solidFill>
                  <a:schemeClr val="bg2"/>
                </a:solidFill>
                <a:latin typeface="Calibri" panose="020F0502020204030204" pitchFamily="34" charset="0"/>
              </a:rPr>
              <a:t>The Technion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-30972760" y="3340069"/>
            <a:ext cx="33320285" cy="2608517"/>
            <a:chOff x="-30972760" y="3340069"/>
            <a:chExt cx="33320285" cy="2608517"/>
          </a:xfrm>
        </p:grpSpPr>
        <p:pic>
          <p:nvPicPr>
            <p:cNvPr id="98307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 l="1303"/>
            <a:stretch>
              <a:fillRect/>
            </a:stretch>
          </p:blipFill>
          <p:spPr bwMode="auto">
            <a:xfrm>
              <a:off x="180949" y="3340069"/>
              <a:ext cx="2166576" cy="2561621"/>
            </a:xfrm>
            <a:prstGeom prst="rect">
              <a:avLst/>
            </a:prstGeom>
            <a:noFill/>
            <a:ln w="9525">
              <a:solidFill>
                <a:schemeClr val="bg1"/>
              </a:solidFill>
              <a:miter lim="800000"/>
              <a:headEnd/>
              <a:tailEnd/>
            </a:ln>
            <a:effectLst/>
          </p:spPr>
        </p:pic>
        <p:grpSp>
          <p:nvGrpSpPr>
            <p:cNvPr id="2" name="Group 1"/>
            <p:cNvGrpSpPr/>
            <p:nvPr/>
          </p:nvGrpSpPr>
          <p:grpSpPr>
            <a:xfrm>
              <a:off x="-30972760" y="3340069"/>
              <a:ext cx="30899277" cy="2608517"/>
              <a:chOff x="-22123400" y="3340069"/>
              <a:chExt cx="30899277" cy="2608517"/>
            </a:xfrm>
          </p:grpSpPr>
          <p:grpSp>
            <p:nvGrpSpPr>
              <p:cNvPr id="8" name="Group 7"/>
              <p:cNvGrpSpPr/>
              <p:nvPr/>
            </p:nvGrpSpPr>
            <p:grpSpPr>
              <a:xfrm>
                <a:off x="-22123400" y="3344378"/>
                <a:ext cx="24187172" cy="2599222"/>
                <a:chOff x="-4225206" y="1705730"/>
                <a:chExt cx="25122236" cy="3168000"/>
              </a:xfrm>
            </p:grpSpPr>
            <p:pic>
              <p:nvPicPr>
                <p:cNvPr id="10" name="Picture 2" descr="http://ecx.images-amazon.com/images/I/51xdoKSdUyL._SX328_BO1,204,203,200_.jpg"/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6562249" y="1705730"/>
                  <a:ext cx="2095896" cy="3168000"/>
                </a:xfrm>
                <a:prstGeom prst="rect">
                  <a:avLst/>
                </a:prstGeom>
                <a:noFill/>
                <a:ln w="19050">
                  <a:solidFill>
                    <a:schemeClr val="bg1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" name="Picture 6" descr="http://ecx.images-amazon.com/images/I/51PSIs2-NBL._SX330_BO1,204,203,200_.jpg"/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4265634" y="1705730"/>
                  <a:ext cx="2112000" cy="3168000"/>
                </a:xfrm>
                <a:prstGeom prst="rect">
                  <a:avLst/>
                </a:prstGeom>
                <a:noFill/>
                <a:ln w="19050">
                  <a:solidFill>
                    <a:schemeClr val="bg1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2" name="Picture 10" descr="http://ecx.images-amazon.com/images/I/51Q6p6XXw3L._SX324_BO1,204,203,200_.jpg"/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48456" y="1705730"/>
                  <a:ext cx="2074776" cy="3168000"/>
                </a:xfrm>
                <a:prstGeom prst="rect">
                  <a:avLst/>
                </a:prstGeom>
                <a:noFill/>
                <a:ln w="19050">
                  <a:solidFill>
                    <a:schemeClr val="bg1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3" name="Picture 8" descr="http://ecx.images-amazon.com/images/I/51ncu8xnluL._SX329_BO1,204,203,200_.jpg"/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1974387" y="1705730"/>
                  <a:ext cx="2106632" cy="3168000"/>
                </a:xfrm>
                <a:prstGeom prst="rect">
                  <a:avLst/>
                </a:prstGeom>
                <a:noFill/>
                <a:ln w="19050">
                  <a:solidFill>
                    <a:schemeClr val="bg1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5" name="Picture 4" descr="http://ecx.images-amazon.com/images/I/514fKlMG-9L._SX327_BO1,204,203,200_.jpg"/>
                <p:cNvPicPr>
                  <a:picLocks noChangeAspect="1" noChangeArrowheads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699244" y="1705730"/>
                  <a:ext cx="2090528" cy="3168000"/>
                </a:xfrm>
                <a:prstGeom prst="rect">
                  <a:avLst/>
                </a:prstGeom>
                <a:noFill/>
                <a:ln w="19050">
                  <a:solidFill>
                    <a:schemeClr val="bg1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6" name="Picture 2"/>
                <p:cNvPicPr>
                  <a:picLocks noChangeAspect="1" noChangeArrowheads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842758" y="1705730"/>
                  <a:ext cx="2054272" cy="3168000"/>
                </a:xfrm>
                <a:prstGeom prst="rect">
                  <a:avLst/>
                </a:prstGeom>
                <a:noFill/>
                <a:ln w="19050">
                  <a:solidFill>
                    <a:schemeClr val="bg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17" name="Picture 2" descr="http://ecx.images-amazon.com/images/I/41KEdd0mmRL._SX339_BO1,204,203,200_.jpg"/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-1901047" y="1705730"/>
                  <a:ext cx="2164888" cy="3168000"/>
                </a:xfrm>
                <a:prstGeom prst="rect">
                  <a:avLst/>
                </a:prstGeom>
                <a:noFill/>
                <a:ln w="19050">
                  <a:solidFill>
                    <a:schemeClr val="bg1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8" name="Picture 4" descr="http://ecx.images-amazon.com/images/I/51gTDRwLXWL._SX335_BO1,204,203,200_.jpg"/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-4225206" y="1705730"/>
                  <a:ext cx="2139544" cy="3168000"/>
                </a:xfrm>
                <a:prstGeom prst="rect">
                  <a:avLst/>
                </a:prstGeom>
                <a:noFill/>
                <a:ln w="19050">
                  <a:solidFill>
                    <a:schemeClr val="bg1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9" name="Picture 6" descr="http://ecx.images-amazon.com/images/I/41pDb7FK2kL._SX339_BO1,204,203,200_.jpg"/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349741" y="1705730"/>
                  <a:ext cx="2164888" cy="3168000"/>
                </a:xfrm>
                <a:prstGeom prst="rect">
                  <a:avLst/>
                </a:prstGeom>
                <a:noFill/>
                <a:ln w="19050">
                  <a:solidFill>
                    <a:schemeClr val="bg1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0" name="Picture 8" descr="http://ecx.images-amazon.com/images/I/41-hTxf2ryL._SX339_BO1,204,203,200_.jpg"/>
                <p:cNvPicPr>
                  <a:picLocks noChangeAspect="1" noChangeArrowheads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000238" y="1705730"/>
                  <a:ext cx="2164888" cy="3168000"/>
                </a:xfrm>
                <a:prstGeom prst="rect">
                  <a:avLst/>
                </a:prstGeom>
                <a:noFill/>
                <a:ln w="19050">
                  <a:solidFill>
                    <a:schemeClr val="bg1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1" name="Picture 10" descr="http://ecx.images-amazon.com/images/I/41BHRNjgf4L._SX330_BO1,204,203,200_.jpg"/>
                <p:cNvPicPr>
                  <a:picLocks noChangeAspect="1" noChangeArrowheads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707847" y="1705730"/>
                  <a:ext cx="2107776" cy="3168000"/>
                </a:xfrm>
                <a:prstGeom prst="rect">
                  <a:avLst/>
                </a:prstGeom>
                <a:noFill/>
                <a:ln w="19050">
                  <a:solidFill>
                    <a:schemeClr val="bg1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2" name="Picture 6" descr="https://images-na.ssl-images-amazon.com/images/I/5154S7uBGxL._SX383_BO1,204,203,200_.jpg"/>
              <p:cNvPicPr>
                <a:picLocks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799477" y="3340069"/>
                <a:ext cx="1976400" cy="2599200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3" name="Picture 8" descr="https://images-na.ssl-images-amazon.com/images/I/51Vl6MoyiwL._SX348_BO1,204,203,200_.jpg"/>
              <p:cNvPicPr>
                <a:picLocks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561189" y="3349386"/>
                <a:ext cx="1976400" cy="2599200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4" name="Picture 10" descr="https://images-na.ssl-images-amazon.com/images/I/51K7wBLXnOL._SX403_BO1,204,203,200_.jpg"/>
              <p:cNvPicPr>
                <a:picLocks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22901" y="3340069"/>
                <a:ext cx="1976400" cy="2599200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28" name="Rectangle 3"/>
          <p:cNvSpPr>
            <a:spLocks noChangeArrowheads="1"/>
          </p:cNvSpPr>
          <p:nvPr/>
        </p:nvSpPr>
        <p:spPr bwMode="auto">
          <a:xfrm>
            <a:off x="-255378" y="76200"/>
            <a:ext cx="9753600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l"/>
            <a:r>
              <a:rPr lang="en-US" sz="3600" b="0" dirty="0">
                <a:solidFill>
                  <a:srgbClr val="FFFFFF"/>
                </a:solidFill>
                <a:latin typeface="Calibri Light" panose="020F0302020204030204" pitchFamily="34" charset="0"/>
              </a:rPr>
              <a:t>   </a:t>
            </a:r>
            <a:r>
              <a:rPr lang="en-US" sz="4000" b="0" dirty="0">
                <a:solidFill>
                  <a:srgbClr val="FFFFFF"/>
                </a:solidFill>
                <a:latin typeface="Calibri Light" panose="020F0302020204030204" pitchFamily="34" charset="0"/>
              </a:rPr>
              <a:t>This Field has been rapidly G</a:t>
            </a:r>
            <a:r>
              <a:rPr lang="en-US" sz="4400" b="0" dirty="0">
                <a:solidFill>
                  <a:srgbClr val="FFFFFF"/>
                </a:solidFill>
                <a:latin typeface="Calibri Light" panose="020F0302020204030204" pitchFamily="34" charset="0"/>
              </a:rPr>
              <a:t>R</a:t>
            </a:r>
            <a:r>
              <a:rPr lang="en-US" sz="4800" b="0" dirty="0">
                <a:solidFill>
                  <a:srgbClr val="FFFFFF"/>
                </a:solidFill>
                <a:latin typeface="Calibri Light" panose="020F0302020204030204" pitchFamily="34" charset="0"/>
              </a:rPr>
              <a:t>O</a:t>
            </a:r>
            <a:r>
              <a:rPr lang="en-US" sz="5400" b="0" dirty="0">
                <a:solidFill>
                  <a:srgbClr val="FFFFFF"/>
                </a:solidFill>
                <a:latin typeface="Calibri Light" panose="020F0302020204030204" pitchFamily="34" charset="0"/>
              </a:rPr>
              <a:t>W</a:t>
            </a:r>
            <a:r>
              <a:rPr lang="en-US" sz="6000" b="0" dirty="0">
                <a:solidFill>
                  <a:srgbClr val="FFFFFF"/>
                </a:solidFill>
                <a:latin typeface="Calibri Light" panose="020F0302020204030204" pitchFamily="34" charset="0"/>
              </a:rPr>
              <a:t>I</a:t>
            </a:r>
            <a:r>
              <a:rPr lang="en-US" sz="6600" b="0" dirty="0">
                <a:solidFill>
                  <a:srgbClr val="FFFFFF"/>
                </a:solidFill>
                <a:latin typeface="Calibri Light" panose="020F0302020204030204" pitchFamily="34" charset="0"/>
              </a:rPr>
              <a:t>N</a:t>
            </a:r>
            <a:r>
              <a:rPr lang="en-US" sz="8000" b="0" dirty="0">
                <a:solidFill>
                  <a:srgbClr val="FFFFFF"/>
                </a:solidFill>
                <a:latin typeface="Calibri Light" panose="020F0302020204030204" pitchFamily="34" charset="0"/>
              </a:rPr>
              <a:t>G</a:t>
            </a:r>
            <a:r>
              <a:rPr lang="en-US" sz="3600" b="0" dirty="0">
                <a:solidFill>
                  <a:srgbClr val="FFFFFF"/>
                </a:solidFill>
                <a:latin typeface="Calibri Light" panose="020F0302020204030204" pitchFamily="34" charset="0"/>
              </a:rPr>
              <a:t> … </a:t>
            </a:r>
            <a:endParaRPr lang="en-US" sz="4800" b="0" dirty="0">
              <a:solidFill>
                <a:srgbClr val="FFFFFF"/>
              </a:solidFill>
              <a:latin typeface="Calibri Light" panose="020F03020202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5507CC48-2846-4BA7-B180-4D19E63F2BB4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241320" y="1248767"/>
            <a:ext cx="4818623" cy="201593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918DE9B6-8996-4B06-810C-1CAC965C1760}"/>
              </a:ext>
            </a:extLst>
          </p:cNvPr>
          <p:cNvSpPr txBox="1"/>
          <p:nvPr/>
        </p:nvSpPr>
        <p:spPr>
          <a:xfrm>
            <a:off x="-4966345" y="982259"/>
            <a:ext cx="4710967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en-GB" dirty="0"/>
              <a:t>TOPIC:</a:t>
            </a:r>
            <a:r>
              <a:rPr lang="en-GB" b="0" dirty="0"/>
              <a:t> (((spars* and (represent* or </a:t>
            </a:r>
            <a:r>
              <a:rPr lang="en-GB" b="0" dirty="0" err="1"/>
              <a:t>approx</a:t>
            </a:r>
            <a:r>
              <a:rPr lang="en-GB" b="0" dirty="0"/>
              <a:t>* or solution)) or (</a:t>
            </a:r>
            <a:r>
              <a:rPr lang="en-GB" b="0" dirty="0" err="1"/>
              <a:t>compres</a:t>
            </a:r>
            <a:r>
              <a:rPr lang="en-GB" b="0" dirty="0"/>
              <a:t>* and </a:t>
            </a:r>
            <a:r>
              <a:rPr lang="en-GB" b="0" dirty="0" err="1"/>
              <a:t>sens</a:t>
            </a:r>
            <a:r>
              <a:rPr lang="en-GB" b="0" dirty="0"/>
              <a:t>* and spars*)))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020810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3.33333E-6 L 4.51093 0.0007 " pathEditMode="relative" rAng="0" ptsTypes="AA">
                                      <p:cBhvr>
                                        <p:cTn id="20" dur="9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5538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 bwMode="auto">
          <a:xfrm>
            <a:off x="1135121" y="1224862"/>
            <a:ext cx="3100552" cy="850604"/>
          </a:xfrm>
          <a:prstGeom prst="roundRect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5" name="Line 4"/>
          <p:cNvSpPr>
            <a:spLocks noChangeShapeType="1"/>
          </p:cNvSpPr>
          <p:nvPr/>
        </p:nvSpPr>
        <p:spPr bwMode="auto">
          <a:xfrm>
            <a:off x="0" y="1082675"/>
            <a:ext cx="9144000" cy="0"/>
          </a:xfrm>
          <a:prstGeom prst="line">
            <a:avLst/>
          </a:prstGeom>
          <a:noFill/>
          <a:ln w="76200">
            <a:solidFill>
              <a:srgbClr val="FFC000"/>
            </a:solidFill>
            <a:round/>
            <a:headEnd/>
            <a:tailEnd/>
          </a:ln>
        </p:spPr>
        <p:txBody>
          <a:bodyPr/>
          <a:lstStyle/>
          <a:p>
            <a:endParaRPr lang="en-US" b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Rectangle 5"/>
          <p:cNvSpPr>
            <a:spLocks noChangeArrowheads="1"/>
          </p:cNvSpPr>
          <p:nvPr/>
        </p:nvSpPr>
        <p:spPr bwMode="auto">
          <a:xfrm>
            <a:off x="0" y="152400"/>
            <a:ext cx="9024938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l"/>
            <a:r>
              <a:rPr lang="en-US" sz="4000" b="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  Who Needs Theory ? </a:t>
            </a:r>
          </a:p>
        </p:txBody>
      </p:sp>
      <p:sp>
        <p:nvSpPr>
          <p:cNvPr id="17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7113588" y="6238875"/>
            <a:ext cx="1905000" cy="457200"/>
          </a:xfrm>
          <a:noFill/>
        </p:spPr>
        <p:txBody>
          <a:bodyPr/>
          <a:lstStyle/>
          <a:p>
            <a:fld id="{8F8166F9-6153-4836-8CA0-69276788D7BC}" type="slidenum">
              <a:rPr lang="he-IL" smtClean="0"/>
              <a:pPr/>
              <a:t>3</a:t>
            </a:fld>
            <a:endParaRPr lang="en-US" dirty="0"/>
          </a:p>
        </p:txBody>
      </p:sp>
      <p:sp>
        <p:nvSpPr>
          <p:cNvPr id="19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588963" y="6175375"/>
            <a:ext cx="4108450" cy="682625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>
                <a:solidFill>
                  <a:schemeClr val="bg1"/>
                </a:solidFill>
              </a:rPr>
              <a:t>Michael Elad</a:t>
            </a:r>
          </a:p>
          <a:p>
            <a:pPr>
              <a:defRPr/>
            </a:pPr>
            <a:r>
              <a:rPr lang="en-US" dirty="0">
                <a:solidFill>
                  <a:schemeClr val="bg1"/>
                </a:solidFill>
              </a:rPr>
              <a:t>The Computer-Science Department	</a:t>
            </a:r>
          </a:p>
          <a:p>
            <a:pPr>
              <a:defRPr/>
            </a:pPr>
            <a:r>
              <a:rPr lang="en-US" dirty="0">
                <a:solidFill>
                  <a:schemeClr val="bg1"/>
                </a:solidFill>
              </a:rPr>
              <a:t>The Technion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-65140" y="1346032"/>
            <a:ext cx="550950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>
              <a:spcAft>
                <a:spcPts val="1200"/>
              </a:spcAft>
            </a:pPr>
            <a:r>
              <a:rPr lang="en-US" sz="36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 All Do !! </a:t>
            </a:r>
          </a:p>
          <a:p>
            <a:pPr marL="0" lvl="1">
              <a:spcAft>
                <a:spcPts val="1200"/>
              </a:spcAft>
            </a:pPr>
            <a:endParaRPr lang="en-US" sz="400" b="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1" algn="l">
              <a:spcAft>
                <a:spcPts val="1200"/>
              </a:spcAft>
            </a:pPr>
            <a:r>
              <a:rPr lang="en-US" sz="16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                     </a:t>
            </a:r>
            <a:r>
              <a:rPr lang="en-US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… because … A theory </a:t>
            </a:r>
          </a:p>
        </p:txBody>
      </p:sp>
      <p:sp>
        <p:nvSpPr>
          <p:cNvPr id="6" name="AutoShape 4" descr="Image result for smily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195702" y="2541607"/>
            <a:ext cx="5139639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>
              <a:spcAft>
                <a:spcPts val="1200"/>
              </a:spcAft>
            </a:pPr>
            <a:endParaRPr lang="en-US" sz="1000" b="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lvl="1" indent="-342900" algn="l"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… could bring the next rounds of ideas </a:t>
            </a:r>
            <a:br>
              <a: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 this field, breaking existing barriers </a:t>
            </a:r>
            <a:br>
              <a: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and opening new opportunities</a:t>
            </a:r>
          </a:p>
          <a:p>
            <a:pPr marL="342900" lvl="1" indent="-342900" algn="l"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… could map clearly the limitations of existing DL solutions, and point to key features that control their performance</a:t>
            </a:r>
          </a:p>
          <a:p>
            <a:pPr marL="342900" lvl="1" indent="-342900" algn="l"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… could remove the feeling with many </a:t>
            </a:r>
            <a:br>
              <a: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of us that DL is a “dark magic”, turning </a:t>
            </a:r>
            <a:br>
              <a: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it into a solid scientific discipline</a:t>
            </a:r>
            <a:endParaRPr lang="en-US" sz="3200" b="0" dirty="0">
              <a:solidFill>
                <a:srgbClr val="FFC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Down Arrow 6"/>
          <p:cNvSpPr/>
          <p:nvPr/>
        </p:nvSpPr>
        <p:spPr bwMode="auto">
          <a:xfrm>
            <a:off x="6592787" y="2421877"/>
            <a:ext cx="877635" cy="339010"/>
          </a:xfrm>
          <a:prstGeom prst="downArrow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he-IL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2" name="Rounded Rectangle 11"/>
          <p:cNvSpPr/>
          <p:nvPr/>
        </p:nvSpPr>
        <p:spPr bwMode="auto">
          <a:xfrm>
            <a:off x="5072743" y="2777579"/>
            <a:ext cx="3952195" cy="3229608"/>
          </a:xfrm>
          <a:prstGeom prst="roundRect">
            <a:avLst>
              <a:gd name="adj" fmla="val 3858"/>
            </a:avLst>
          </a:prstGeom>
          <a:solidFill>
            <a:schemeClr val="tx1">
              <a:lumMod val="75000"/>
              <a:lumOff val="2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he-IL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pic>
        <p:nvPicPr>
          <p:cNvPr id="10" name="Picture 6" descr="Image result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6131" y="3149191"/>
            <a:ext cx="105889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5216576" y="2837088"/>
            <a:ext cx="3927424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076325" indent="-1076325" algn="l"/>
            <a:r>
              <a: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en-US" sz="18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Understanding is a good thing … but another goal is inventing methods. In the history of science and technology, engineering </a:t>
            </a:r>
          </a:p>
          <a:p>
            <a:pPr marL="1076325" indent="-1076325" algn="l"/>
            <a:r>
              <a:rPr lang="en-US" sz="18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preceded theoretical understanding: </a:t>
            </a: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en-US" sz="1800" b="0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Lens &amp; telescope </a:t>
            </a:r>
            <a:r>
              <a:rPr lang="en-US" sz="1800" b="0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  <a:sym typeface="Symbol" panose="05050102010706020507" pitchFamily="18" charset="2"/>
              </a:rPr>
              <a:t></a:t>
            </a:r>
            <a:r>
              <a:rPr lang="en-US" sz="1800" b="0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Optics</a:t>
            </a: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en-US" sz="1800" b="0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Steam engine </a:t>
            </a:r>
            <a:r>
              <a:rPr lang="en-US" sz="1800" b="0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  <a:sym typeface="Symbol" panose="05050102010706020507" pitchFamily="18" charset="2"/>
              </a:rPr>
              <a:t></a:t>
            </a:r>
            <a:r>
              <a:rPr lang="en-US" sz="1800" b="0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Thermodynamics</a:t>
            </a: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en-US" sz="1800" b="0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Airplane </a:t>
            </a:r>
            <a:r>
              <a:rPr lang="en-US" sz="1800" b="0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  <a:sym typeface="Symbol" panose="05050102010706020507" pitchFamily="18" charset="2"/>
              </a:rPr>
              <a:t></a:t>
            </a:r>
            <a:r>
              <a:rPr lang="en-US" sz="1800" b="0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Aerodynamics</a:t>
            </a:r>
            <a:r>
              <a:rPr lang="en-US" sz="1800" b="0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en-US" sz="1800" b="0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Radio &amp; Comm. </a:t>
            </a:r>
            <a:r>
              <a:rPr lang="en-US" sz="1800" b="0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  <a:sym typeface="Symbol" panose="05050102010706020507" pitchFamily="18" charset="2"/>
              </a:rPr>
              <a:t></a:t>
            </a:r>
            <a:r>
              <a:rPr lang="en-US" sz="1800" b="0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Info. Theory </a:t>
            </a: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en-US" sz="1800" b="0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Computer </a:t>
            </a:r>
            <a:r>
              <a:rPr lang="en-US" sz="1800" b="0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  <a:sym typeface="Symbol" panose="05050102010706020507" pitchFamily="18" charset="2"/>
              </a:rPr>
              <a:t></a:t>
            </a:r>
            <a:r>
              <a:rPr lang="en-US" sz="1800" b="0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Computer Science</a:t>
            </a:r>
            <a:endParaRPr lang="he-IL" sz="1800" b="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5044427" y="1185252"/>
            <a:ext cx="3963277" cy="1215547"/>
            <a:chOff x="5044427" y="1152594"/>
            <a:chExt cx="3963277" cy="1215547"/>
          </a:xfrm>
        </p:grpSpPr>
        <p:sp>
          <p:nvSpPr>
            <p:cNvPr id="23" name="Rounded Rectangle 22"/>
            <p:cNvSpPr/>
            <p:nvPr/>
          </p:nvSpPr>
          <p:spPr bwMode="auto">
            <a:xfrm>
              <a:off x="5055508" y="1152594"/>
              <a:ext cx="3952195" cy="1215547"/>
            </a:xfrm>
            <a:prstGeom prst="roundRect">
              <a:avLst>
                <a:gd name="adj" fmla="val 7566"/>
              </a:avLst>
            </a:prstGeom>
            <a:solidFill>
              <a:schemeClr val="tx1">
                <a:lumMod val="75000"/>
                <a:lumOff val="2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he-IL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pic>
          <p:nvPicPr>
            <p:cNvPr id="4" name="Picture 2" descr="Image result for ali rahimi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17745" y="1244014"/>
              <a:ext cx="1067424" cy="10674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7648412" y="1154406"/>
              <a:ext cx="1359292" cy="1200329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l"/>
              <a:r>
                <a:rPr lang="en-US" sz="1800" b="0" dirty="0">
                  <a:solidFill>
                    <a:srgbClr val="FFC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“Machine learning has become alchemy”</a:t>
              </a:r>
              <a:endParaRPr lang="he-IL" sz="1800" b="0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5044427" y="1154406"/>
              <a:ext cx="1589115" cy="1200329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r"/>
              <a:r>
                <a:rPr lang="en-US" sz="1800" b="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Ali </a:t>
              </a:r>
              <a:r>
                <a:rPr lang="en-US" sz="1800" b="0" dirty="0" err="1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Rahimi</a:t>
              </a:r>
              <a:r>
                <a:rPr lang="en-US" sz="1800" b="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: NIPS 2017 Test-of-Time Award</a:t>
              </a:r>
              <a:endParaRPr lang="he-IL" sz="18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1681AA10-F5A2-4CBC-8FC1-29564712CF8C}"/>
              </a:ext>
            </a:extLst>
          </p:cNvPr>
          <p:cNvSpPr txBox="1"/>
          <p:nvPr/>
        </p:nvSpPr>
        <p:spPr>
          <a:xfrm>
            <a:off x="5171893" y="2824245"/>
            <a:ext cx="1147365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1800" b="0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Yan </a:t>
            </a:r>
            <a:r>
              <a:rPr lang="en-US" sz="1800" b="0" dirty="0" err="1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LeCun</a:t>
            </a:r>
            <a:endParaRPr lang="he-IL" sz="1800" b="0" dirty="0">
              <a:solidFill>
                <a:srgbClr val="FFC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8551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9" grpId="0"/>
      <p:bldP spid="18" grpId="0" uiExpand="1" build="p"/>
      <p:bldP spid="7" grpId="0" animBg="1"/>
      <p:bldP spid="12" grpId="0" animBg="1"/>
      <p:bldP spid="11" grpId="0" uiExpand="1" build="p"/>
      <p:bldP spid="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Line 21"/>
          <p:cNvSpPr>
            <a:spLocks noChangeShapeType="1"/>
          </p:cNvSpPr>
          <p:nvPr/>
        </p:nvSpPr>
        <p:spPr bwMode="auto">
          <a:xfrm>
            <a:off x="0" y="1082675"/>
            <a:ext cx="9144000" cy="0"/>
          </a:xfrm>
          <a:prstGeom prst="line">
            <a:avLst/>
          </a:prstGeom>
          <a:noFill/>
          <a:ln w="76200">
            <a:solidFill>
              <a:srgbClr val="FFC000"/>
            </a:solidFill>
            <a:round/>
            <a:headEnd/>
            <a:tailEnd/>
          </a:ln>
        </p:spPr>
        <p:txBody>
          <a:bodyPr/>
          <a:lstStyle/>
          <a:p>
            <a:endParaRPr lang="en-US">
              <a:latin typeface="Calibri" panose="020F0502020204030204" pitchFamily="34" charset="0"/>
            </a:endParaRPr>
          </a:p>
        </p:txBody>
      </p:sp>
      <p:sp>
        <p:nvSpPr>
          <p:cNvPr id="68612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7F2303CB-BE73-45E0-AAB1-43B04C91748E}" type="slidenum">
              <a:rPr lang="he-IL" smtClean="0">
                <a:latin typeface="Calibri" panose="020F0502020204030204" pitchFamily="34" charset="0"/>
              </a:rPr>
              <a:pPr/>
              <a:t>30</a:t>
            </a:fld>
            <a:endParaRPr lang="en-US">
              <a:latin typeface="Calibri" panose="020F0502020204030204" pitchFamily="34" charset="0"/>
            </a:endParaRPr>
          </a:p>
        </p:txBody>
      </p:sp>
      <p:sp>
        <p:nvSpPr>
          <p:cNvPr id="68614" name="Rectangle 3"/>
          <p:cNvSpPr>
            <a:spLocks noChangeArrowheads="1"/>
          </p:cNvSpPr>
          <p:nvPr/>
        </p:nvSpPr>
        <p:spPr bwMode="auto">
          <a:xfrm>
            <a:off x="0" y="152400"/>
            <a:ext cx="8826366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l"/>
            <a:r>
              <a:rPr lang="en-US" sz="4000" b="0" dirty="0">
                <a:solidFill>
                  <a:schemeClr val="bg1"/>
                </a:solidFill>
                <a:latin typeface="Calibri" panose="020F0502020204030204" pitchFamily="34" charset="0"/>
              </a:rPr>
              <a:t> A New M</a:t>
            </a:r>
            <a:r>
              <a:rPr lang="en-US" b="0" dirty="0">
                <a:solidFill>
                  <a:srgbClr val="FFC000"/>
                </a:solidFill>
                <a:latin typeface="Calibri" panose="020F0502020204030204" pitchFamily="34" charset="0"/>
              </a:rPr>
              <a:t>assive</a:t>
            </a:r>
            <a:r>
              <a:rPr lang="en-US" sz="2000" b="0" dirty="0">
                <a:solidFill>
                  <a:schemeClr val="bg1"/>
                </a:solidFill>
                <a:latin typeface="Calibri" panose="020F0502020204030204" pitchFamily="34" charset="0"/>
              </a:rPr>
              <a:t> </a:t>
            </a:r>
            <a:r>
              <a:rPr lang="en-US" sz="4000" b="0" dirty="0">
                <a:solidFill>
                  <a:schemeClr val="bg1"/>
                </a:solidFill>
                <a:latin typeface="Calibri" panose="020F0502020204030204" pitchFamily="34" charset="0"/>
              </a:rPr>
              <a:t>O</a:t>
            </a:r>
            <a:r>
              <a:rPr lang="en-US" b="0" dirty="0">
                <a:solidFill>
                  <a:srgbClr val="FFC000"/>
                </a:solidFill>
                <a:latin typeface="Calibri" panose="020F0502020204030204" pitchFamily="34" charset="0"/>
              </a:rPr>
              <a:t>pen</a:t>
            </a:r>
            <a:r>
              <a:rPr lang="en-US" sz="2000" b="0" dirty="0">
                <a:solidFill>
                  <a:schemeClr val="bg1"/>
                </a:solidFill>
                <a:latin typeface="Calibri" panose="020F0502020204030204" pitchFamily="34" charset="0"/>
              </a:rPr>
              <a:t> </a:t>
            </a:r>
            <a:r>
              <a:rPr lang="en-US" sz="4000" b="0" dirty="0">
                <a:solidFill>
                  <a:schemeClr val="bg1"/>
                </a:solidFill>
                <a:latin typeface="Calibri" panose="020F0502020204030204" pitchFamily="34" charset="0"/>
              </a:rPr>
              <a:t>O</a:t>
            </a:r>
            <a:r>
              <a:rPr lang="en-US" b="0" dirty="0">
                <a:solidFill>
                  <a:srgbClr val="FFC000"/>
                </a:solidFill>
                <a:latin typeface="Calibri" panose="020F0502020204030204" pitchFamily="34" charset="0"/>
              </a:rPr>
              <a:t>nline</a:t>
            </a:r>
            <a:r>
              <a:rPr lang="en-US" sz="2000" b="0" dirty="0">
                <a:solidFill>
                  <a:schemeClr val="bg1"/>
                </a:solidFill>
                <a:latin typeface="Calibri" panose="020F0502020204030204" pitchFamily="34" charset="0"/>
              </a:rPr>
              <a:t> </a:t>
            </a:r>
            <a:r>
              <a:rPr lang="en-US" sz="4000" b="0" dirty="0">
                <a:solidFill>
                  <a:schemeClr val="bg1"/>
                </a:solidFill>
                <a:latin typeface="Calibri" panose="020F0502020204030204" pitchFamily="34" charset="0"/>
              </a:rPr>
              <a:t>C</a:t>
            </a:r>
            <a:r>
              <a:rPr lang="en-US" b="0" dirty="0">
                <a:solidFill>
                  <a:srgbClr val="FFC000"/>
                </a:solidFill>
                <a:latin typeface="Calibri" panose="020F0502020204030204" pitchFamily="34" charset="0"/>
              </a:rPr>
              <a:t>ourse</a:t>
            </a:r>
            <a:r>
              <a:rPr lang="en-US" b="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</a:rPr>
              <a:t> </a:t>
            </a:r>
            <a:endParaRPr lang="en-US" sz="4000" b="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588963" y="6175375"/>
            <a:ext cx="4108450" cy="6826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sz="1200" b="0" dirty="0">
                <a:solidFill>
                  <a:schemeClr val="bg2"/>
                </a:solidFill>
                <a:latin typeface="Calibri" panose="020F0502020204030204" pitchFamily="34" charset="0"/>
              </a:rPr>
              <a:t>Michael Elad</a:t>
            </a:r>
          </a:p>
          <a:p>
            <a:pPr eaLnBrk="1" hangingPunct="1"/>
            <a:r>
              <a:rPr lang="en-US" sz="1200" b="0" dirty="0">
                <a:solidFill>
                  <a:schemeClr val="bg2"/>
                </a:solidFill>
                <a:latin typeface="Calibri" panose="020F0502020204030204" pitchFamily="34" charset="0"/>
              </a:rPr>
              <a:t>The Computer-Science Department	</a:t>
            </a:r>
          </a:p>
          <a:p>
            <a:pPr eaLnBrk="1" hangingPunct="1"/>
            <a:r>
              <a:rPr lang="en-US" sz="1200" b="0" dirty="0">
                <a:solidFill>
                  <a:schemeClr val="bg2"/>
                </a:solidFill>
                <a:latin typeface="Calibri" panose="020F0502020204030204" pitchFamily="34" charset="0"/>
              </a:rPr>
              <a:t>The Technion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470" y="1158876"/>
            <a:ext cx="8243146" cy="282777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5690" y="3543159"/>
            <a:ext cx="5222502" cy="2924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381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 bwMode="auto">
          <a:xfrm>
            <a:off x="107005" y="4322225"/>
            <a:ext cx="8524931" cy="832105"/>
          </a:xfrm>
          <a:prstGeom prst="roundRect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he-IL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6388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D97B50B4-3626-4CFD-AF36-E9017E5C677E}" type="slidenum">
              <a:rPr lang="he-IL" smtClean="0">
                <a:solidFill>
                  <a:srgbClr val="FFFFFF"/>
                </a:solidFill>
              </a:rPr>
              <a:pPr/>
              <a:t>31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6389" name="Line 2"/>
          <p:cNvSpPr>
            <a:spLocks noChangeShapeType="1"/>
          </p:cNvSpPr>
          <p:nvPr/>
        </p:nvSpPr>
        <p:spPr bwMode="auto">
          <a:xfrm>
            <a:off x="0" y="1082675"/>
            <a:ext cx="9144000" cy="0"/>
          </a:xfrm>
          <a:prstGeom prst="line">
            <a:avLst/>
          </a:prstGeom>
          <a:noFill/>
          <a:ln w="76200">
            <a:solidFill>
              <a:srgbClr val="FFC000"/>
            </a:solidFill>
            <a:round/>
            <a:headEnd/>
            <a:tailEnd/>
          </a:ln>
        </p:spPr>
        <p:txBody>
          <a:bodyPr/>
          <a:lstStyle/>
          <a:p>
            <a:endParaRPr lang="he-IL">
              <a:solidFill>
                <a:srgbClr val="00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7005" y="1143704"/>
            <a:ext cx="8808395" cy="4924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en-US" b="0" dirty="0">
                <a:solidFill>
                  <a:srgbClr val="FFFFFF"/>
                </a:solidFill>
                <a:latin typeface="Calibri" panose="020F0502020204030204" pitchFamily="34" charset="0"/>
                <a:cs typeface="Arial" pitchFamily="34" charset="0"/>
              </a:rPr>
              <a:t>When handling images, </a:t>
            </a:r>
            <a:r>
              <a:rPr lang="en-US" sz="2800" b="0" dirty="0">
                <a:solidFill>
                  <a:srgbClr val="FFFFFF"/>
                </a:solidFill>
                <a:latin typeface="Monotype Corsiva" panose="03010101010201010101" pitchFamily="66" charset="0"/>
                <a:cs typeface="Arial" pitchFamily="34" charset="0"/>
              </a:rPr>
              <a:t>Sparseland</a:t>
            </a:r>
            <a:r>
              <a:rPr lang="en-US" b="0" dirty="0">
                <a:solidFill>
                  <a:srgbClr val="FFFFFF"/>
                </a:solidFill>
                <a:latin typeface="Calibri" panose="020F0502020204030204" pitchFamily="34" charset="0"/>
                <a:cs typeface="Arial" pitchFamily="34" charset="0"/>
              </a:rPr>
              <a:t>  is typically deployed on </a:t>
            </a:r>
            <a:r>
              <a:rPr lang="en-US" b="0" dirty="0">
                <a:solidFill>
                  <a:srgbClr val="FFC000"/>
                </a:solidFill>
                <a:latin typeface="Calibri" panose="020F0502020204030204" pitchFamily="34" charset="0"/>
                <a:cs typeface="Arial" pitchFamily="34" charset="0"/>
              </a:rPr>
              <a:t>small overlapping patches </a:t>
            </a:r>
            <a:r>
              <a:rPr lang="en-US" b="0" dirty="0">
                <a:solidFill>
                  <a:schemeClr val="bg1"/>
                </a:solidFill>
                <a:latin typeface="Calibri" panose="020F0502020204030204" pitchFamily="34" charset="0"/>
                <a:cs typeface="Arial" pitchFamily="34" charset="0"/>
              </a:rPr>
              <a:t>due to the desire to </a:t>
            </a:r>
            <a:r>
              <a:rPr lang="en-US" b="0" dirty="0">
                <a:solidFill>
                  <a:srgbClr val="FFC000"/>
                </a:solidFill>
                <a:latin typeface="Calibri" panose="020F0502020204030204" pitchFamily="34" charset="0"/>
                <a:cs typeface="Arial" pitchFamily="34" charset="0"/>
              </a:rPr>
              <a:t>train the model </a:t>
            </a:r>
            <a:r>
              <a:rPr lang="en-US" b="0" dirty="0">
                <a:solidFill>
                  <a:schemeClr val="bg1"/>
                </a:solidFill>
                <a:latin typeface="Calibri" panose="020F0502020204030204" pitchFamily="34" charset="0"/>
                <a:cs typeface="Arial" pitchFamily="34" charset="0"/>
              </a:rPr>
              <a:t>to fit the data better</a:t>
            </a:r>
          </a:p>
          <a:p>
            <a:pPr marL="342900" indent="-342900" algn="l">
              <a:spcAft>
                <a:spcPts val="1200"/>
              </a:spcAft>
              <a:buFont typeface="Courier New" panose="02070309020205020404" pitchFamily="49" charset="0"/>
              <a:buChar char="o"/>
            </a:pPr>
            <a:endParaRPr lang="en-US" b="0" dirty="0">
              <a:solidFill>
                <a:schemeClr val="bg1"/>
              </a:solidFill>
              <a:latin typeface="Calibri" panose="020F0502020204030204" pitchFamily="34" charset="0"/>
              <a:cs typeface="Arial" pitchFamily="34" charset="0"/>
            </a:endParaRPr>
          </a:p>
          <a:p>
            <a:pPr marL="342900" indent="-342900" algn="l">
              <a:spcAft>
                <a:spcPts val="1200"/>
              </a:spcAft>
              <a:buFont typeface="Courier New" panose="02070309020205020404" pitchFamily="49" charset="0"/>
              <a:buChar char="o"/>
            </a:pPr>
            <a:endParaRPr lang="en-US" sz="4400" b="0" dirty="0">
              <a:solidFill>
                <a:schemeClr val="bg1"/>
              </a:solidFill>
              <a:latin typeface="Calibri" panose="020F0502020204030204" pitchFamily="34" charset="0"/>
              <a:cs typeface="Arial" pitchFamily="34" charset="0"/>
            </a:endParaRPr>
          </a:p>
          <a:p>
            <a:pPr marL="342900" indent="-342900" algn="l">
              <a:spcAft>
                <a:spcPts val="1200"/>
              </a:spcAft>
              <a:buFont typeface="Courier New" panose="02070309020205020404" pitchFamily="49" charset="0"/>
              <a:buChar char="o"/>
            </a:pPr>
            <a:endParaRPr lang="en-US" b="0" dirty="0">
              <a:solidFill>
                <a:schemeClr val="bg1"/>
              </a:solidFill>
              <a:latin typeface="Calibri" panose="020F0502020204030204" pitchFamily="34" charset="0"/>
              <a:cs typeface="Arial" pitchFamily="34" charset="0"/>
            </a:endParaRPr>
          </a:p>
          <a:p>
            <a:pPr marL="342900" indent="-342900" algn="l"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en-US" b="0" dirty="0">
                <a:solidFill>
                  <a:srgbClr val="FFFFFF"/>
                </a:solidFill>
                <a:latin typeface="Calibri" panose="020F0502020204030204" pitchFamily="34" charset="0"/>
                <a:cs typeface="Arial" pitchFamily="34" charset="0"/>
              </a:rPr>
              <a:t>The model assumption is: each patch in the image is believed to have a sparse representation w.r.t. a common local dictionary</a:t>
            </a:r>
          </a:p>
          <a:p>
            <a:pPr marL="342900" indent="-342900" algn="l"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en-US" b="0" dirty="0">
                <a:solidFill>
                  <a:srgbClr val="FFFFFF"/>
                </a:solidFill>
                <a:latin typeface="Calibri" panose="020F0502020204030204" pitchFamily="34" charset="0"/>
                <a:cs typeface="Arial" pitchFamily="34" charset="0"/>
              </a:rPr>
              <a:t>What is the corresponding global model? T</a:t>
            </a:r>
            <a:r>
              <a:rPr lang="en-US" b="0" dirty="0">
                <a:solidFill>
                  <a:schemeClr val="bg1"/>
                </a:solidFill>
                <a:latin typeface="Calibri" panose="020F0502020204030204" pitchFamily="34" charset="0"/>
                <a:cs typeface="Arial" pitchFamily="34" charset="0"/>
              </a:rPr>
              <a:t>his brings us to … the Convolutional Sparse Coding (CSC) </a:t>
            </a:r>
            <a:endParaRPr lang="en-US" b="0" dirty="0">
              <a:solidFill>
                <a:srgbClr val="FFC000"/>
              </a:solidFill>
              <a:latin typeface="Calibri" panose="020F0502020204030204" pitchFamily="34" charset="0"/>
              <a:cs typeface="Arial" pitchFamily="34" charset="0"/>
            </a:endParaRPr>
          </a:p>
        </p:txBody>
      </p:sp>
      <p:sp>
        <p:nvSpPr>
          <p:cNvPr id="11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588963" y="6175375"/>
            <a:ext cx="4108450" cy="682625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>
                <a:solidFill>
                  <a:schemeClr val="bg1"/>
                </a:solidFill>
              </a:rPr>
              <a:t>Michael Elad</a:t>
            </a:r>
          </a:p>
          <a:p>
            <a:pPr>
              <a:defRPr/>
            </a:pPr>
            <a:r>
              <a:rPr lang="en-US" dirty="0">
                <a:solidFill>
                  <a:schemeClr val="bg1"/>
                </a:solidFill>
              </a:rPr>
              <a:t>The Computer-Science Department	</a:t>
            </a:r>
          </a:p>
          <a:p>
            <a:pPr>
              <a:defRPr/>
            </a:pPr>
            <a:r>
              <a:rPr lang="en-US" dirty="0">
                <a:solidFill>
                  <a:schemeClr val="bg1"/>
                </a:solidFill>
              </a:rPr>
              <a:t>The Technion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996696" y="2319962"/>
            <a:ext cx="7413834" cy="2002263"/>
            <a:chOff x="169671" y="1617924"/>
            <a:chExt cx="8882609" cy="2616901"/>
          </a:xfrm>
        </p:grpSpPr>
        <p:grpSp>
          <p:nvGrpSpPr>
            <p:cNvPr id="14" name="Group 13"/>
            <p:cNvGrpSpPr/>
            <p:nvPr/>
          </p:nvGrpSpPr>
          <p:grpSpPr>
            <a:xfrm>
              <a:off x="2371585" y="1743772"/>
              <a:ext cx="1321860" cy="2366609"/>
              <a:chOff x="2513189" y="1761623"/>
              <a:chExt cx="1321860" cy="2366609"/>
            </a:xfrm>
          </p:grpSpPr>
          <p:pic>
            <p:nvPicPr>
              <p:cNvPr id="16" name="Picture 30"/>
              <p:cNvPicPr preferRelativeResize="0">
                <a:picLocks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66994" y="2498232"/>
                <a:ext cx="182880" cy="182880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reflection blurRad="12700" stA="38000" endPos="28000" dist="5000" dir="5400000" sy="-100000" algn="bl" rotWithShape="0"/>
              </a:effectLst>
              <a:extLst/>
            </p:spPr>
          </p:pic>
          <p:pic>
            <p:nvPicPr>
              <p:cNvPr id="17" name="Picture 31"/>
              <p:cNvPicPr preferRelativeResize="0">
                <a:picLocks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228849" y="2249123"/>
                <a:ext cx="182880" cy="182880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reflection blurRad="12700" stA="38000" endPos="28000" dist="5000" dir="5400000" sy="-100000" algn="bl" rotWithShape="0"/>
              </a:effectLst>
              <a:extLst/>
            </p:spPr>
          </p:pic>
          <p:pic>
            <p:nvPicPr>
              <p:cNvPr id="18" name="Picture 33"/>
              <p:cNvPicPr preferRelativeResize="0">
                <a:picLocks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470581" y="2215784"/>
                <a:ext cx="182880" cy="182880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reflection blurRad="12700" stA="38000" endPos="28000" dist="5000" dir="5400000" sy="-100000" algn="bl" rotWithShape="0"/>
              </a:effectLst>
              <a:extLst/>
            </p:spPr>
          </p:pic>
          <p:pic>
            <p:nvPicPr>
              <p:cNvPr id="19" name="Picture 34"/>
              <p:cNvPicPr preferRelativeResize="0">
                <a:picLocks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268128" y="1784496"/>
                <a:ext cx="182880" cy="182880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reflection blurRad="12700" stA="38000" endPos="28000" dist="5000" dir="5400000" sy="-100000" algn="bl" rotWithShape="0"/>
              </a:effectLst>
              <a:extLst/>
            </p:spPr>
          </p:pic>
          <p:pic>
            <p:nvPicPr>
              <p:cNvPr id="20" name="Picture 35"/>
              <p:cNvPicPr preferRelativeResize="0">
                <a:picLocks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81512" y="3351565"/>
                <a:ext cx="182880" cy="182880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reflection blurRad="12700" stA="38000" endPos="28000" dist="5000" dir="5400000" sy="-100000" algn="bl" rotWithShape="0"/>
              </a:effectLst>
              <a:extLst/>
            </p:spPr>
          </p:pic>
          <p:pic>
            <p:nvPicPr>
              <p:cNvPr id="21" name="Picture 36"/>
              <p:cNvPicPr preferRelativeResize="0">
                <a:picLocks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432575" y="3634620"/>
                <a:ext cx="182880" cy="182880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reflection blurRad="12700" stA="38000" endPos="28000" dist="5000" dir="5400000" sy="-100000" algn="bl" rotWithShape="0"/>
              </a:effectLst>
              <a:extLst/>
            </p:spPr>
          </p:pic>
          <p:pic>
            <p:nvPicPr>
              <p:cNvPr id="22" name="Picture 37"/>
              <p:cNvPicPr preferRelativeResize="0">
                <a:picLocks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70801" y="3365044"/>
                <a:ext cx="182880" cy="182880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reflection blurRad="12700" stA="38000" endPos="28000" dist="5000" dir="5400000" sy="-100000" algn="bl" rotWithShape="0"/>
              </a:effectLst>
              <a:extLst/>
            </p:spPr>
          </p:pic>
          <p:pic>
            <p:nvPicPr>
              <p:cNvPr id="23" name="Picture 38"/>
              <p:cNvPicPr preferRelativeResize="0">
                <a:picLocks noChangeArrowheads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29316" y="2562000"/>
                <a:ext cx="182880" cy="182880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reflection blurRad="12700" stA="38000" endPos="28000" dist="5000" dir="5400000" sy="-100000" algn="bl" rotWithShape="0"/>
              </a:effectLst>
              <a:extLst/>
            </p:spPr>
          </p:pic>
          <p:pic>
            <p:nvPicPr>
              <p:cNvPr id="24" name="Picture 39"/>
              <p:cNvPicPr preferRelativeResize="0">
                <a:picLocks noChangeArrowheads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652169" y="2641603"/>
                <a:ext cx="182880" cy="182880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reflection blurRad="12700" stA="38000" endPos="28000" dist="5000" dir="5400000" sy="-100000" algn="bl" rotWithShape="0"/>
              </a:effectLst>
              <a:extLst/>
            </p:spPr>
          </p:pic>
          <p:pic>
            <p:nvPicPr>
              <p:cNvPr id="25" name="Picture 40"/>
              <p:cNvPicPr preferRelativeResize="0">
                <a:picLocks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87205" y="2143472"/>
                <a:ext cx="182880" cy="182880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reflection blurRad="12700" stA="38000" endPos="28000" dist="5000" dir="5400000" sy="-100000" algn="bl" rotWithShape="0"/>
              </a:effectLst>
              <a:extLst/>
            </p:spPr>
          </p:pic>
          <p:pic>
            <p:nvPicPr>
              <p:cNvPr id="26" name="Picture 41"/>
              <p:cNvPicPr preferRelativeResize="0">
                <a:picLocks noChangeArrowheads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64392" y="2022408"/>
                <a:ext cx="182880" cy="182880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reflection blurRad="12700" stA="38000" endPos="28000" dist="5000" dir="5400000" sy="-100000" algn="bl" rotWithShape="0"/>
              </a:effectLst>
              <a:extLst/>
            </p:spPr>
          </p:pic>
          <p:pic>
            <p:nvPicPr>
              <p:cNvPr id="27" name="Picture 42"/>
              <p:cNvPicPr preferRelativeResize="0">
                <a:picLocks noChangeArrowheads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75862" y="3168685"/>
                <a:ext cx="182880" cy="182880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reflection blurRad="12700" stA="38000" endPos="28000" dist="5000" dir="5400000" sy="-100000" algn="bl" rotWithShape="0"/>
              </a:effectLst>
              <a:extLst/>
            </p:spPr>
          </p:pic>
          <p:pic>
            <p:nvPicPr>
              <p:cNvPr id="28" name="Picture 43"/>
              <p:cNvPicPr preferRelativeResize="0">
                <a:picLocks noChangeArrowheads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0239" y="2696128"/>
                <a:ext cx="182880" cy="182880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reflection blurRad="12700" stA="38000" endPos="28000" dist="5000" dir="5400000" sy="-100000" algn="bl" rotWithShape="0"/>
              </a:effectLst>
              <a:extLst/>
            </p:spPr>
          </p:pic>
          <p:pic>
            <p:nvPicPr>
              <p:cNvPr id="29" name="Picture 44"/>
              <p:cNvPicPr preferRelativeResize="0">
                <a:picLocks noChangeArrowheads="1"/>
              </p:cNvPicPr>
              <p:nvPr/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09124" y="2018826"/>
                <a:ext cx="182880" cy="182880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reflection blurRad="12700" stA="38000" endPos="28000" dist="5000" dir="5400000" sy="-100000" algn="bl" rotWithShape="0"/>
              </a:effectLst>
              <a:extLst/>
            </p:spPr>
          </p:pic>
          <p:pic>
            <p:nvPicPr>
              <p:cNvPr id="30" name="Picture 45"/>
              <p:cNvPicPr preferRelativeResize="0">
                <a:picLocks noChangeArrowheads="1"/>
              </p:cNvPicPr>
              <p:nvPr/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83254" y="3610842"/>
                <a:ext cx="182880" cy="182880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reflection blurRad="12700" stA="38000" endPos="28000" dist="5000" dir="5400000" sy="-100000" algn="bl" rotWithShape="0"/>
              </a:effectLst>
              <a:extLst/>
            </p:spPr>
          </p:pic>
          <p:pic>
            <p:nvPicPr>
              <p:cNvPr id="31" name="Picture 46"/>
              <p:cNvPicPr preferRelativeResize="0">
                <a:picLocks noChangeArrowheads="1"/>
              </p:cNvPicPr>
              <p:nvPr/>
            </p:nvPicPr>
            <p:blipFill>
              <a:blip r:embed="rId1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6377" y="2956782"/>
                <a:ext cx="182880" cy="182880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reflection blurRad="12700" stA="38000" endPos="28000" dist="5000" dir="5400000" sy="-100000" algn="bl" rotWithShape="0"/>
              </a:effectLst>
              <a:extLst/>
            </p:spPr>
          </p:pic>
          <p:pic>
            <p:nvPicPr>
              <p:cNvPr id="32" name="Picture 47"/>
              <p:cNvPicPr preferRelativeResize="0">
                <a:picLocks noChangeArrowheads="1"/>
              </p:cNvPicPr>
              <p:nvPr/>
            </p:nvPicPr>
            <p:blipFill>
              <a:blip r:embed="rId1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290634" y="2849025"/>
                <a:ext cx="182880" cy="182880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reflection blurRad="12700" stA="38000" endPos="28000" dist="5000" dir="5400000" sy="-100000" algn="bl" rotWithShape="0"/>
              </a:effectLst>
              <a:extLst/>
            </p:spPr>
          </p:pic>
          <p:pic>
            <p:nvPicPr>
              <p:cNvPr id="33" name="Picture 48"/>
              <p:cNvPicPr preferRelativeResize="0">
                <a:picLocks noChangeArrowheads="1"/>
              </p:cNvPicPr>
              <p:nvPr/>
            </p:nvPicPr>
            <p:blipFill>
              <a:blip r:embed="rId2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06832" y="3602264"/>
                <a:ext cx="182880" cy="182880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reflection blurRad="12700" stA="38000" endPos="28000" dist="5000" dir="5400000" sy="-100000" algn="bl" rotWithShape="0"/>
              </a:effectLst>
              <a:extLst/>
            </p:spPr>
          </p:pic>
          <p:pic>
            <p:nvPicPr>
              <p:cNvPr id="34" name="Picture 49"/>
              <p:cNvPicPr preferRelativeResize="0">
                <a:picLocks noChangeArrowheads="1"/>
              </p:cNvPicPr>
              <p:nvPr/>
            </p:nvPicPr>
            <p:blipFill>
              <a:blip r:embed="rId2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89133" y="2267579"/>
                <a:ext cx="182880" cy="182880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reflection blurRad="12700" stA="38000" endPos="28000" dist="5000" dir="5400000" sy="-100000" algn="bl" rotWithShape="0"/>
              </a:effectLst>
              <a:extLst/>
            </p:spPr>
          </p:pic>
          <p:pic>
            <p:nvPicPr>
              <p:cNvPr id="35" name="Picture 50"/>
              <p:cNvPicPr preferRelativeResize="0">
                <a:picLocks noChangeArrowheads="1"/>
              </p:cNvPicPr>
              <p:nvPr/>
            </p:nvPicPr>
            <p:blipFill>
              <a:blip r:embed="rId2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26817" y="3135018"/>
                <a:ext cx="182880" cy="182880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reflection blurRad="12700" stA="38000" endPos="28000" dist="5000" dir="5400000" sy="-100000" algn="bl" rotWithShape="0"/>
              </a:effectLst>
              <a:extLst/>
            </p:spPr>
          </p:pic>
          <p:pic>
            <p:nvPicPr>
              <p:cNvPr id="36" name="Picture 35"/>
              <p:cNvPicPr preferRelativeResize="0">
                <a:picLocks noChangeArrowheads="1"/>
              </p:cNvPicPr>
              <p:nvPr/>
            </p:nvPicPr>
            <p:blipFill>
              <a:blip r:embed="rId2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>
                <a:off x="2806832" y="3869568"/>
                <a:ext cx="182880" cy="182880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reflection blurRad="12700" stA="38000" endPos="28000" dist="5000" dir="5400000" sy="-100000" algn="bl" rotWithShape="0"/>
              </a:effectLst>
              <a:extLst/>
            </p:spPr>
          </p:pic>
          <p:pic>
            <p:nvPicPr>
              <p:cNvPr id="37" name="Picture 36"/>
              <p:cNvPicPr preferRelativeResize="0">
                <a:picLocks noChangeArrowheads="1"/>
              </p:cNvPicPr>
              <p:nvPr/>
            </p:nvPicPr>
            <p:blipFill>
              <a:blip r:embed="rId2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>
                <a:off x="3418257" y="2542161"/>
                <a:ext cx="182880" cy="182880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reflection blurRad="12700" stA="38000" endPos="28000" dist="5000" dir="5400000" sy="-100000" algn="bl" rotWithShape="0"/>
              </a:effectLst>
              <a:extLst/>
            </p:spPr>
          </p:pic>
          <p:pic>
            <p:nvPicPr>
              <p:cNvPr id="38" name="Picture 51"/>
              <p:cNvPicPr preferRelativeResize="0">
                <a:picLocks noChangeArrowheads="1"/>
              </p:cNvPicPr>
              <p:nvPr/>
            </p:nvPicPr>
            <p:blipFill>
              <a:blip r:embed="rId2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46249" y="2784225"/>
                <a:ext cx="182880" cy="182880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reflection blurRad="12700" stA="38000" endPos="28000" dist="5000" dir="5400000" sy="-100000" algn="bl" rotWithShape="0"/>
              </a:effectLst>
              <a:extLst/>
            </p:spPr>
          </p:pic>
          <p:pic>
            <p:nvPicPr>
              <p:cNvPr id="39" name="Picture 53"/>
              <p:cNvPicPr preferRelativeResize="0">
                <a:picLocks noChangeArrowheads="1"/>
              </p:cNvPicPr>
              <p:nvPr/>
            </p:nvPicPr>
            <p:blipFill>
              <a:blip r:embed="rId2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270416" y="3378964"/>
                <a:ext cx="182880" cy="182880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reflection blurRad="12700" stA="38000" endPos="28000" dist="5000" dir="5400000" sy="-100000" algn="bl" rotWithShape="0"/>
              </a:effectLst>
              <a:extLst/>
            </p:spPr>
          </p:pic>
          <p:pic>
            <p:nvPicPr>
              <p:cNvPr id="40" name="Picture 54"/>
              <p:cNvPicPr preferRelativeResize="0">
                <a:picLocks noChangeArrowheads="1"/>
              </p:cNvPicPr>
              <p:nvPr/>
            </p:nvPicPr>
            <p:blipFill>
              <a:blip r:embed="rId2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68381" y="2888424"/>
                <a:ext cx="182880" cy="182880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reflection blurRad="12700" stA="38000" endPos="28000" dist="5000" dir="5400000" sy="-100000" algn="bl" rotWithShape="0"/>
              </a:effectLst>
              <a:extLst/>
            </p:spPr>
          </p:pic>
          <p:pic>
            <p:nvPicPr>
              <p:cNvPr id="41" name="Picture 55"/>
              <p:cNvPicPr preferRelativeResize="0">
                <a:picLocks noChangeArrowheads="1"/>
              </p:cNvPicPr>
              <p:nvPr/>
            </p:nvPicPr>
            <p:blipFill>
              <a:blip r:embed="rId2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287701" y="3918339"/>
                <a:ext cx="182880" cy="182880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reflection blurRad="12700" stA="38000" endPos="28000" dist="5000" dir="5400000" sy="-100000" algn="bl" rotWithShape="0"/>
              </a:effectLst>
              <a:extLst/>
            </p:spPr>
          </p:pic>
          <p:pic>
            <p:nvPicPr>
              <p:cNvPr id="42" name="Picture 56"/>
              <p:cNvPicPr preferRelativeResize="0">
                <a:picLocks noChangeArrowheads="1"/>
              </p:cNvPicPr>
              <p:nvPr/>
            </p:nvPicPr>
            <p:blipFill>
              <a:blip r:embed="rId2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78868" y="3945352"/>
                <a:ext cx="182880" cy="182880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reflection blurRad="12700" stA="38000" endPos="28000" dist="5000" dir="5400000" sy="-100000" algn="bl" rotWithShape="0"/>
              </a:effectLst>
              <a:extLst/>
            </p:spPr>
          </p:pic>
          <p:pic>
            <p:nvPicPr>
              <p:cNvPr id="43" name="Picture 57"/>
              <p:cNvPicPr preferRelativeResize="0">
                <a:picLocks noChangeArrowheads="1"/>
              </p:cNvPicPr>
              <p:nvPr/>
            </p:nvPicPr>
            <p:blipFill>
              <a:blip r:embed="rId2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13189" y="2910298"/>
                <a:ext cx="182880" cy="182880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reflection blurRad="12700" stA="38000" endPos="28000" dist="5000" dir="5400000" sy="-100000" algn="bl" rotWithShape="0"/>
              </a:effectLst>
              <a:extLst/>
            </p:spPr>
          </p:pic>
          <p:pic>
            <p:nvPicPr>
              <p:cNvPr id="44" name="Picture 58"/>
              <p:cNvPicPr preferRelativeResize="0">
                <a:picLocks noChangeArrowheads="1"/>
              </p:cNvPicPr>
              <p:nvPr/>
            </p:nvPicPr>
            <p:blipFill>
              <a:blip r:embed="rId3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55163" y="3094341"/>
                <a:ext cx="182880" cy="182880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reflection blurRad="12700" stA="38000" endPos="28000" dist="5000" dir="5400000" sy="-100000" algn="bl" rotWithShape="0"/>
              </a:effectLst>
              <a:extLst/>
            </p:spPr>
          </p:pic>
          <p:pic>
            <p:nvPicPr>
              <p:cNvPr id="45" name="Picture 59"/>
              <p:cNvPicPr preferRelativeResize="0">
                <a:picLocks noChangeArrowheads="1"/>
              </p:cNvPicPr>
              <p:nvPr/>
            </p:nvPicPr>
            <p:blipFill>
              <a:blip r:embed="rId3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55163" y="3882453"/>
                <a:ext cx="182880" cy="182880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reflection blurRad="12700" stA="38000" endPos="28000" dist="5000" dir="5400000" sy="-100000" algn="bl" rotWithShape="0"/>
              </a:effectLst>
              <a:extLst/>
            </p:spPr>
          </p:pic>
          <p:pic>
            <p:nvPicPr>
              <p:cNvPr id="46" name="Picture 60"/>
              <p:cNvPicPr preferRelativeResize="0">
                <a:picLocks noChangeArrowheads="1"/>
              </p:cNvPicPr>
              <p:nvPr/>
            </p:nvPicPr>
            <p:blipFill>
              <a:blip r:embed="rId3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10622" y="2424776"/>
                <a:ext cx="182880" cy="182880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reflection blurRad="12700" stA="38000" endPos="28000" dist="5000" dir="5400000" sy="-100000" algn="bl" rotWithShape="0"/>
              </a:effectLst>
              <a:extLst/>
            </p:spPr>
          </p:pic>
          <p:pic>
            <p:nvPicPr>
              <p:cNvPr id="47" name="Picture 61"/>
              <p:cNvPicPr preferRelativeResize="0">
                <a:picLocks noChangeArrowheads="1"/>
              </p:cNvPicPr>
              <p:nvPr/>
            </p:nvPicPr>
            <p:blipFill>
              <a:blip r:embed="rId3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89712" y="1761623"/>
                <a:ext cx="182880" cy="182880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reflection blurRad="12700" stA="38000" endPos="28000" dist="5000" dir="5400000" sy="-100000" algn="bl" rotWithShape="0"/>
              </a:effectLst>
              <a:extLst/>
            </p:spPr>
          </p:pic>
          <p:pic>
            <p:nvPicPr>
              <p:cNvPr id="48" name="Picture 62"/>
              <p:cNvPicPr preferRelativeResize="0">
                <a:picLocks noChangeArrowheads="1"/>
              </p:cNvPicPr>
              <p:nvPr/>
            </p:nvPicPr>
            <p:blipFill>
              <a:blip r:embed="rId3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32841" y="3643189"/>
                <a:ext cx="182880" cy="182880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reflection blurRad="12700" stA="38000" endPos="28000" dist="5000" dir="5400000" sy="-100000" algn="bl" rotWithShape="0"/>
              </a:effectLst>
              <a:extLst/>
            </p:spPr>
          </p:pic>
        </p:grpSp>
        <p:grpSp>
          <p:nvGrpSpPr>
            <p:cNvPr id="49" name="Group 48"/>
            <p:cNvGrpSpPr/>
            <p:nvPr/>
          </p:nvGrpSpPr>
          <p:grpSpPr>
            <a:xfrm>
              <a:off x="5655913" y="1617924"/>
              <a:ext cx="1234438" cy="2616901"/>
              <a:chOff x="5655913" y="1617924"/>
              <a:chExt cx="1234438" cy="2616901"/>
            </a:xfrm>
          </p:grpSpPr>
          <p:pic>
            <p:nvPicPr>
              <p:cNvPr id="50" name="Picture 66"/>
              <p:cNvPicPr preferRelativeResize="0">
                <a:picLocks noChangeArrowheads="1"/>
              </p:cNvPicPr>
              <p:nvPr/>
            </p:nvPicPr>
            <p:blipFill>
              <a:blip r:embed="rId3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55008" y="3188294"/>
                <a:ext cx="182880" cy="182880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reflection blurRad="12700" stA="38000" endPos="28000" dist="5000" dir="5400000" sy="-100000" algn="bl" rotWithShape="0"/>
              </a:effectLst>
              <a:extLst/>
            </p:spPr>
          </p:pic>
          <p:pic>
            <p:nvPicPr>
              <p:cNvPr id="51" name="Picture 67"/>
              <p:cNvPicPr preferRelativeResize="0">
                <a:picLocks noChangeArrowheads="1"/>
              </p:cNvPicPr>
              <p:nvPr/>
            </p:nvPicPr>
            <p:blipFill>
              <a:blip r:embed="rId3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339214" y="2783596"/>
                <a:ext cx="182880" cy="182880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reflection blurRad="12700" stA="38000" endPos="28000" dist="5000" dir="5400000" sy="-100000" algn="bl" rotWithShape="0"/>
              </a:effectLst>
              <a:extLst/>
            </p:spPr>
          </p:pic>
          <p:pic>
            <p:nvPicPr>
              <p:cNvPr id="52" name="Picture 68"/>
              <p:cNvPicPr preferRelativeResize="0">
                <a:picLocks noChangeArrowheads="1"/>
              </p:cNvPicPr>
              <p:nvPr/>
            </p:nvPicPr>
            <p:blipFill>
              <a:blip r:embed="rId3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356315" y="2180330"/>
                <a:ext cx="182880" cy="182880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reflection blurRad="12700" stA="38000" endPos="28000" dist="5000" dir="5400000" sy="-100000" algn="bl" rotWithShape="0"/>
              </a:effectLst>
              <a:extLst/>
            </p:spPr>
          </p:pic>
          <p:pic>
            <p:nvPicPr>
              <p:cNvPr id="53" name="Picture 69"/>
              <p:cNvPicPr preferRelativeResize="0">
                <a:picLocks noChangeArrowheads="1"/>
              </p:cNvPicPr>
              <p:nvPr/>
            </p:nvPicPr>
            <p:blipFill>
              <a:blip r:embed="rId3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366407" y="2481822"/>
                <a:ext cx="182880" cy="182880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reflection blurRad="12700" stA="38000" endPos="28000" dist="5000" dir="5400000" sy="-100000" algn="bl" rotWithShape="0"/>
              </a:effectLst>
              <a:extLst/>
            </p:spPr>
          </p:pic>
          <p:pic>
            <p:nvPicPr>
              <p:cNvPr id="54" name="Picture 72"/>
              <p:cNvPicPr preferRelativeResize="0">
                <a:picLocks noChangeArrowheads="1"/>
              </p:cNvPicPr>
              <p:nvPr/>
            </p:nvPicPr>
            <p:blipFill>
              <a:blip r:embed="rId3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612224" y="2190582"/>
                <a:ext cx="182880" cy="182880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reflection blurRad="12700" stA="38000" endPos="28000" dist="5000" dir="5400000" sy="-100000" algn="bl" rotWithShape="0"/>
              </a:effectLst>
              <a:extLst/>
            </p:spPr>
          </p:pic>
          <p:pic>
            <p:nvPicPr>
              <p:cNvPr id="55" name="Picture 73"/>
              <p:cNvPicPr preferRelativeResize="0">
                <a:picLocks noChangeArrowheads="1"/>
              </p:cNvPicPr>
              <p:nvPr/>
            </p:nvPicPr>
            <p:blipFill>
              <a:blip r:embed="rId4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46475" y="2631766"/>
                <a:ext cx="182880" cy="182880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reflection blurRad="12700" stA="38000" endPos="28000" dist="5000" dir="5400000" sy="-100000" algn="bl" rotWithShape="0"/>
              </a:effectLst>
              <a:extLst/>
            </p:spPr>
          </p:pic>
          <p:pic>
            <p:nvPicPr>
              <p:cNvPr id="56" name="Picture 74"/>
              <p:cNvPicPr preferRelativeResize="0">
                <a:picLocks noChangeArrowheads="1"/>
              </p:cNvPicPr>
              <p:nvPr/>
            </p:nvPicPr>
            <p:blipFill>
              <a:blip r:embed="rId4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56876" y="2365732"/>
                <a:ext cx="182880" cy="182880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reflection blurRad="12700" stA="38000" endPos="28000" dist="5000" dir="5400000" sy="-100000" algn="bl" rotWithShape="0"/>
              </a:effectLst>
              <a:extLst/>
            </p:spPr>
          </p:pic>
          <p:pic>
            <p:nvPicPr>
              <p:cNvPr id="57" name="Picture 75"/>
              <p:cNvPicPr preferRelativeResize="0">
                <a:picLocks noChangeArrowheads="1"/>
              </p:cNvPicPr>
              <p:nvPr/>
            </p:nvPicPr>
            <p:blipFill>
              <a:blip r:embed="rId4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69824" y="2908933"/>
                <a:ext cx="182880" cy="182880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reflection blurRad="12700" stA="38000" endPos="28000" dist="5000" dir="5400000" sy="-100000" algn="bl" rotWithShape="0"/>
              </a:effectLst>
              <a:extLst/>
            </p:spPr>
          </p:pic>
          <p:pic>
            <p:nvPicPr>
              <p:cNvPr id="58" name="Picture 76"/>
              <p:cNvPicPr preferRelativeResize="0">
                <a:picLocks noChangeArrowheads="1"/>
              </p:cNvPicPr>
              <p:nvPr/>
            </p:nvPicPr>
            <p:blipFill>
              <a:blip r:embed="rId4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655913" y="2611853"/>
                <a:ext cx="182880" cy="182880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reflection blurRad="12700" stA="38000" endPos="28000" dist="5000" dir="5400000" sy="-100000" algn="bl" rotWithShape="0"/>
              </a:effectLst>
              <a:extLst/>
            </p:spPr>
          </p:pic>
          <p:pic>
            <p:nvPicPr>
              <p:cNvPr id="59" name="Picture 77"/>
              <p:cNvPicPr preferRelativeResize="0">
                <a:picLocks noChangeArrowheads="1"/>
              </p:cNvPicPr>
              <p:nvPr/>
            </p:nvPicPr>
            <p:blipFill>
              <a:blip r:embed="rId4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29323" y="2114651"/>
                <a:ext cx="182880" cy="182880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reflection blurRad="12700" stA="38000" endPos="28000" dist="5000" dir="5400000" sy="-100000" algn="bl" rotWithShape="0"/>
              </a:effectLst>
              <a:extLst/>
            </p:spPr>
          </p:pic>
          <p:pic>
            <p:nvPicPr>
              <p:cNvPr id="60" name="Picture 78"/>
              <p:cNvPicPr preferRelativeResize="0">
                <a:picLocks noChangeArrowheads="1"/>
              </p:cNvPicPr>
              <p:nvPr/>
            </p:nvPicPr>
            <p:blipFill>
              <a:blip r:embed="rId4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25861" y="1760646"/>
                <a:ext cx="182880" cy="182880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reflection blurRad="12700" stA="38000" endPos="28000" dist="5000" dir="5400000" sy="-100000" algn="bl" rotWithShape="0"/>
              </a:effectLst>
              <a:extLst/>
            </p:spPr>
          </p:pic>
          <p:pic>
            <p:nvPicPr>
              <p:cNvPr id="61" name="Picture 79"/>
              <p:cNvPicPr preferRelativeResize="0">
                <a:picLocks noChangeArrowheads="1"/>
              </p:cNvPicPr>
              <p:nvPr/>
            </p:nvPicPr>
            <p:blipFill>
              <a:blip r:embed="rId4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97223" y="2023211"/>
                <a:ext cx="182880" cy="182880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reflection blurRad="12700" stA="38000" endPos="28000" dist="5000" dir="5400000" sy="-100000" algn="bl" rotWithShape="0"/>
              </a:effectLst>
              <a:extLst/>
            </p:spPr>
          </p:pic>
          <p:pic>
            <p:nvPicPr>
              <p:cNvPr id="62" name="Picture 80"/>
              <p:cNvPicPr preferRelativeResize="0">
                <a:picLocks noChangeArrowheads="1"/>
              </p:cNvPicPr>
              <p:nvPr/>
            </p:nvPicPr>
            <p:blipFill>
              <a:blip r:embed="rId4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71494" y="3985746"/>
                <a:ext cx="182880" cy="182880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reflection blurRad="12700" stA="38000" endPos="28000" dist="5000" dir="5400000" sy="-100000" algn="bl" rotWithShape="0"/>
              </a:effectLst>
              <a:extLst/>
            </p:spPr>
          </p:pic>
          <p:pic>
            <p:nvPicPr>
              <p:cNvPr id="63" name="Picture 81"/>
              <p:cNvPicPr preferRelativeResize="0">
                <a:picLocks noChangeArrowheads="1"/>
              </p:cNvPicPr>
              <p:nvPr/>
            </p:nvPicPr>
            <p:blipFill>
              <a:blip r:embed="rId4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43118" y="2916710"/>
                <a:ext cx="182880" cy="182880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reflection blurRad="12700" stA="38000" endPos="28000" dist="5000" dir="5400000" sy="-100000" algn="bl" rotWithShape="0"/>
              </a:effectLst>
              <a:extLst/>
            </p:spPr>
          </p:pic>
          <p:pic>
            <p:nvPicPr>
              <p:cNvPr id="64" name="Picture 82"/>
              <p:cNvPicPr preferRelativeResize="0">
                <a:picLocks noChangeArrowheads="1"/>
              </p:cNvPicPr>
              <p:nvPr/>
            </p:nvPicPr>
            <p:blipFill>
              <a:blip r:embed="rId4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94351" y="3727096"/>
                <a:ext cx="182880" cy="182880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reflection blurRad="12700" stA="38000" endPos="28000" dist="5000" dir="5400000" sy="-100000" algn="bl" rotWithShape="0"/>
              </a:effectLst>
              <a:extLst/>
            </p:spPr>
          </p:pic>
          <p:pic>
            <p:nvPicPr>
              <p:cNvPr id="65" name="Picture 83"/>
              <p:cNvPicPr>
                <a:picLocks noChangeArrowheads="1"/>
              </p:cNvPicPr>
              <p:nvPr/>
            </p:nvPicPr>
            <p:blipFill>
              <a:blip r:embed="rId5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680320" y="3071868"/>
                <a:ext cx="182880" cy="182880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reflection blurRad="12700" stA="38000" endPos="28000" dist="5000" dir="5400000" sy="-100000" algn="bl" rotWithShape="0"/>
              </a:effectLst>
              <a:extLst/>
            </p:spPr>
          </p:pic>
          <p:pic>
            <p:nvPicPr>
              <p:cNvPr id="66" name="Picture 84"/>
              <p:cNvPicPr>
                <a:picLocks noChangeArrowheads="1"/>
              </p:cNvPicPr>
              <p:nvPr/>
            </p:nvPicPr>
            <p:blipFill>
              <a:blip r:embed="rId5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26526" y="4051945"/>
                <a:ext cx="182880" cy="182880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reflection blurRad="12700" stA="38000" endPos="28000" dist="5000" dir="5400000" sy="-100000" algn="bl" rotWithShape="0"/>
              </a:effectLst>
              <a:extLst/>
            </p:spPr>
          </p:pic>
          <p:pic>
            <p:nvPicPr>
              <p:cNvPr id="67" name="Picture 85"/>
              <p:cNvPicPr>
                <a:picLocks noChangeArrowheads="1"/>
              </p:cNvPicPr>
              <p:nvPr/>
            </p:nvPicPr>
            <p:blipFill>
              <a:blip r:embed="rId5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61086" y="3449929"/>
                <a:ext cx="182880" cy="182880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reflection blurRad="12700" stA="38000" endPos="28000" dist="5000" dir="5400000" sy="-100000" algn="bl" rotWithShape="0"/>
              </a:effectLst>
              <a:extLst/>
            </p:spPr>
          </p:pic>
          <p:pic>
            <p:nvPicPr>
              <p:cNvPr id="68" name="Picture 86"/>
              <p:cNvPicPr>
                <a:picLocks noChangeArrowheads="1"/>
              </p:cNvPicPr>
              <p:nvPr/>
            </p:nvPicPr>
            <p:blipFill>
              <a:blip r:embed="rId5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61639" y="3172344"/>
                <a:ext cx="182880" cy="182880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reflection blurRad="12700" stA="38000" endPos="28000" dist="5000" dir="5400000" sy="-100000" algn="bl" rotWithShape="0"/>
              </a:effectLst>
              <a:extLst/>
            </p:spPr>
          </p:pic>
          <p:pic>
            <p:nvPicPr>
              <p:cNvPr id="69" name="Picture 87"/>
              <p:cNvPicPr>
                <a:picLocks noChangeArrowheads="1"/>
              </p:cNvPicPr>
              <p:nvPr/>
            </p:nvPicPr>
            <p:blipFill>
              <a:blip r:embed="rId5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575708" y="2835637"/>
                <a:ext cx="182880" cy="182880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reflection blurRad="12700" stA="38000" endPos="28000" dist="5000" dir="5400000" sy="-100000" algn="bl" rotWithShape="0"/>
              </a:effectLst>
              <a:extLst/>
            </p:spPr>
          </p:pic>
          <p:pic>
            <p:nvPicPr>
              <p:cNvPr id="70" name="Picture 88"/>
              <p:cNvPicPr>
                <a:picLocks noChangeArrowheads="1"/>
              </p:cNvPicPr>
              <p:nvPr/>
            </p:nvPicPr>
            <p:blipFill>
              <a:blip r:embed="rId5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681486" y="3457748"/>
                <a:ext cx="182880" cy="182880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reflection blurRad="12700" stA="38000" endPos="28000" dist="5000" dir="5400000" sy="-100000" algn="bl" rotWithShape="0"/>
              </a:effectLst>
              <a:extLst/>
            </p:spPr>
          </p:pic>
          <p:pic>
            <p:nvPicPr>
              <p:cNvPr id="71" name="Picture 89"/>
              <p:cNvPicPr>
                <a:picLocks noChangeArrowheads="1"/>
              </p:cNvPicPr>
              <p:nvPr/>
            </p:nvPicPr>
            <p:blipFill>
              <a:blip r:embed="rId5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332501" y="3092197"/>
                <a:ext cx="182880" cy="182880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reflection blurRad="12700" stA="38000" endPos="28000" dist="5000" dir="5400000" sy="-100000" algn="bl" rotWithShape="0"/>
              </a:effectLst>
              <a:extLst/>
            </p:spPr>
          </p:pic>
          <p:pic>
            <p:nvPicPr>
              <p:cNvPr id="72" name="Picture 90"/>
              <p:cNvPicPr>
                <a:picLocks noChangeArrowheads="1"/>
              </p:cNvPicPr>
              <p:nvPr/>
            </p:nvPicPr>
            <p:blipFill>
              <a:blip r:embed="rId5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520286" y="3327118"/>
                <a:ext cx="182880" cy="182880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reflection blurRad="12700" stA="38000" endPos="28000" dist="5000" dir="5400000" sy="-100000" algn="bl" rotWithShape="0"/>
              </a:effectLst>
              <a:extLst/>
            </p:spPr>
          </p:pic>
          <p:pic>
            <p:nvPicPr>
              <p:cNvPr id="73" name="Picture 91"/>
              <p:cNvPicPr>
                <a:picLocks noChangeArrowheads="1"/>
              </p:cNvPicPr>
              <p:nvPr/>
            </p:nvPicPr>
            <p:blipFill>
              <a:blip r:embed="rId5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88199" y="3773971"/>
                <a:ext cx="182880" cy="182880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reflection blurRad="12700" stA="38000" endPos="28000" dist="5000" dir="5400000" sy="-100000" algn="bl" rotWithShape="0"/>
              </a:effectLst>
              <a:extLst/>
            </p:spPr>
          </p:pic>
          <p:pic>
            <p:nvPicPr>
              <p:cNvPr id="74" name="Picture 92"/>
              <p:cNvPicPr>
                <a:picLocks noChangeArrowheads="1"/>
              </p:cNvPicPr>
              <p:nvPr/>
            </p:nvPicPr>
            <p:blipFill>
              <a:blip r:embed="rId5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27677" y="3446921"/>
                <a:ext cx="182880" cy="182880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reflection blurRad="12700" stA="38000" endPos="28000" dist="5000" dir="5400000" sy="-100000" algn="bl" rotWithShape="0"/>
              </a:effectLst>
              <a:extLst/>
            </p:spPr>
          </p:pic>
          <p:pic>
            <p:nvPicPr>
              <p:cNvPr id="75" name="Picture 93"/>
              <p:cNvPicPr>
                <a:picLocks noChangeArrowheads="1"/>
              </p:cNvPicPr>
              <p:nvPr/>
            </p:nvPicPr>
            <p:blipFill>
              <a:blip r:embed="rId6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707471" y="3847467"/>
                <a:ext cx="182880" cy="18288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</p:pic>
          <p:pic>
            <p:nvPicPr>
              <p:cNvPr id="76" name="Picture 94"/>
              <p:cNvPicPr>
                <a:picLocks noChangeArrowheads="1"/>
              </p:cNvPicPr>
              <p:nvPr/>
            </p:nvPicPr>
            <p:blipFill>
              <a:blip r:embed="rId6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451567" y="3803585"/>
                <a:ext cx="182880" cy="182880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reflection blurRad="12700" stA="38000" endPos="28000" dist="5000" dir="5400000" sy="-100000" algn="bl" rotWithShape="0"/>
              </a:effectLst>
              <a:extLst/>
            </p:spPr>
          </p:pic>
          <p:pic>
            <p:nvPicPr>
              <p:cNvPr id="77" name="Picture 95"/>
              <p:cNvPicPr>
                <a:picLocks noChangeArrowheads="1"/>
              </p:cNvPicPr>
              <p:nvPr/>
            </p:nvPicPr>
            <p:blipFill>
              <a:blip r:embed="rId6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607777" y="3573968"/>
                <a:ext cx="182880" cy="182880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reflection blurRad="12700" stA="38000" endPos="28000" dist="5000" dir="5400000" sy="-100000" algn="bl" rotWithShape="0"/>
              </a:effectLst>
              <a:extLst/>
            </p:spPr>
          </p:pic>
          <p:pic>
            <p:nvPicPr>
              <p:cNvPr id="78" name="Picture 96"/>
              <p:cNvPicPr>
                <a:picLocks noChangeArrowheads="1"/>
              </p:cNvPicPr>
              <p:nvPr/>
            </p:nvPicPr>
            <p:blipFill>
              <a:blip r:embed="rId6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66146" y="1904134"/>
                <a:ext cx="182880" cy="182880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reflection blurRad="12700" stA="38000" endPos="28000" dist="5000" dir="5400000" sy="-100000" algn="bl" rotWithShape="0"/>
              </a:effectLst>
              <a:extLst/>
            </p:spPr>
          </p:pic>
          <p:pic>
            <p:nvPicPr>
              <p:cNvPr id="79" name="Picture 97"/>
              <p:cNvPicPr>
                <a:picLocks noChangeArrowheads="1"/>
              </p:cNvPicPr>
              <p:nvPr/>
            </p:nvPicPr>
            <p:blipFill>
              <a:blip r:embed="rId6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73867" y="2302572"/>
                <a:ext cx="182880" cy="182880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reflection blurRad="12700" stA="38000" endPos="28000" dist="5000" dir="5400000" sy="-100000" algn="bl" rotWithShape="0"/>
              </a:effectLst>
              <a:extLst/>
            </p:spPr>
          </p:pic>
          <p:pic>
            <p:nvPicPr>
              <p:cNvPr id="80" name="Picture 98"/>
              <p:cNvPicPr>
                <a:picLocks noChangeArrowheads="1"/>
              </p:cNvPicPr>
              <p:nvPr/>
            </p:nvPicPr>
            <p:blipFill>
              <a:blip r:embed="rId6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356315" y="1617924"/>
                <a:ext cx="182880" cy="182880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reflection blurRad="12700" stA="38000" endPos="28000" dist="5000" dir="5400000" sy="-100000" algn="bl" rotWithShape="0"/>
              </a:effectLst>
              <a:extLst/>
            </p:spPr>
          </p:pic>
          <p:pic>
            <p:nvPicPr>
              <p:cNvPr id="81" name="Picture 99"/>
              <p:cNvPicPr>
                <a:picLocks noChangeArrowheads="1"/>
              </p:cNvPicPr>
              <p:nvPr/>
            </p:nvPicPr>
            <p:blipFill>
              <a:blip r:embed="rId6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529672" y="1882151"/>
                <a:ext cx="182880" cy="182880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reflection blurRad="12700" stA="38000" endPos="28000" dist="5000" dir="5400000" sy="-100000" algn="bl" rotWithShape="0"/>
              </a:effectLst>
              <a:extLst/>
            </p:spPr>
          </p:pic>
          <p:pic>
            <p:nvPicPr>
              <p:cNvPr id="82" name="Picture 100"/>
              <p:cNvPicPr>
                <a:picLocks noChangeArrowheads="1"/>
              </p:cNvPicPr>
              <p:nvPr/>
            </p:nvPicPr>
            <p:blipFill>
              <a:blip r:embed="rId6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648218" y="2490009"/>
                <a:ext cx="182880" cy="182880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reflection blurRad="12700" stA="38000" endPos="28000" dist="5000" dir="5400000" sy="-100000" algn="bl" rotWithShape="0"/>
              </a:effectLst>
              <a:extLst/>
            </p:spPr>
          </p:pic>
        </p:grpSp>
        <p:pic>
          <p:nvPicPr>
            <p:cNvPr id="83" name="Picture 2" descr="E:\noisyParrot.png"/>
            <p:cNvPicPr>
              <a:picLocks noChangeAspect="1" noChangeArrowheads="1"/>
            </p:cNvPicPr>
            <p:nvPr/>
          </p:nvPicPr>
          <p:blipFill>
            <a:blip r:embed="rId6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9671" y="1779812"/>
              <a:ext cx="2049274" cy="20324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4" name="Picture 3" descr="E:\denoisedParrot.png"/>
            <p:cNvPicPr>
              <a:picLocks noChangeAspect="1" noChangeArrowheads="1"/>
            </p:cNvPicPr>
            <p:nvPr/>
          </p:nvPicPr>
          <p:blipFill>
            <a:blip r:embed="rId6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03006" y="1779812"/>
              <a:ext cx="2049274" cy="20324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85" name="Group 84"/>
            <p:cNvGrpSpPr/>
            <p:nvPr/>
          </p:nvGrpSpPr>
          <p:grpSpPr>
            <a:xfrm>
              <a:off x="3895098" y="1978788"/>
              <a:ext cx="1625466" cy="1686620"/>
              <a:chOff x="3895098" y="1978788"/>
              <a:chExt cx="1625466" cy="1686620"/>
            </a:xfrm>
          </p:grpSpPr>
          <p:sp>
            <p:nvSpPr>
              <p:cNvPr id="86" name="Freeform 85"/>
              <p:cNvSpPr/>
              <p:nvPr/>
            </p:nvSpPr>
            <p:spPr>
              <a:xfrm rot="10800000" flipH="1">
                <a:off x="4904733" y="2681052"/>
                <a:ext cx="615831" cy="422789"/>
              </a:xfrm>
              <a:custGeom>
                <a:avLst/>
                <a:gdLst>
                  <a:gd name="connsiteX0" fmla="*/ 88900 w 901700"/>
                  <a:gd name="connsiteY0" fmla="*/ 78014 h 934357"/>
                  <a:gd name="connsiteX1" fmla="*/ 633186 w 901700"/>
                  <a:gd name="connsiteY1" fmla="*/ 339271 h 934357"/>
                  <a:gd name="connsiteX2" fmla="*/ 654957 w 901700"/>
                  <a:gd name="connsiteY2" fmla="*/ 56242 h 934357"/>
                  <a:gd name="connsiteX3" fmla="*/ 883557 w 901700"/>
                  <a:gd name="connsiteY3" fmla="*/ 502557 h 934357"/>
                  <a:gd name="connsiteX4" fmla="*/ 546100 w 901700"/>
                  <a:gd name="connsiteY4" fmla="*/ 916214 h 934357"/>
                  <a:gd name="connsiteX5" fmla="*/ 665843 w 901700"/>
                  <a:gd name="connsiteY5" fmla="*/ 611414 h 934357"/>
                  <a:gd name="connsiteX6" fmla="*/ 99786 w 901700"/>
                  <a:gd name="connsiteY6" fmla="*/ 807357 h 934357"/>
                  <a:gd name="connsiteX7" fmla="*/ 88900 w 901700"/>
                  <a:gd name="connsiteY7" fmla="*/ 78014 h 9343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01700" h="934357">
                    <a:moveTo>
                      <a:pt x="88900" y="78014"/>
                    </a:moveTo>
                    <a:cubicBezTo>
                      <a:pt x="177800" y="0"/>
                      <a:pt x="538843" y="342900"/>
                      <a:pt x="633186" y="339271"/>
                    </a:cubicBezTo>
                    <a:cubicBezTo>
                      <a:pt x="727529" y="335642"/>
                      <a:pt x="613229" y="29028"/>
                      <a:pt x="654957" y="56242"/>
                    </a:cubicBezTo>
                    <a:cubicBezTo>
                      <a:pt x="696685" y="83456"/>
                      <a:pt x="901700" y="359228"/>
                      <a:pt x="883557" y="502557"/>
                    </a:cubicBezTo>
                    <a:cubicBezTo>
                      <a:pt x="865414" y="645886"/>
                      <a:pt x="582386" y="898071"/>
                      <a:pt x="546100" y="916214"/>
                    </a:cubicBezTo>
                    <a:cubicBezTo>
                      <a:pt x="509814" y="934357"/>
                      <a:pt x="740229" y="629557"/>
                      <a:pt x="665843" y="611414"/>
                    </a:cubicBezTo>
                    <a:cubicBezTo>
                      <a:pt x="591457" y="593271"/>
                      <a:pt x="190500" y="892628"/>
                      <a:pt x="99786" y="807357"/>
                    </a:cubicBezTo>
                    <a:cubicBezTo>
                      <a:pt x="9072" y="722086"/>
                      <a:pt x="0" y="156028"/>
                      <a:pt x="88900" y="78014"/>
                    </a:cubicBez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87" name="Cube 86"/>
              <p:cNvSpPr/>
              <p:nvPr/>
            </p:nvSpPr>
            <p:spPr>
              <a:xfrm>
                <a:off x="3957875" y="1978788"/>
                <a:ext cx="1455678" cy="1686620"/>
              </a:xfrm>
              <a:prstGeom prst="cube">
                <a:avLst>
                  <a:gd name="adj" fmla="val 42726"/>
                </a:avLst>
              </a:prstGeom>
              <a:solidFill>
                <a:schemeClr val="bg2"/>
              </a:solidFill>
              <a:ln>
                <a:solidFill>
                  <a:schemeClr val="bg1">
                    <a:lumMod val="50000"/>
                    <a:lumOff val="50000"/>
                  </a:schemeClr>
                </a:solidFill>
              </a:ln>
              <a:scene3d>
                <a:camera prst="isometricLeftDown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88" name="Freeform 87"/>
              <p:cNvSpPr/>
              <p:nvPr/>
            </p:nvSpPr>
            <p:spPr>
              <a:xfrm rot="10800000" flipH="1">
                <a:off x="3895098" y="2645555"/>
                <a:ext cx="615831" cy="422789"/>
              </a:xfrm>
              <a:custGeom>
                <a:avLst/>
                <a:gdLst>
                  <a:gd name="connsiteX0" fmla="*/ 88900 w 901700"/>
                  <a:gd name="connsiteY0" fmla="*/ 78014 h 934357"/>
                  <a:gd name="connsiteX1" fmla="*/ 633186 w 901700"/>
                  <a:gd name="connsiteY1" fmla="*/ 339271 h 934357"/>
                  <a:gd name="connsiteX2" fmla="*/ 654957 w 901700"/>
                  <a:gd name="connsiteY2" fmla="*/ 56242 h 934357"/>
                  <a:gd name="connsiteX3" fmla="*/ 883557 w 901700"/>
                  <a:gd name="connsiteY3" fmla="*/ 502557 h 934357"/>
                  <a:gd name="connsiteX4" fmla="*/ 546100 w 901700"/>
                  <a:gd name="connsiteY4" fmla="*/ 916214 h 934357"/>
                  <a:gd name="connsiteX5" fmla="*/ 665843 w 901700"/>
                  <a:gd name="connsiteY5" fmla="*/ 611414 h 934357"/>
                  <a:gd name="connsiteX6" fmla="*/ 99786 w 901700"/>
                  <a:gd name="connsiteY6" fmla="*/ 807357 h 934357"/>
                  <a:gd name="connsiteX7" fmla="*/ 88900 w 901700"/>
                  <a:gd name="connsiteY7" fmla="*/ 78014 h 9343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01700" h="934357">
                    <a:moveTo>
                      <a:pt x="88900" y="78014"/>
                    </a:moveTo>
                    <a:cubicBezTo>
                      <a:pt x="177800" y="0"/>
                      <a:pt x="538843" y="342900"/>
                      <a:pt x="633186" y="339271"/>
                    </a:cubicBezTo>
                    <a:cubicBezTo>
                      <a:pt x="727529" y="335642"/>
                      <a:pt x="613229" y="29028"/>
                      <a:pt x="654957" y="56242"/>
                    </a:cubicBezTo>
                    <a:cubicBezTo>
                      <a:pt x="696685" y="83456"/>
                      <a:pt x="901700" y="359228"/>
                      <a:pt x="883557" y="502557"/>
                    </a:cubicBezTo>
                    <a:cubicBezTo>
                      <a:pt x="865414" y="645886"/>
                      <a:pt x="582386" y="898071"/>
                      <a:pt x="546100" y="916214"/>
                    </a:cubicBezTo>
                    <a:cubicBezTo>
                      <a:pt x="509814" y="934357"/>
                      <a:pt x="740229" y="629557"/>
                      <a:pt x="665843" y="611414"/>
                    </a:cubicBezTo>
                    <a:cubicBezTo>
                      <a:pt x="591457" y="593271"/>
                      <a:pt x="190500" y="892628"/>
                      <a:pt x="99786" y="807357"/>
                    </a:cubicBezTo>
                    <a:cubicBezTo>
                      <a:pt x="9072" y="722086"/>
                      <a:pt x="0" y="156028"/>
                      <a:pt x="88900" y="78014"/>
                    </a:cubicBez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</p:grpSp>
      </p:grpSp>
      <p:sp>
        <p:nvSpPr>
          <p:cNvPr id="89" name="Rectangle 3"/>
          <p:cNvSpPr>
            <a:spLocks noChangeArrowheads="1"/>
          </p:cNvSpPr>
          <p:nvPr/>
        </p:nvSpPr>
        <p:spPr bwMode="auto">
          <a:xfrm>
            <a:off x="0" y="152400"/>
            <a:ext cx="9024938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l"/>
            <a:r>
              <a:rPr lang="en-US" sz="3600" b="0" dirty="0">
                <a:solidFill>
                  <a:schemeClr val="bg1"/>
                </a:solidFill>
                <a:latin typeface="Calibri" panose="020F0502020204030204" pitchFamily="34" charset="0"/>
              </a:rPr>
              <a:t>   </a:t>
            </a:r>
            <a:r>
              <a:rPr lang="en-US" sz="4800" b="0" dirty="0">
                <a:solidFill>
                  <a:schemeClr val="bg1"/>
                </a:solidFill>
                <a:latin typeface="Monotype Corsiva" panose="03010101010201010101" pitchFamily="66" charset="0"/>
              </a:rPr>
              <a:t>Sparseland</a:t>
            </a:r>
            <a:r>
              <a:rPr lang="en-US" sz="4800" b="0" dirty="0">
                <a:solidFill>
                  <a:schemeClr val="bg1"/>
                </a:solidFill>
                <a:latin typeface="Calibri" panose="020F0502020204030204" pitchFamily="34" charset="0"/>
              </a:rPr>
              <a:t> </a:t>
            </a:r>
            <a:r>
              <a:rPr lang="en-US" sz="3600" b="0" dirty="0">
                <a:solidFill>
                  <a:schemeClr val="bg1"/>
                </a:solidFill>
                <a:latin typeface="Calibri" panose="020F0502020204030204" pitchFamily="34" charset="0"/>
              </a:rPr>
              <a:t> for Image Processing</a:t>
            </a:r>
          </a:p>
        </p:txBody>
      </p:sp>
    </p:spTree>
    <p:extLst>
      <p:ext uri="{BB962C8B-B14F-4D97-AF65-F5344CB8AC3E}">
        <p14:creationId xmlns:p14="http://schemas.microsoft.com/office/powerpoint/2010/main" val="973195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uiExpand="1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 bwMode="auto">
          <a:xfrm>
            <a:off x="4540314" y="1750287"/>
            <a:ext cx="3932222" cy="965703"/>
          </a:xfrm>
          <a:prstGeom prst="round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he-IL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5" name="Rounded Rectangle 4"/>
          <p:cNvSpPr/>
          <p:nvPr/>
        </p:nvSpPr>
        <p:spPr bwMode="auto">
          <a:xfrm>
            <a:off x="2181886" y="2598296"/>
            <a:ext cx="4716856" cy="878186"/>
          </a:xfrm>
          <a:prstGeom prst="round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he-IL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0" y="116542"/>
            <a:ext cx="9144000" cy="58496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7500"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18" charset="0"/>
              </a:defRPr>
            </a:lvl9pPr>
          </a:lstStyle>
          <a:p>
            <a:r>
              <a:rPr lang="en-US" sz="5300" b="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Multi-Layered </a:t>
            </a:r>
            <a:r>
              <a:rPr lang="en-US" sz="5300" b="0" kern="0" dirty="0">
                <a:solidFill>
                  <a:srgbClr val="FFC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Convolutional</a:t>
            </a:r>
            <a:r>
              <a:rPr lang="en-US" sz="5300" b="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br>
              <a:rPr lang="en-US" sz="5300" b="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en-US" sz="5300" b="0" kern="0" dirty="0">
                <a:solidFill>
                  <a:srgbClr val="FFC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Sparse Modeling</a:t>
            </a:r>
          </a:p>
          <a:p>
            <a:endParaRPr lang="en-US" sz="5300" b="0" kern="0" dirty="0">
              <a:solidFill>
                <a:schemeClr val="tx1">
                  <a:lumMod val="65000"/>
                  <a:lumOff val="3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7113588" y="6238875"/>
            <a:ext cx="1905000" cy="457200"/>
          </a:xfrm>
          <a:noFill/>
        </p:spPr>
        <p:txBody>
          <a:bodyPr/>
          <a:lstStyle/>
          <a:p>
            <a:fld id="{8F8166F9-6153-4836-8CA0-69276788D7BC}" type="slidenum">
              <a:rPr lang="he-IL" smtClean="0">
                <a:solidFill>
                  <a:srgbClr val="FFFFFF"/>
                </a:solidFill>
              </a:rPr>
              <a:pPr/>
              <a:t>32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9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588963" y="6175375"/>
            <a:ext cx="4108450" cy="682625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>
                <a:solidFill>
                  <a:schemeClr val="bg1"/>
                </a:solidFill>
              </a:rPr>
              <a:t>Michael Elad</a:t>
            </a:r>
          </a:p>
          <a:p>
            <a:pPr>
              <a:defRPr/>
            </a:pPr>
            <a:r>
              <a:rPr lang="en-US" dirty="0">
                <a:solidFill>
                  <a:schemeClr val="bg1"/>
                </a:solidFill>
              </a:rPr>
              <a:t>The Computer-Science Department	</a:t>
            </a:r>
          </a:p>
          <a:p>
            <a:pPr>
              <a:defRPr/>
            </a:pPr>
            <a:r>
              <a:rPr lang="en-US" dirty="0">
                <a:solidFill>
                  <a:schemeClr val="bg1"/>
                </a:solidFill>
              </a:rPr>
              <a:t>The Technion</a:t>
            </a:r>
          </a:p>
        </p:txBody>
      </p:sp>
      <p:sp>
        <p:nvSpPr>
          <p:cNvPr id="18" name="Rounded Rectangle 17"/>
          <p:cNvSpPr/>
          <p:nvPr/>
        </p:nvSpPr>
        <p:spPr bwMode="auto">
          <a:xfrm>
            <a:off x="298382" y="4485373"/>
            <a:ext cx="3512103" cy="1428518"/>
          </a:xfrm>
          <a:prstGeom prst="roundRect">
            <a:avLst/>
          </a:prstGeom>
          <a:solidFill>
            <a:srgbClr val="A5002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he-IL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451630" y="4678890"/>
            <a:ext cx="3329980" cy="1193362"/>
            <a:chOff x="451630" y="4775140"/>
            <a:chExt cx="3329980" cy="1193362"/>
          </a:xfrm>
        </p:grpSpPr>
        <p:sp>
          <p:nvSpPr>
            <p:cNvPr id="20" name="TextBox 19">
              <a:extLst>
                <a:ext uri="{FF2B5EF4-FFF2-40B4-BE49-F238E27FC236}">
                  <a16:creationId xmlns="" xmlns:a16="http://schemas.microsoft.com/office/drawing/2014/main" id="{AC261EDC-7B23-48B9-9041-6DB9B0E8A725}"/>
                </a:ext>
              </a:extLst>
            </p:cNvPr>
            <p:cNvSpPr txBox="1"/>
            <p:nvPr/>
          </p:nvSpPr>
          <p:spPr>
            <a:xfrm>
              <a:off x="1623780" y="5691503"/>
              <a:ext cx="1106907" cy="276999"/>
            </a:xfrm>
            <a:prstGeom prst="rect">
              <a:avLst/>
            </a:prstGeom>
            <a:noFill/>
          </p:spPr>
          <p:txBody>
            <a:bodyPr wrap="none" rtlCol="1">
              <a:spAutoFit/>
            </a:bodyPr>
            <a:lstStyle/>
            <a:p>
              <a:pPr algn="ctr"/>
              <a:r>
                <a:rPr lang="en-US" sz="1200" b="0" dirty="0">
                  <a:solidFill>
                    <a:schemeClr val="bg1"/>
                  </a:solidFill>
                  <a:latin typeface="Calibri" panose="020F0502020204030204" pitchFamily="34" charset="0"/>
                </a:rPr>
                <a:t>Vardan Papyan</a:t>
              </a:r>
              <a:endParaRPr lang="he-IL" sz="1200" b="0" dirty="0">
                <a:solidFill>
                  <a:schemeClr val="bg1"/>
                </a:solidFill>
                <a:latin typeface="Calibri" panose="020F0502020204030204" pitchFamily="34" charset="0"/>
              </a:endParaRPr>
            </a:p>
          </p:txBody>
        </p:sp>
        <p:pic>
          <p:nvPicPr>
            <p:cNvPr id="21" name="Picture 8" descr="image 1">
              <a:extLst>
                <a:ext uri="{FF2B5EF4-FFF2-40B4-BE49-F238E27FC236}">
                  <a16:creationId xmlns="" xmlns:a16="http://schemas.microsoft.com/office/drawing/2014/main" id="{1F2178BB-4BB4-4DC2-BEAE-C022F2D9D29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6887" y="4775140"/>
              <a:ext cx="912807" cy="9194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>
              <a:extLst>
                <a:ext uri="{FF2B5EF4-FFF2-40B4-BE49-F238E27FC236}">
                  <a16:creationId xmlns="" xmlns:a16="http://schemas.microsoft.com/office/drawing/2014/main" id="{7C2E4410-1602-438E-B0E4-37D728054063}"/>
                </a:ext>
              </a:extLst>
            </p:cNvPr>
            <p:cNvSpPr txBox="1"/>
            <p:nvPr/>
          </p:nvSpPr>
          <p:spPr>
            <a:xfrm>
              <a:off x="451630" y="5691503"/>
              <a:ext cx="1064330" cy="276999"/>
            </a:xfrm>
            <a:prstGeom prst="rect">
              <a:avLst/>
            </a:prstGeom>
            <a:noFill/>
          </p:spPr>
          <p:txBody>
            <a:bodyPr wrap="none" rtlCol="1">
              <a:spAutoFit/>
            </a:bodyPr>
            <a:lstStyle/>
            <a:p>
              <a:pPr algn="ctr"/>
              <a:r>
                <a:rPr lang="en-US" sz="1200" b="0" dirty="0" err="1">
                  <a:solidFill>
                    <a:schemeClr val="bg1"/>
                  </a:solidFill>
                  <a:latin typeface="Calibri" panose="020F0502020204030204" pitchFamily="34" charset="0"/>
                </a:rPr>
                <a:t>Yaniv</a:t>
              </a:r>
              <a:r>
                <a:rPr lang="en-US" sz="1200" b="0" dirty="0">
                  <a:solidFill>
                    <a:schemeClr val="bg1"/>
                  </a:solidFill>
                  <a:latin typeface="Calibri" panose="020F0502020204030204" pitchFamily="34" charset="0"/>
                </a:rPr>
                <a:t> Romano</a:t>
              </a:r>
              <a:endParaRPr lang="he-IL" sz="1200" b="0" dirty="0">
                <a:solidFill>
                  <a:schemeClr val="bg1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="" xmlns:a16="http://schemas.microsoft.com/office/drawing/2014/main" id="{11CA3EA4-185F-4C0E-9009-A67914D3EC0C}"/>
                </a:ext>
              </a:extLst>
            </p:cNvPr>
            <p:cNvSpPr txBox="1"/>
            <p:nvPr/>
          </p:nvSpPr>
          <p:spPr>
            <a:xfrm>
              <a:off x="2616348" y="5691503"/>
              <a:ext cx="1165262" cy="276999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1200" b="0" dirty="0">
                  <a:solidFill>
                    <a:schemeClr val="bg1"/>
                  </a:solidFill>
                  <a:latin typeface="Calibri" panose="020F0502020204030204" pitchFamily="34" charset="0"/>
                </a:rPr>
                <a:t>Jeremias Sulam</a:t>
              </a:r>
              <a:endParaRPr lang="he-IL" sz="1200" b="0" dirty="0">
                <a:solidFill>
                  <a:schemeClr val="bg1"/>
                </a:solidFill>
                <a:latin typeface="Calibri" panose="020F0502020204030204" pitchFamily="34" charset="0"/>
              </a:endParaRPr>
            </a:p>
          </p:txBody>
        </p:sp>
        <p:pic>
          <p:nvPicPr>
            <p:cNvPr id="24" name="Picture 6" descr="Y:\.www\teaching\students\Students-Activities_files\image014.png">
              <a:extLst>
                <a:ext uri="{FF2B5EF4-FFF2-40B4-BE49-F238E27FC236}">
                  <a16:creationId xmlns="" xmlns:a16="http://schemas.microsoft.com/office/drawing/2014/main" id="{EBEC2EFC-2692-4769-9C86-170C9D7E76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63856" y="4775140"/>
              <a:ext cx="708921" cy="9194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24" descr="P:\Docs\Jere2.jpg">
              <a:extLst>
                <a:ext uri="{FF2B5EF4-FFF2-40B4-BE49-F238E27FC236}">
                  <a16:creationId xmlns="" xmlns:a16="http://schemas.microsoft.com/office/drawing/2014/main" id="{68AFAC83-E767-47C6-BC02-7987C7ECB76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11" t="9502" r="-6265" b="2223"/>
            <a:stretch/>
          </p:blipFill>
          <p:spPr bwMode="auto">
            <a:xfrm>
              <a:off x="2785747" y="4775141"/>
              <a:ext cx="812981" cy="9163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778907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Convolutional Sparse Coding (CSC) </a:t>
            </a:r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/>
              <p:cNvSpPr txBox="1"/>
              <p:nvPr/>
            </p:nvSpPr>
            <p:spPr>
              <a:xfrm>
                <a:off x="1775194" y="2565739"/>
                <a:ext cx="4915344" cy="160165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1">
                <a:spAutoFit/>
              </a:bodyPr>
              <a:lstStyle/>
              <a:p>
                <a:pPr algn="l" fontAlgn="auto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1" i="0" smtClean="0">
                          <a:solidFill>
                            <a:prstClr val="white"/>
                          </a:solidFill>
                          <a:latin typeface="Cambria Math"/>
                        </a:rPr>
                        <m:t>[</m:t>
                      </m:r>
                      <m:r>
                        <a:rPr lang="en-US" sz="3600" smtClean="0">
                          <a:solidFill>
                            <a:prstClr val="white"/>
                          </a:solidFill>
                          <a:latin typeface="Cambria Math" panose="02040503050406030204" pitchFamily="18" charset="0"/>
                        </a:rPr>
                        <m:t>𝐗</m:t>
                      </m:r>
                      <m:r>
                        <a:rPr lang="en-US" sz="3600" b="0" i="0" smtClean="0">
                          <a:solidFill>
                            <a:prstClr val="white"/>
                          </a:solidFill>
                          <a:latin typeface="Cambria Math"/>
                        </a:rPr>
                        <m:t>]</m:t>
                      </m:r>
                      <m:r>
                        <a:rPr lang="en-US" sz="3600" b="0">
                          <a:solidFill>
                            <a:prstClr val="white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3600" b="0" i="1" smtClean="0">
                              <a:solidFill>
                                <a:prstClr val="white"/>
                              </a:solidFill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US" sz="3600" b="0" smtClean="0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lang="en-US" sz="3600" b="0" smtClean="0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3600" b="0" smtClean="0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3600" b="0" i="1" smtClean="0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b>
                            <m:sSubPr>
                              <m:ctrlPr>
                                <a:rPr lang="en-US" sz="3600" b="0" i="1" smtClean="0">
                                  <a:solidFill>
                                    <a:prstClr val="white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3600" b="0" smtClean="0">
                                  <a:solidFill>
                                    <a:prstClr val="white"/>
                                  </a:solidFill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3600" b="0" smtClean="0">
                                  <a:solidFill>
                                    <a:prstClr val="white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</m:e>
                      </m:nary>
                      <m:r>
                        <a:rPr lang="en-US" sz="3600" b="0" i="1" smtClean="0">
                          <a:solidFill>
                            <a:prstClr val="white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sz="3600" b="0" i="1" smtClean="0">
                              <a:solidFill>
                                <a:prstClr val="white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solidFill>
                                <a:prstClr val="white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  <m:t>[</m:t>
                          </m:r>
                          <m:r>
                            <m:rPr>
                              <m:sty m:val="p"/>
                            </m:rPr>
                            <a:rPr lang="el-GR" sz="3600" b="0" i="0" smtClean="0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3600" b="0" smtClean="0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  <m:r>
                        <a:rPr lang="en-US" sz="3600" b="0" i="1" smtClean="0">
                          <a:solidFill>
                            <a:prstClr val="white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he-IL" sz="3600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41" name="TextBox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5194" y="2565739"/>
                <a:ext cx="4915344" cy="160165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467294" y="1129950"/>
                <a:ext cx="4465674" cy="707886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prstClr val="white"/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2000" b="0" dirty="0">
                    <a:solidFill>
                      <a:prstClr val="white"/>
                    </a:solidFill>
                    <a:latin typeface="Calibri" panose="020F0502020204030204"/>
                  </a:rPr>
                  <a:t> filters convolved with their sparse representations </a:t>
                </a:r>
                <a:endParaRPr lang="he-IL" sz="2000" b="0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7294" y="1129950"/>
                <a:ext cx="4465674" cy="707886"/>
              </a:xfrm>
              <a:prstGeom prst="rect">
                <a:avLst/>
              </a:prstGeom>
              <a:blipFill>
                <a:blip r:embed="rId4"/>
                <a:stretch>
                  <a:fillRect t="-4310" b="-14655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/>
              <p:cNvSpPr txBox="1"/>
              <p:nvPr/>
            </p:nvSpPr>
            <p:spPr>
              <a:xfrm>
                <a:off x="494056" y="3575281"/>
                <a:ext cx="1440561" cy="1015663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l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b="0" dirty="0">
                    <a:solidFill>
                      <a:prstClr val="white"/>
                    </a:solidFill>
                    <a:latin typeface="Calibri" panose="020F0502020204030204"/>
                  </a:rPr>
                  <a:t>An image with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2000" b="0" i="1" dirty="0">
                    <a:solidFill>
                      <a:prstClr val="white"/>
                    </a:solidFill>
                    <a:latin typeface="Calibri" panose="020F0502020204030204"/>
                  </a:rPr>
                  <a:t> </a:t>
                </a:r>
                <a:r>
                  <a:rPr lang="en-US" sz="2000" b="0" dirty="0">
                    <a:solidFill>
                      <a:prstClr val="white"/>
                    </a:solidFill>
                    <a:latin typeface="Calibri" panose="020F0502020204030204"/>
                  </a:rPr>
                  <a:t>pixels</a:t>
                </a:r>
                <a:endParaRPr lang="he-IL" sz="2000" b="0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056" y="3575281"/>
                <a:ext cx="1440561" cy="1015663"/>
              </a:xfrm>
              <a:prstGeom prst="rect">
                <a:avLst/>
              </a:prstGeom>
              <a:blipFill>
                <a:blip r:embed="rId5"/>
                <a:stretch>
                  <a:fillRect l="-4237" t="-2994" b="-9581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/>
              <p:cNvSpPr txBox="1"/>
              <p:nvPr/>
            </p:nvSpPr>
            <p:spPr>
              <a:xfrm>
                <a:off x="6388125" y="1204029"/>
                <a:ext cx="2755875" cy="1631216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l" fontAlgn="auto">
                  <a:spcBef>
                    <a:spcPts val="0"/>
                  </a:spcBef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smtClean="0">
                        <a:solidFill>
                          <a:prstClr val="white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</m:t>
                    </m:r>
                  </m:oMath>
                </a14:m>
                <a:r>
                  <a:rPr lang="en-US" sz="2000" b="0" dirty="0">
                    <a:solidFill>
                      <a:prstClr val="white"/>
                    </a:solidFill>
                    <a:latin typeface="Calibri" panose="020F0502020204030204"/>
                  </a:rPr>
                  <a:t>-</a:t>
                </a:r>
                <a:r>
                  <a:rPr lang="en-US" sz="2000" b="0" dirty="0" err="1">
                    <a:solidFill>
                      <a:prstClr val="white"/>
                    </a:solidFill>
                    <a:latin typeface="Calibri" panose="020F0502020204030204"/>
                  </a:rPr>
                  <a:t>th</a:t>
                </a:r>
                <a:r>
                  <a:rPr lang="en-US" sz="2000" b="0" dirty="0">
                    <a:solidFill>
                      <a:prstClr val="white"/>
                    </a:solidFill>
                    <a:latin typeface="Calibri" panose="020F0502020204030204"/>
                  </a:rPr>
                  <a:t> feature-map: An image of the same size as </a:t>
                </a:r>
                <a14:m>
                  <m:oMath xmlns:m="http://schemas.openxmlformats.org/officeDocument/2006/math">
                    <m:r>
                      <a:rPr lang="en-US" sz="2000">
                        <a:solidFill>
                          <a:prstClr val="white"/>
                        </a:solidFill>
                        <a:latin typeface="Cambria Math" panose="02040503050406030204" pitchFamily="18" charset="0"/>
                      </a:rPr>
                      <m:t>𝐗</m:t>
                    </m:r>
                  </m:oMath>
                </a14:m>
                <a:r>
                  <a:rPr lang="en-US" sz="2000" b="0" dirty="0">
                    <a:solidFill>
                      <a:prstClr val="white"/>
                    </a:solidFill>
                    <a:latin typeface="Calibri" panose="020F0502020204030204"/>
                  </a:rPr>
                  <a:t>  holding the sparse representation related to the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smtClean="0">
                        <a:solidFill>
                          <a:prstClr val="white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</m:t>
                    </m:r>
                  </m:oMath>
                </a14:m>
                <a:r>
                  <a:rPr lang="en-US" sz="2000" b="0" dirty="0">
                    <a:solidFill>
                      <a:prstClr val="white"/>
                    </a:solidFill>
                    <a:latin typeface="Calibri" panose="020F0502020204030204"/>
                  </a:rPr>
                  <a:t>-filter</a:t>
                </a:r>
                <a:endParaRPr lang="he-IL" sz="2000" b="0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45" name="TextBox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8125" y="1204029"/>
                <a:ext cx="2755875" cy="1631216"/>
              </a:xfrm>
              <a:prstGeom prst="rect">
                <a:avLst/>
              </a:prstGeom>
              <a:blipFill>
                <a:blip r:embed="rId6"/>
                <a:stretch>
                  <a:fillRect l="-2434" t="-2247" b="-5993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/>
          <p:cNvCxnSpPr/>
          <p:nvPr/>
        </p:nvCxnSpPr>
        <p:spPr>
          <a:xfrm flipH="1">
            <a:off x="5645888" y="2030380"/>
            <a:ext cx="742238" cy="1085797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cxnSpLocks/>
            <a:stCxn id="55" idx="0"/>
          </p:cNvCxnSpPr>
          <p:nvPr/>
        </p:nvCxnSpPr>
        <p:spPr>
          <a:xfrm flipH="1" flipV="1">
            <a:off x="4726027" y="3714923"/>
            <a:ext cx="394062" cy="807482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cxnSpLocks/>
          </p:cNvCxnSpPr>
          <p:nvPr/>
        </p:nvCxnSpPr>
        <p:spPr>
          <a:xfrm flipV="1">
            <a:off x="1467294" y="3429000"/>
            <a:ext cx="1037329" cy="663225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/>
              <p:cNvSpPr txBox="1"/>
              <p:nvPr/>
            </p:nvSpPr>
            <p:spPr>
              <a:xfrm>
                <a:off x="3923569" y="4522405"/>
                <a:ext cx="2393039" cy="707886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l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b="0" dirty="0">
                    <a:solidFill>
                      <a:prstClr val="white"/>
                    </a:solidFill>
                    <a:latin typeface="Calibri" panose="020F0502020204030204"/>
                  </a:rPr>
                  <a:t>The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solidFill>
                          <a:prstClr val="white"/>
                        </a:solidFill>
                        <a:latin typeface="Cambria Math" panose="02040503050406030204" pitchFamily="18" charset="0"/>
                      </a:rPr>
                      <m:t>i</m:t>
                    </m:r>
                  </m:oMath>
                </a14:m>
                <a:r>
                  <a:rPr lang="en-US" sz="2000" b="0" dirty="0">
                    <a:solidFill>
                      <a:prstClr val="white"/>
                    </a:solidFill>
                    <a:latin typeface="Calibri" panose="020F0502020204030204"/>
                  </a:rPr>
                  <a:t>-</a:t>
                </a:r>
                <a:r>
                  <a:rPr lang="en-US" sz="2000" b="0" dirty="0" err="1">
                    <a:solidFill>
                      <a:prstClr val="white"/>
                    </a:solidFill>
                    <a:latin typeface="Calibri" panose="020F0502020204030204"/>
                  </a:rPr>
                  <a:t>th</a:t>
                </a:r>
                <a:r>
                  <a:rPr lang="en-US" sz="2000" b="0" dirty="0">
                    <a:solidFill>
                      <a:prstClr val="white"/>
                    </a:solidFill>
                    <a:latin typeface="Calibri" panose="020F0502020204030204"/>
                  </a:rPr>
                  <a:t> filter of </a:t>
                </a:r>
                <a:br>
                  <a:rPr lang="en-US" sz="2000" b="0" dirty="0">
                    <a:solidFill>
                      <a:prstClr val="white"/>
                    </a:solidFill>
                    <a:latin typeface="Calibri" panose="020F0502020204030204"/>
                  </a:rPr>
                </a:br>
                <a:r>
                  <a:rPr lang="en-US" sz="2000" b="0" dirty="0">
                    <a:solidFill>
                      <a:prstClr val="white"/>
                    </a:solidFill>
                    <a:latin typeface="Calibri" panose="020F0502020204030204"/>
                  </a:rPr>
                  <a:t>small size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he-IL" sz="2000" b="0" dirty="0">
                  <a:solidFill>
                    <a:srgbClr val="FFC000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55" name="TextBox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3569" y="4522405"/>
                <a:ext cx="2393039" cy="707886"/>
              </a:xfrm>
              <a:prstGeom prst="rect">
                <a:avLst/>
              </a:prstGeom>
              <a:blipFill>
                <a:blip r:embed="rId7"/>
                <a:stretch>
                  <a:fillRect l="-2806" t="-5172" b="-14655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Straight Arrow Connector 57"/>
          <p:cNvCxnSpPr/>
          <p:nvPr/>
        </p:nvCxnSpPr>
        <p:spPr>
          <a:xfrm flipH="1">
            <a:off x="4009094" y="1946968"/>
            <a:ext cx="12846" cy="625703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8"/>
          <a:srcRect l="52723" t="2762" r="29264" b="80574"/>
          <a:stretch/>
        </p:blipFill>
        <p:spPr>
          <a:xfrm>
            <a:off x="3100703" y="4321237"/>
            <a:ext cx="844214" cy="834914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6690538" y="2884338"/>
            <a:ext cx="1923801" cy="1891314"/>
            <a:chOff x="6462834" y="3640806"/>
            <a:chExt cx="2299066" cy="2263578"/>
          </a:xfrm>
        </p:grpSpPr>
        <p:grpSp>
          <p:nvGrpSpPr>
            <p:cNvPr id="3" name="Group 2"/>
            <p:cNvGrpSpPr/>
            <p:nvPr/>
          </p:nvGrpSpPr>
          <p:grpSpPr>
            <a:xfrm>
              <a:off x="6462834" y="3640806"/>
              <a:ext cx="1800000" cy="1800000"/>
              <a:chOff x="9495868" y="2456748"/>
              <a:chExt cx="2644180" cy="2639883"/>
            </a:xfrm>
          </p:grpSpPr>
          <p:grpSp>
            <p:nvGrpSpPr>
              <p:cNvPr id="776" name="Group 775"/>
              <p:cNvGrpSpPr/>
              <p:nvPr/>
            </p:nvGrpSpPr>
            <p:grpSpPr>
              <a:xfrm>
                <a:off x="9497605" y="2456748"/>
                <a:ext cx="1325386" cy="1323803"/>
                <a:chOff x="6889302" y="3741736"/>
                <a:chExt cx="1825261" cy="1911473"/>
              </a:xfrm>
              <a:solidFill>
                <a:schemeClr val="bg1">
                  <a:lumMod val="65000"/>
                  <a:lumOff val="35000"/>
                </a:schemeClr>
              </a:solidFill>
            </p:grpSpPr>
            <p:sp>
              <p:nvSpPr>
                <p:cNvPr id="777" name="Rectangle 776"/>
                <p:cNvSpPr/>
                <p:nvPr/>
              </p:nvSpPr>
              <p:spPr>
                <a:xfrm>
                  <a:off x="6889303" y="3741736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78" name="Rectangle 777"/>
                <p:cNvSpPr/>
                <p:nvPr/>
              </p:nvSpPr>
              <p:spPr>
                <a:xfrm>
                  <a:off x="7041703" y="3741736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79" name="Rectangle 778"/>
                <p:cNvSpPr/>
                <p:nvPr/>
              </p:nvSpPr>
              <p:spPr>
                <a:xfrm>
                  <a:off x="7194105" y="3741736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80" name="Rectangle 779"/>
                <p:cNvSpPr/>
                <p:nvPr/>
              </p:nvSpPr>
              <p:spPr>
                <a:xfrm>
                  <a:off x="7346505" y="3741736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81" name="Rectangle 780"/>
                <p:cNvSpPr/>
                <p:nvPr/>
              </p:nvSpPr>
              <p:spPr>
                <a:xfrm>
                  <a:off x="7498905" y="3741736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82" name="Rectangle 781"/>
                <p:cNvSpPr/>
                <p:nvPr/>
              </p:nvSpPr>
              <p:spPr>
                <a:xfrm>
                  <a:off x="7651305" y="3741736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83" name="Rectangle 782"/>
                <p:cNvSpPr/>
                <p:nvPr/>
              </p:nvSpPr>
              <p:spPr>
                <a:xfrm>
                  <a:off x="7803707" y="3741736"/>
                  <a:ext cx="148854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84" name="Rectangle 783"/>
                <p:cNvSpPr/>
                <p:nvPr/>
              </p:nvSpPr>
              <p:spPr>
                <a:xfrm>
                  <a:off x="7956106" y="3741736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85" name="Rectangle 784"/>
                <p:cNvSpPr/>
                <p:nvPr/>
              </p:nvSpPr>
              <p:spPr>
                <a:xfrm>
                  <a:off x="8108506" y="3741736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86" name="Rectangle 785"/>
                <p:cNvSpPr/>
                <p:nvPr/>
              </p:nvSpPr>
              <p:spPr>
                <a:xfrm>
                  <a:off x="8260906" y="3741736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87" name="Rectangle 786"/>
                <p:cNvSpPr/>
                <p:nvPr/>
              </p:nvSpPr>
              <p:spPr>
                <a:xfrm>
                  <a:off x="8413308" y="3741736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88" name="Rectangle 787"/>
                <p:cNvSpPr/>
                <p:nvPr/>
              </p:nvSpPr>
              <p:spPr>
                <a:xfrm>
                  <a:off x="8565708" y="3741736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89" name="Rectangle 788"/>
                <p:cNvSpPr/>
                <p:nvPr/>
              </p:nvSpPr>
              <p:spPr>
                <a:xfrm>
                  <a:off x="6889303" y="3900920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90" name="Rectangle 789"/>
                <p:cNvSpPr/>
                <p:nvPr/>
              </p:nvSpPr>
              <p:spPr>
                <a:xfrm>
                  <a:off x="7041703" y="3900920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91" name="Rectangle 790"/>
                <p:cNvSpPr/>
                <p:nvPr/>
              </p:nvSpPr>
              <p:spPr>
                <a:xfrm>
                  <a:off x="7194105" y="3900920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92" name="Rectangle 791"/>
                <p:cNvSpPr/>
                <p:nvPr/>
              </p:nvSpPr>
              <p:spPr>
                <a:xfrm>
                  <a:off x="7346505" y="3900920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93" name="Rectangle 792"/>
                <p:cNvSpPr/>
                <p:nvPr/>
              </p:nvSpPr>
              <p:spPr>
                <a:xfrm>
                  <a:off x="7498905" y="3900920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94" name="Rectangle 793"/>
                <p:cNvSpPr/>
                <p:nvPr/>
              </p:nvSpPr>
              <p:spPr>
                <a:xfrm>
                  <a:off x="7651305" y="3900920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95" name="Rectangle 794"/>
                <p:cNvSpPr/>
                <p:nvPr/>
              </p:nvSpPr>
              <p:spPr>
                <a:xfrm>
                  <a:off x="7803706" y="3900920"/>
                  <a:ext cx="148855" cy="160409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96" name="Rectangle 795"/>
                <p:cNvSpPr/>
                <p:nvPr/>
              </p:nvSpPr>
              <p:spPr>
                <a:xfrm>
                  <a:off x="7956106" y="3900920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97" name="Rectangle 796"/>
                <p:cNvSpPr/>
                <p:nvPr/>
              </p:nvSpPr>
              <p:spPr>
                <a:xfrm>
                  <a:off x="8108506" y="3900920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98" name="Rectangle 797"/>
                <p:cNvSpPr/>
                <p:nvPr/>
              </p:nvSpPr>
              <p:spPr>
                <a:xfrm>
                  <a:off x="8260906" y="3900920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99" name="Rectangle 798"/>
                <p:cNvSpPr/>
                <p:nvPr/>
              </p:nvSpPr>
              <p:spPr>
                <a:xfrm>
                  <a:off x="8413308" y="3900920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00" name="Rectangle 799"/>
                <p:cNvSpPr/>
                <p:nvPr/>
              </p:nvSpPr>
              <p:spPr>
                <a:xfrm>
                  <a:off x="8565708" y="3900920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01" name="Rectangle 800"/>
                <p:cNvSpPr/>
                <p:nvPr/>
              </p:nvSpPr>
              <p:spPr>
                <a:xfrm>
                  <a:off x="6889303" y="4060105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02" name="Rectangle 801"/>
                <p:cNvSpPr/>
                <p:nvPr/>
              </p:nvSpPr>
              <p:spPr>
                <a:xfrm>
                  <a:off x="7041703" y="4060105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03" name="Rectangle 802"/>
                <p:cNvSpPr/>
                <p:nvPr/>
              </p:nvSpPr>
              <p:spPr>
                <a:xfrm>
                  <a:off x="7194105" y="4060105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04" name="Rectangle 803"/>
                <p:cNvSpPr/>
                <p:nvPr/>
              </p:nvSpPr>
              <p:spPr>
                <a:xfrm>
                  <a:off x="7346505" y="4060105"/>
                  <a:ext cx="148855" cy="160409"/>
                </a:xfrm>
                <a:prstGeom prst="rect">
                  <a:avLst/>
                </a:prstGeom>
                <a:solidFill>
                  <a:srgbClr val="C00000"/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05" name="Rectangle 804"/>
                <p:cNvSpPr/>
                <p:nvPr/>
              </p:nvSpPr>
              <p:spPr>
                <a:xfrm>
                  <a:off x="7498905" y="4060105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06" name="Rectangle 805"/>
                <p:cNvSpPr/>
                <p:nvPr/>
              </p:nvSpPr>
              <p:spPr>
                <a:xfrm>
                  <a:off x="7651305" y="4060105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07" name="Rectangle 806"/>
                <p:cNvSpPr/>
                <p:nvPr/>
              </p:nvSpPr>
              <p:spPr>
                <a:xfrm>
                  <a:off x="7803706" y="4060105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08" name="Rectangle 807"/>
                <p:cNvSpPr/>
                <p:nvPr/>
              </p:nvSpPr>
              <p:spPr>
                <a:xfrm>
                  <a:off x="7956106" y="4060105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09" name="Rectangle 808"/>
                <p:cNvSpPr/>
                <p:nvPr/>
              </p:nvSpPr>
              <p:spPr>
                <a:xfrm>
                  <a:off x="8108506" y="4060105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10" name="Rectangle 809"/>
                <p:cNvSpPr/>
                <p:nvPr/>
              </p:nvSpPr>
              <p:spPr>
                <a:xfrm>
                  <a:off x="8260906" y="4060105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11" name="Rectangle 810"/>
                <p:cNvSpPr/>
                <p:nvPr/>
              </p:nvSpPr>
              <p:spPr>
                <a:xfrm>
                  <a:off x="8413308" y="4060105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12" name="Rectangle 811"/>
                <p:cNvSpPr/>
                <p:nvPr/>
              </p:nvSpPr>
              <p:spPr>
                <a:xfrm>
                  <a:off x="8565708" y="4060104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13" name="Rectangle 812"/>
                <p:cNvSpPr/>
                <p:nvPr/>
              </p:nvSpPr>
              <p:spPr>
                <a:xfrm>
                  <a:off x="6889303" y="4219288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14" name="Rectangle 813"/>
                <p:cNvSpPr/>
                <p:nvPr/>
              </p:nvSpPr>
              <p:spPr>
                <a:xfrm>
                  <a:off x="7041703" y="4219288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15" name="Rectangle 814"/>
                <p:cNvSpPr/>
                <p:nvPr/>
              </p:nvSpPr>
              <p:spPr>
                <a:xfrm>
                  <a:off x="7194105" y="4219288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16" name="Rectangle 815"/>
                <p:cNvSpPr/>
                <p:nvPr/>
              </p:nvSpPr>
              <p:spPr>
                <a:xfrm>
                  <a:off x="7346505" y="4219288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17" name="Rectangle 816"/>
                <p:cNvSpPr/>
                <p:nvPr/>
              </p:nvSpPr>
              <p:spPr>
                <a:xfrm>
                  <a:off x="7498905" y="4219288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18" name="Rectangle 817"/>
                <p:cNvSpPr/>
                <p:nvPr/>
              </p:nvSpPr>
              <p:spPr>
                <a:xfrm>
                  <a:off x="7651305" y="4219288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19" name="Rectangle 818"/>
                <p:cNvSpPr/>
                <p:nvPr/>
              </p:nvSpPr>
              <p:spPr>
                <a:xfrm>
                  <a:off x="7803706" y="4219288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20" name="Rectangle 819"/>
                <p:cNvSpPr/>
                <p:nvPr/>
              </p:nvSpPr>
              <p:spPr>
                <a:xfrm>
                  <a:off x="7956106" y="4219288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21" name="Rectangle 820"/>
                <p:cNvSpPr/>
                <p:nvPr/>
              </p:nvSpPr>
              <p:spPr>
                <a:xfrm>
                  <a:off x="8108506" y="4219288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22" name="Rectangle 821"/>
                <p:cNvSpPr/>
                <p:nvPr/>
              </p:nvSpPr>
              <p:spPr>
                <a:xfrm>
                  <a:off x="8260906" y="4219288"/>
                  <a:ext cx="148855" cy="160409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23" name="Rectangle 822"/>
                <p:cNvSpPr/>
                <p:nvPr/>
              </p:nvSpPr>
              <p:spPr>
                <a:xfrm>
                  <a:off x="8413308" y="4219288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24" name="Rectangle 823"/>
                <p:cNvSpPr/>
                <p:nvPr/>
              </p:nvSpPr>
              <p:spPr>
                <a:xfrm>
                  <a:off x="8565708" y="4219287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25" name="Rectangle 824"/>
                <p:cNvSpPr/>
                <p:nvPr/>
              </p:nvSpPr>
              <p:spPr>
                <a:xfrm>
                  <a:off x="6889303" y="4378473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26" name="Rectangle 825"/>
                <p:cNvSpPr/>
                <p:nvPr/>
              </p:nvSpPr>
              <p:spPr>
                <a:xfrm>
                  <a:off x="7041703" y="4378473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27" name="Rectangle 826"/>
                <p:cNvSpPr/>
                <p:nvPr/>
              </p:nvSpPr>
              <p:spPr>
                <a:xfrm>
                  <a:off x="7194105" y="4378473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28" name="Rectangle 827"/>
                <p:cNvSpPr/>
                <p:nvPr/>
              </p:nvSpPr>
              <p:spPr>
                <a:xfrm>
                  <a:off x="7346505" y="4378473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29" name="Rectangle 828"/>
                <p:cNvSpPr/>
                <p:nvPr/>
              </p:nvSpPr>
              <p:spPr>
                <a:xfrm>
                  <a:off x="7498905" y="4378473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30" name="Rectangle 829"/>
                <p:cNvSpPr/>
                <p:nvPr/>
              </p:nvSpPr>
              <p:spPr>
                <a:xfrm>
                  <a:off x="7651305" y="4378473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31" name="Rectangle 830"/>
                <p:cNvSpPr/>
                <p:nvPr/>
              </p:nvSpPr>
              <p:spPr>
                <a:xfrm>
                  <a:off x="7803706" y="4378473"/>
                  <a:ext cx="148855" cy="160409"/>
                </a:xfrm>
                <a:prstGeom prst="rect">
                  <a:avLst/>
                </a:prstGeom>
                <a:solidFill>
                  <a:srgbClr val="00B0F0"/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32" name="Rectangle 831"/>
                <p:cNvSpPr/>
                <p:nvPr/>
              </p:nvSpPr>
              <p:spPr>
                <a:xfrm>
                  <a:off x="7956106" y="4378473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33" name="Rectangle 832"/>
                <p:cNvSpPr/>
                <p:nvPr/>
              </p:nvSpPr>
              <p:spPr>
                <a:xfrm>
                  <a:off x="8108506" y="4378473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34" name="Rectangle 833"/>
                <p:cNvSpPr/>
                <p:nvPr/>
              </p:nvSpPr>
              <p:spPr>
                <a:xfrm>
                  <a:off x="8260906" y="4378473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35" name="Rectangle 834"/>
                <p:cNvSpPr/>
                <p:nvPr/>
              </p:nvSpPr>
              <p:spPr>
                <a:xfrm>
                  <a:off x="8413308" y="4378473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36" name="Rectangle 835"/>
                <p:cNvSpPr/>
                <p:nvPr/>
              </p:nvSpPr>
              <p:spPr>
                <a:xfrm>
                  <a:off x="8565708" y="4378473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37" name="Rectangle 836"/>
                <p:cNvSpPr/>
                <p:nvPr/>
              </p:nvSpPr>
              <p:spPr>
                <a:xfrm>
                  <a:off x="6889303" y="4537657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38" name="Rectangle 837"/>
                <p:cNvSpPr/>
                <p:nvPr/>
              </p:nvSpPr>
              <p:spPr>
                <a:xfrm>
                  <a:off x="7041703" y="4537657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39" name="Rectangle 838"/>
                <p:cNvSpPr/>
                <p:nvPr/>
              </p:nvSpPr>
              <p:spPr>
                <a:xfrm>
                  <a:off x="7194105" y="4537657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40" name="Rectangle 839"/>
                <p:cNvSpPr/>
                <p:nvPr/>
              </p:nvSpPr>
              <p:spPr>
                <a:xfrm>
                  <a:off x="7346505" y="4537657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41" name="Rectangle 840"/>
                <p:cNvSpPr/>
                <p:nvPr/>
              </p:nvSpPr>
              <p:spPr>
                <a:xfrm>
                  <a:off x="7498905" y="4537657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42" name="Rectangle 841"/>
                <p:cNvSpPr/>
                <p:nvPr/>
              </p:nvSpPr>
              <p:spPr>
                <a:xfrm>
                  <a:off x="7651305" y="4537657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43" name="Rectangle 842"/>
                <p:cNvSpPr/>
                <p:nvPr/>
              </p:nvSpPr>
              <p:spPr>
                <a:xfrm>
                  <a:off x="7803706" y="4537657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44" name="Rectangle 843"/>
                <p:cNvSpPr/>
                <p:nvPr/>
              </p:nvSpPr>
              <p:spPr>
                <a:xfrm>
                  <a:off x="7956106" y="4537657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45" name="Rectangle 844"/>
                <p:cNvSpPr/>
                <p:nvPr/>
              </p:nvSpPr>
              <p:spPr>
                <a:xfrm>
                  <a:off x="8108506" y="4537657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46" name="Rectangle 845"/>
                <p:cNvSpPr/>
                <p:nvPr/>
              </p:nvSpPr>
              <p:spPr>
                <a:xfrm>
                  <a:off x="8260906" y="4537657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47" name="Rectangle 846"/>
                <p:cNvSpPr/>
                <p:nvPr/>
              </p:nvSpPr>
              <p:spPr>
                <a:xfrm>
                  <a:off x="8413308" y="4537660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48" name="Rectangle 847"/>
                <p:cNvSpPr/>
                <p:nvPr/>
              </p:nvSpPr>
              <p:spPr>
                <a:xfrm>
                  <a:off x="8565708" y="4537661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49" name="Rectangle 848"/>
                <p:cNvSpPr/>
                <p:nvPr/>
              </p:nvSpPr>
              <p:spPr>
                <a:xfrm>
                  <a:off x="6889303" y="4696846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50" name="Rectangle 849"/>
                <p:cNvSpPr/>
                <p:nvPr/>
              </p:nvSpPr>
              <p:spPr>
                <a:xfrm>
                  <a:off x="7041703" y="4696846"/>
                  <a:ext cx="148855" cy="160409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51" name="Rectangle 850"/>
                <p:cNvSpPr/>
                <p:nvPr/>
              </p:nvSpPr>
              <p:spPr>
                <a:xfrm>
                  <a:off x="7194105" y="4696846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52" name="Rectangle 851"/>
                <p:cNvSpPr/>
                <p:nvPr/>
              </p:nvSpPr>
              <p:spPr>
                <a:xfrm>
                  <a:off x="7346505" y="4696846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53" name="Rectangle 852"/>
                <p:cNvSpPr/>
                <p:nvPr/>
              </p:nvSpPr>
              <p:spPr>
                <a:xfrm>
                  <a:off x="7498905" y="4696846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54" name="Rectangle 853"/>
                <p:cNvSpPr/>
                <p:nvPr/>
              </p:nvSpPr>
              <p:spPr>
                <a:xfrm>
                  <a:off x="7651305" y="4696846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55" name="Rectangle 854"/>
                <p:cNvSpPr/>
                <p:nvPr/>
              </p:nvSpPr>
              <p:spPr>
                <a:xfrm>
                  <a:off x="7803706" y="4696846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56" name="Rectangle 855"/>
                <p:cNvSpPr/>
                <p:nvPr/>
              </p:nvSpPr>
              <p:spPr>
                <a:xfrm>
                  <a:off x="7956106" y="4696846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57" name="Rectangle 856"/>
                <p:cNvSpPr/>
                <p:nvPr/>
              </p:nvSpPr>
              <p:spPr>
                <a:xfrm>
                  <a:off x="8108506" y="4696846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58" name="Rectangle 857"/>
                <p:cNvSpPr/>
                <p:nvPr/>
              </p:nvSpPr>
              <p:spPr>
                <a:xfrm>
                  <a:off x="8260906" y="4696846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59" name="Rectangle 858"/>
                <p:cNvSpPr/>
                <p:nvPr/>
              </p:nvSpPr>
              <p:spPr>
                <a:xfrm>
                  <a:off x="8413308" y="4696846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60" name="Rectangle 859"/>
                <p:cNvSpPr/>
                <p:nvPr/>
              </p:nvSpPr>
              <p:spPr>
                <a:xfrm>
                  <a:off x="8565708" y="4696845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61" name="Rectangle 860"/>
                <p:cNvSpPr/>
                <p:nvPr/>
              </p:nvSpPr>
              <p:spPr>
                <a:xfrm>
                  <a:off x="6889303" y="4856029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62" name="Rectangle 861"/>
                <p:cNvSpPr/>
                <p:nvPr/>
              </p:nvSpPr>
              <p:spPr>
                <a:xfrm>
                  <a:off x="7041703" y="4856029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63" name="Rectangle 862"/>
                <p:cNvSpPr/>
                <p:nvPr/>
              </p:nvSpPr>
              <p:spPr>
                <a:xfrm>
                  <a:off x="7194105" y="4856029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64" name="Rectangle 863"/>
                <p:cNvSpPr/>
                <p:nvPr/>
              </p:nvSpPr>
              <p:spPr>
                <a:xfrm>
                  <a:off x="7346505" y="4856029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65" name="Rectangle 864"/>
                <p:cNvSpPr/>
                <p:nvPr/>
              </p:nvSpPr>
              <p:spPr>
                <a:xfrm>
                  <a:off x="7498905" y="4856029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66" name="Rectangle 865"/>
                <p:cNvSpPr/>
                <p:nvPr/>
              </p:nvSpPr>
              <p:spPr>
                <a:xfrm>
                  <a:off x="7651305" y="4856029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67" name="Rectangle 866"/>
                <p:cNvSpPr/>
                <p:nvPr/>
              </p:nvSpPr>
              <p:spPr>
                <a:xfrm>
                  <a:off x="7803706" y="4856029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68" name="Rectangle 867"/>
                <p:cNvSpPr/>
                <p:nvPr/>
              </p:nvSpPr>
              <p:spPr>
                <a:xfrm>
                  <a:off x="7956106" y="4856029"/>
                  <a:ext cx="148855" cy="160409"/>
                </a:xfrm>
                <a:prstGeom prst="rect">
                  <a:avLst/>
                </a:prstGeom>
                <a:solidFill>
                  <a:srgbClr val="C00000"/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69" name="Rectangle 868"/>
                <p:cNvSpPr/>
                <p:nvPr/>
              </p:nvSpPr>
              <p:spPr>
                <a:xfrm>
                  <a:off x="8108506" y="4856029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70" name="Rectangle 869"/>
                <p:cNvSpPr/>
                <p:nvPr/>
              </p:nvSpPr>
              <p:spPr>
                <a:xfrm>
                  <a:off x="8260906" y="4856028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71" name="Rectangle 870"/>
                <p:cNvSpPr/>
                <p:nvPr/>
              </p:nvSpPr>
              <p:spPr>
                <a:xfrm>
                  <a:off x="8413308" y="4856031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72" name="Rectangle 871"/>
                <p:cNvSpPr/>
                <p:nvPr/>
              </p:nvSpPr>
              <p:spPr>
                <a:xfrm>
                  <a:off x="8565708" y="4856032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73" name="Rectangle 872"/>
                <p:cNvSpPr/>
                <p:nvPr/>
              </p:nvSpPr>
              <p:spPr>
                <a:xfrm>
                  <a:off x="6889303" y="5015217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74" name="Rectangle 873"/>
                <p:cNvSpPr/>
                <p:nvPr/>
              </p:nvSpPr>
              <p:spPr>
                <a:xfrm>
                  <a:off x="7041703" y="5015217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75" name="Rectangle 874"/>
                <p:cNvSpPr/>
                <p:nvPr/>
              </p:nvSpPr>
              <p:spPr>
                <a:xfrm>
                  <a:off x="7194105" y="5015217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76" name="Rectangle 875"/>
                <p:cNvSpPr/>
                <p:nvPr/>
              </p:nvSpPr>
              <p:spPr>
                <a:xfrm>
                  <a:off x="7346505" y="5015217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77" name="Rectangle 876"/>
                <p:cNvSpPr/>
                <p:nvPr/>
              </p:nvSpPr>
              <p:spPr>
                <a:xfrm>
                  <a:off x="7498905" y="5015217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78" name="Rectangle 877"/>
                <p:cNvSpPr/>
                <p:nvPr/>
              </p:nvSpPr>
              <p:spPr>
                <a:xfrm>
                  <a:off x="7651305" y="5015217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79" name="Rectangle 878"/>
                <p:cNvSpPr/>
                <p:nvPr/>
              </p:nvSpPr>
              <p:spPr>
                <a:xfrm>
                  <a:off x="7803706" y="5015217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80" name="Rectangle 879"/>
                <p:cNvSpPr/>
                <p:nvPr/>
              </p:nvSpPr>
              <p:spPr>
                <a:xfrm>
                  <a:off x="7956106" y="5015217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81" name="Rectangle 880"/>
                <p:cNvSpPr/>
                <p:nvPr/>
              </p:nvSpPr>
              <p:spPr>
                <a:xfrm>
                  <a:off x="8108506" y="5015217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82" name="Rectangle 881"/>
                <p:cNvSpPr/>
                <p:nvPr/>
              </p:nvSpPr>
              <p:spPr>
                <a:xfrm>
                  <a:off x="8260906" y="5015216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83" name="Rectangle 882"/>
                <p:cNvSpPr/>
                <p:nvPr/>
              </p:nvSpPr>
              <p:spPr>
                <a:xfrm>
                  <a:off x="8413308" y="5015219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84" name="Rectangle 883"/>
                <p:cNvSpPr/>
                <p:nvPr/>
              </p:nvSpPr>
              <p:spPr>
                <a:xfrm>
                  <a:off x="8565708" y="5015223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85" name="Rectangle 884"/>
                <p:cNvSpPr/>
                <p:nvPr/>
              </p:nvSpPr>
              <p:spPr>
                <a:xfrm>
                  <a:off x="6889303" y="5174407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86" name="Rectangle 885"/>
                <p:cNvSpPr/>
                <p:nvPr/>
              </p:nvSpPr>
              <p:spPr>
                <a:xfrm>
                  <a:off x="7041703" y="5174407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87" name="Rectangle 886"/>
                <p:cNvSpPr/>
                <p:nvPr/>
              </p:nvSpPr>
              <p:spPr>
                <a:xfrm>
                  <a:off x="7194105" y="5174407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88" name="Rectangle 887"/>
                <p:cNvSpPr/>
                <p:nvPr/>
              </p:nvSpPr>
              <p:spPr>
                <a:xfrm>
                  <a:off x="7346505" y="5174407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89" name="Rectangle 888"/>
                <p:cNvSpPr/>
                <p:nvPr/>
              </p:nvSpPr>
              <p:spPr>
                <a:xfrm>
                  <a:off x="7498905" y="5174407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90" name="Rectangle 889"/>
                <p:cNvSpPr/>
                <p:nvPr/>
              </p:nvSpPr>
              <p:spPr>
                <a:xfrm>
                  <a:off x="7651305" y="5174407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91" name="Rectangle 890"/>
                <p:cNvSpPr/>
                <p:nvPr/>
              </p:nvSpPr>
              <p:spPr>
                <a:xfrm>
                  <a:off x="7803706" y="5174407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92" name="Rectangle 891"/>
                <p:cNvSpPr/>
                <p:nvPr/>
              </p:nvSpPr>
              <p:spPr>
                <a:xfrm>
                  <a:off x="7956106" y="5174407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93" name="Rectangle 892"/>
                <p:cNvSpPr/>
                <p:nvPr/>
              </p:nvSpPr>
              <p:spPr>
                <a:xfrm>
                  <a:off x="8108506" y="5174407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94" name="Rectangle 893"/>
                <p:cNvSpPr/>
                <p:nvPr/>
              </p:nvSpPr>
              <p:spPr>
                <a:xfrm>
                  <a:off x="8260906" y="5174404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95" name="Rectangle 894"/>
                <p:cNvSpPr/>
                <p:nvPr/>
              </p:nvSpPr>
              <p:spPr>
                <a:xfrm>
                  <a:off x="8413308" y="5174410"/>
                  <a:ext cx="148855" cy="160409"/>
                </a:xfrm>
                <a:prstGeom prst="rect">
                  <a:avLst/>
                </a:prstGeom>
                <a:solidFill>
                  <a:srgbClr val="00B0F0"/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96" name="Rectangle 895"/>
                <p:cNvSpPr/>
                <p:nvPr/>
              </p:nvSpPr>
              <p:spPr>
                <a:xfrm>
                  <a:off x="8565708" y="5174411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97" name="Rectangle 896"/>
                <p:cNvSpPr/>
                <p:nvPr/>
              </p:nvSpPr>
              <p:spPr>
                <a:xfrm>
                  <a:off x="6889303" y="5333597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98" name="Rectangle 897"/>
                <p:cNvSpPr/>
                <p:nvPr/>
              </p:nvSpPr>
              <p:spPr>
                <a:xfrm>
                  <a:off x="7041703" y="5333597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99" name="Rectangle 898"/>
                <p:cNvSpPr/>
                <p:nvPr/>
              </p:nvSpPr>
              <p:spPr>
                <a:xfrm>
                  <a:off x="7194105" y="5333597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00" name="Rectangle 899"/>
                <p:cNvSpPr/>
                <p:nvPr/>
              </p:nvSpPr>
              <p:spPr>
                <a:xfrm>
                  <a:off x="7346505" y="5333597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01" name="Rectangle 900"/>
                <p:cNvSpPr/>
                <p:nvPr/>
              </p:nvSpPr>
              <p:spPr>
                <a:xfrm>
                  <a:off x="7498905" y="5333597"/>
                  <a:ext cx="148855" cy="160409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02" name="Rectangle 901"/>
                <p:cNvSpPr/>
                <p:nvPr/>
              </p:nvSpPr>
              <p:spPr>
                <a:xfrm>
                  <a:off x="7651305" y="5333597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03" name="Rectangle 902"/>
                <p:cNvSpPr/>
                <p:nvPr/>
              </p:nvSpPr>
              <p:spPr>
                <a:xfrm>
                  <a:off x="7803706" y="5333597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04" name="Rectangle 903"/>
                <p:cNvSpPr/>
                <p:nvPr/>
              </p:nvSpPr>
              <p:spPr>
                <a:xfrm>
                  <a:off x="7956106" y="5333597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05" name="Rectangle 904"/>
                <p:cNvSpPr/>
                <p:nvPr/>
              </p:nvSpPr>
              <p:spPr>
                <a:xfrm>
                  <a:off x="8108506" y="5333597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06" name="Rectangle 905"/>
                <p:cNvSpPr/>
                <p:nvPr/>
              </p:nvSpPr>
              <p:spPr>
                <a:xfrm>
                  <a:off x="8260906" y="5333597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07" name="Rectangle 906"/>
                <p:cNvSpPr/>
                <p:nvPr/>
              </p:nvSpPr>
              <p:spPr>
                <a:xfrm>
                  <a:off x="8413308" y="5333597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08" name="Rectangle 907"/>
                <p:cNvSpPr/>
                <p:nvPr/>
              </p:nvSpPr>
              <p:spPr>
                <a:xfrm>
                  <a:off x="8565708" y="5333591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09" name="Rectangle 908"/>
                <p:cNvSpPr/>
                <p:nvPr/>
              </p:nvSpPr>
              <p:spPr>
                <a:xfrm>
                  <a:off x="6889302" y="5492781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10" name="Rectangle 909"/>
                <p:cNvSpPr/>
                <p:nvPr/>
              </p:nvSpPr>
              <p:spPr>
                <a:xfrm>
                  <a:off x="7041705" y="5492781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11" name="Rectangle 910"/>
                <p:cNvSpPr/>
                <p:nvPr/>
              </p:nvSpPr>
              <p:spPr>
                <a:xfrm>
                  <a:off x="7194106" y="5492781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12" name="Rectangle 911"/>
                <p:cNvSpPr/>
                <p:nvPr/>
              </p:nvSpPr>
              <p:spPr>
                <a:xfrm>
                  <a:off x="7346506" y="5492781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13" name="Rectangle 912"/>
                <p:cNvSpPr/>
                <p:nvPr/>
              </p:nvSpPr>
              <p:spPr>
                <a:xfrm>
                  <a:off x="7498906" y="5492781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14" name="Rectangle 913"/>
                <p:cNvSpPr/>
                <p:nvPr/>
              </p:nvSpPr>
              <p:spPr>
                <a:xfrm>
                  <a:off x="7651306" y="5492781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15" name="Rectangle 914"/>
                <p:cNvSpPr/>
                <p:nvPr/>
              </p:nvSpPr>
              <p:spPr>
                <a:xfrm>
                  <a:off x="7803706" y="5492781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16" name="Rectangle 915"/>
                <p:cNvSpPr/>
                <p:nvPr/>
              </p:nvSpPr>
              <p:spPr>
                <a:xfrm>
                  <a:off x="7956109" y="5492781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17" name="Rectangle 916"/>
                <p:cNvSpPr/>
                <p:nvPr/>
              </p:nvSpPr>
              <p:spPr>
                <a:xfrm>
                  <a:off x="8108513" y="5492781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18" name="Rectangle 917"/>
                <p:cNvSpPr/>
                <p:nvPr/>
              </p:nvSpPr>
              <p:spPr>
                <a:xfrm>
                  <a:off x="8260906" y="5492800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19" name="Rectangle 918"/>
                <p:cNvSpPr/>
                <p:nvPr/>
              </p:nvSpPr>
              <p:spPr>
                <a:xfrm>
                  <a:off x="8413294" y="5492789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20" name="Rectangle 919"/>
                <p:cNvSpPr/>
                <p:nvPr/>
              </p:nvSpPr>
              <p:spPr>
                <a:xfrm>
                  <a:off x="8565686" y="5492780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1098" name="Group 1097"/>
              <p:cNvGrpSpPr/>
              <p:nvPr/>
            </p:nvGrpSpPr>
            <p:grpSpPr>
              <a:xfrm>
                <a:off x="10814662" y="2456748"/>
                <a:ext cx="1325386" cy="1323803"/>
                <a:chOff x="6889302" y="3741736"/>
                <a:chExt cx="1825261" cy="1911473"/>
              </a:xfrm>
              <a:solidFill>
                <a:schemeClr val="bg1">
                  <a:lumMod val="65000"/>
                  <a:lumOff val="35000"/>
                </a:schemeClr>
              </a:solidFill>
            </p:grpSpPr>
            <p:sp>
              <p:nvSpPr>
                <p:cNvPr id="1099" name="Rectangle 1098"/>
                <p:cNvSpPr/>
                <p:nvPr/>
              </p:nvSpPr>
              <p:spPr>
                <a:xfrm>
                  <a:off x="6889303" y="3741736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00" name="Rectangle 1099"/>
                <p:cNvSpPr/>
                <p:nvPr/>
              </p:nvSpPr>
              <p:spPr>
                <a:xfrm>
                  <a:off x="7041703" y="3741736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01" name="Rectangle 1100"/>
                <p:cNvSpPr/>
                <p:nvPr/>
              </p:nvSpPr>
              <p:spPr>
                <a:xfrm>
                  <a:off x="7194105" y="3741736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02" name="Rectangle 1101"/>
                <p:cNvSpPr/>
                <p:nvPr/>
              </p:nvSpPr>
              <p:spPr>
                <a:xfrm>
                  <a:off x="7346505" y="3741736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03" name="Rectangle 1102"/>
                <p:cNvSpPr/>
                <p:nvPr/>
              </p:nvSpPr>
              <p:spPr>
                <a:xfrm>
                  <a:off x="7498905" y="3741736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04" name="Rectangle 1103"/>
                <p:cNvSpPr/>
                <p:nvPr/>
              </p:nvSpPr>
              <p:spPr>
                <a:xfrm>
                  <a:off x="7651305" y="3741736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05" name="Rectangle 1104"/>
                <p:cNvSpPr/>
                <p:nvPr/>
              </p:nvSpPr>
              <p:spPr>
                <a:xfrm>
                  <a:off x="7803706" y="3741736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06" name="Rectangle 1105"/>
                <p:cNvSpPr/>
                <p:nvPr/>
              </p:nvSpPr>
              <p:spPr>
                <a:xfrm>
                  <a:off x="7956106" y="3741736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07" name="Rectangle 1106"/>
                <p:cNvSpPr/>
                <p:nvPr/>
              </p:nvSpPr>
              <p:spPr>
                <a:xfrm>
                  <a:off x="8108506" y="3741736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08" name="Rectangle 1107"/>
                <p:cNvSpPr/>
                <p:nvPr/>
              </p:nvSpPr>
              <p:spPr>
                <a:xfrm>
                  <a:off x="8260906" y="3741736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09" name="Rectangle 1108"/>
                <p:cNvSpPr/>
                <p:nvPr/>
              </p:nvSpPr>
              <p:spPr>
                <a:xfrm>
                  <a:off x="8413308" y="3741736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10" name="Rectangle 1109"/>
                <p:cNvSpPr/>
                <p:nvPr/>
              </p:nvSpPr>
              <p:spPr>
                <a:xfrm>
                  <a:off x="8565708" y="3741736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11" name="Rectangle 1110"/>
                <p:cNvSpPr/>
                <p:nvPr/>
              </p:nvSpPr>
              <p:spPr>
                <a:xfrm>
                  <a:off x="6889303" y="3900920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12" name="Rectangle 1111"/>
                <p:cNvSpPr/>
                <p:nvPr/>
              </p:nvSpPr>
              <p:spPr>
                <a:xfrm>
                  <a:off x="7041703" y="3900920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13" name="Rectangle 1112"/>
                <p:cNvSpPr/>
                <p:nvPr/>
              </p:nvSpPr>
              <p:spPr>
                <a:xfrm>
                  <a:off x="7194105" y="3900920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14" name="Rectangle 1113"/>
                <p:cNvSpPr/>
                <p:nvPr/>
              </p:nvSpPr>
              <p:spPr>
                <a:xfrm>
                  <a:off x="7346505" y="3900920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15" name="Rectangle 1114"/>
                <p:cNvSpPr/>
                <p:nvPr/>
              </p:nvSpPr>
              <p:spPr>
                <a:xfrm>
                  <a:off x="7498905" y="3900920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16" name="Rectangle 1115"/>
                <p:cNvSpPr/>
                <p:nvPr/>
              </p:nvSpPr>
              <p:spPr>
                <a:xfrm>
                  <a:off x="7651305" y="3900920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17" name="Rectangle 1116"/>
                <p:cNvSpPr/>
                <p:nvPr/>
              </p:nvSpPr>
              <p:spPr>
                <a:xfrm>
                  <a:off x="7803706" y="3900920"/>
                  <a:ext cx="148855" cy="160409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18" name="Rectangle 1117"/>
                <p:cNvSpPr/>
                <p:nvPr/>
              </p:nvSpPr>
              <p:spPr>
                <a:xfrm>
                  <a:off x="7956106" y="3900920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19" name="Rectangle 1118"/>
                <p:cNvSpPr/>
                <p:nvPr/>
              </p:nvSpPr>
              <p:spPr>
                <a:xfrm>
                  <a:off x="8108506" y="3900920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20" name="Rectangle 1119"/>
                <p:cNvSpPr/>
                <p:nvPr/>
              </p:nvSpPr>
              <p:spPr>
                <a:xfrm>
                  <a:off x="8260906" y="3900920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21" name="Rectangle 1120"/>
                <p:cNvSpPr/>
                <p:nvPr/>
              </p:nvSpPr>
              <p:spPr>
                <a:xfrm>
                  <a:off x="8413308" y="3900920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22" name="Rectangle 1121"/>
                <p:cNvSpPr/>
                <p:nvPr/>
              </p:nvSpPr>
              <p:spPr>
                <a:xfrm>
                  <a:off x="8565708" y="3900920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23" name="Rectangle 1122"/>
                <p:cNvSpPr/>
                <p:nvPr/>
              </p:nvSpPr>
              <p:spPr>
                <a:xfrm>
                  <a:off x="6889303" y="4060105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24" name="Rectangle 1123"/>
                <p:cNvSpPr/>
                <p:nvPr/>
              </p:nvSpPr>
              <p:spPr>
                <a:xfrm>
                  <a:off x="7041703" y="4060105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25" name="Rectangle 1124"/>
                <p:cNvSpPr/>
                <p:nvPr/>
              </p:nvSpPr>
              <p:spPr>
                <a:xfrm>
                  <a:off x="7194105" y="4060105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26" name="Rectangle 1125"/>
                <p:cNvSpPr/>
                <p:nvPr/>
              </p:nvSpPr>
              <p:spPr>
                <a:xfrm>
                  <a:off x="7346505" y="4060105"/>
                  <a:ext cx="148855" cy="160409"/>
                </a:xfrm>
                <a:prstGeom prst="rect">
                  <a:avLst/>
                </a:prstGeom>
                <a:solidFill>
                  <a:srgbClr val="C00000"/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27" name="Rectangle 1126"/>
                <p:cNvSpPr/>
                <p:nvPr/>
              </p:nvSpPr>
              <p:spPr>
                <a:xfrm>
                  <a:off x="7498905" y="4060105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28" name="Rectangle 1127"/>
                <p:cNvSpPr/>
                <p:nvPr/>
              </p:nvSpPr>
              <p:spPr>
                <a:xfrm>
                  <a:off x="7651305" y="4060105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29" name="Rectangle 1128"/>
                <p:cNvSpPr/>
                <p:nvPr/>
              </p:nvSpPr>
              <p:spPr>
                <a:xfrm>
                  <a:off x="7803706" y="4060105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30" name="Rectangle 1129"/>
                <p:cNvSpPr/>
                <p:nvPr/>
              </p:nvSpPr>
              <p:spPr>
                <a:xfrm>
                  <a:off x="7956106" y="4060105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31" name="Rectangle 1130"/>
                <p:cNvSpPr/>
                <p:nvPr/>
              </p:nvSpPr>
              <p:spPr>
                <a:xfrm>
                  <a:off x="8108506" y="4060105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32" name="Rectangle 1131"/>
                <p:cNvSpPr/>
                <p:nvPr/>
              </p:nvSpPr>
              <p:spPr>
                <a:xfrm>
                  <a:off x="8260906" y="4060105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33" name="Rectangle 1132"/>
                <p:cNvSpPr/>
                <p:nvPr/>
              </p:nvSpPr>
              <p:spPr>
                <a:xfrm>
                  <a:off x="8413308" y="4060105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34" name="Rectangle 1133"/>
                <p:cNvSpPr/>
                <p:nvPr/>
              </p:nvSpPr>
              <p:spPr>
                <a:xfrm>
                  <a:off x="8565708" y="4060104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35" name="Rectangle 1134"/>
                <p:cNvSpPr/>
                <p:nvPr/>
              </p:nvSpPr>
              <p:spPr>
                <a:xfrm>
                  <a:off x="6889303" y="4219288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36" name="Rectangle 1135"/>
                <p:cNvSpPr/>
                <p:nvPr/>
              </p:nvSpPr>
              <p:spPr>
                <a:xfrm>
                  <a:off x="7041703" y="4219288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37" name="Rectangle 1136"/>
                <p:cNvSpPr/>
                <p:nvPr/>
              </p:nvSpPr>
              <p:spPr>
                <a:xfrm>
                  <a:off x="7194105" y="4219288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38" name="Rectangle 1137"/>
                <p:cNvSpPr/>
                <p:nvPr/>
              </p:nvSpPr>
              <p:spPr>
                <a:xfrm>
                  <a:off x="7346505" y="4219288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39" name="Rectangle 1138"/>
                <p:cNvSpPr/>
                <p:nvPr/>
              </p:nvSpPr>
              <p:spPr>
                <a:xfrm>
                  <a:off x="7498905" y="4219288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40" name="Rectangle 1139"/>
                <p:cNvSpPr/>
                <p:nvPr/>
              </p:nvSpPr>
              <p:spPr>
                <a:xfrm>
                  <a:off x="7651305" y="4219288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41" name="Rectangle 1140"/>
                <p:cNvSpPr/>
                <p:nvPr/>
              </p:nvSpPr>
              <p:spPr>
                <a:xfrm>
                  <a:off x="7803706" y="4219288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42" name="Rectangle 1141"/>
                <p:cNvSpPr/>
                <p:nvPr/>
              </p:nvSpPr>
              <p:spPr>
                <a:xfrm>
                  <a:off x="7956106" y="4219288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43" name="Rectangle 1142"/>
                <p:cNvSpPr/>
                <p:nvPr/>
              </p:nvSpPr>
              <p:spPr>
                <a:xfrm>
                  <a:off x="8108506" y="4219288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44" name="Rectangle 1143"/>
                <p:cNvSpPr/>
                <p:nvPr/>
              </p:nvSpPr>
              <p:spPr>
                <a:xfrm>
                  <a:off x="8260906" y="4219288"/>
                  <a:ext cx="148855" cy="160409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45" name="Rectangle 1144"/>
                <p:cNvSpPr/>
                <p:nvPr/>
              </p:nvSpPr>
              <p:spPr>
                <a:xfrm>
                  <a:off x="8413308" y="4219288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46" name="Rectangle 1145"/>
                <p:cNvSpPr/>
                <p:nvPr/>
              </p:nvSpPr>
              <p:spPr>
                <a:xfrm>
                  <a:off x="8565708" y="4219287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47" name="Rectangle 1146"/>
                <p:cNvSpPr/>
                <p:nvPr/>
              </p:nvSpPr>
              <p:spPr>
                <a:xfrm>
                  <a:off x="6889303" y="4378473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48" name="Rectangle 1147"/>
                <p:cNvSpPr/>
                <p:nvPr/>
              </p:nvSpPr>
              <p:spPr>
                <a:xfrm>
                  <a:off x="7041703" y="4378473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49" name="Rectangle 1148"/>
                <p:cNvSpPr/>
                <p:nvPr/>
              </p:nvSpPr>
              <p:spPr>
                <a:xfrm>
                  <a:off x="7194105" y="4378473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50" name="Rectangle 1149"/>
                <p:cNvSpPr/>
                <p:nvPr/>
              </p:nvSpPr>
              <p:spPr>
                <a:xfrm>
                  <a:off x="7346505" y="4378473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51" name="Rectangle 1150"/>
                <p:cNvSpPr/>
                <p:nvPr/>
              </p:nvSpPr>
              <p:spPr>
                <a:xfrm>
                  <a:off x="7498905" y="4378473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52" name="Rectangle 1151"/>
                <p:cNvSpPr/>
                <p:nvPr/>
              </p:nvSpPr>
              <p:spPr>
                <a:xfrm>
                  <a:off x="7651305" y="4378473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53" name="Rectangle 1152"/>
                <p:cNvSpPr/>
                <p:nvPr/>
              </p:nvSpPr>
              <p:spPr>
                <a:xfrm>
                  <a:off x="7803706" y="4378473"/>
                  <a:ext cx="148855" cy="160409"/>
                </a:xfrm>
                <a:prstGeom prst="rect">
                  <a:avLst/>
                </a:prstGeom>
                <a:solidFill>
                  <a:srgbClr val="00B0F0"/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54" name="Rectangle 1153"/>
                <p:cNvSpPr/>
                <p:nvPr/>
              </p:nvSpPr>
              <p:spPr>
                <a:xfrm>
                  <a:off x="7956106" y="4378473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55" name="Rectangle 1154"/>
                <p:cNvSpPr/>
                <p:nvPr/>
              </p:nvSpPr>
              <p:spPr>
                <a:xfrm>
                  <a:off x="8108506" y="4378473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56" name="Rectangle 1155"/>
                <p:cNvSpPr/>
                <p:nvPr/>
              </p:nvSpPr>
              <p:spPr>
                <a:xfrm>
                  <a:off x="8260906" y="4378473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57" name="Rectangle 1156"/>
                <p:cNvSpPr/>
                <p:nvPr/>
              </p:nvSpPr>
              <p:spPr>
                <a:xfrm>
                  <a:off x="8413308" y="4378473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58" name="Rectangle 1157"/>
                <p:cNvSpPr/>
                <p:nvPr/>
              </p:nvSpPr>
              <p:spPr>
                <a:xfrm>
                  <a:off x="8565708" y="4378473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59" name="Rectangle 1158"/>
                <p:cNvSpPr/>
                <p:nvPr/>
              </p:nvSpPr>
              <p:spPr>
                <a:xfrm>
                  <a:off x="6889303" y="4537657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60" name="Rectangle 1159"/>
                <p:cNvSpPr/>
                <p:nvPr/>
              </p:nvSpPr>
              <p:spPr>
                <a:xfrm>
                  <a:off x="7041703" y="4537657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61" name="Rectangle 1160"/>
                <p:cNvSpPr/>
                <p:nvPr/>
              </p:nvSpPr>
              <p:spPr>
                <a:xfrm>
                  <a:off x="7194105" y="4537657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62" name="Rectangle 1161"/>
                <p:cNvSpPr/>
                <p:nvPr/>
              </p:nvSpPr>
              <p:spPr>
                <a:xfrm>
                  <a:off x="7346505" y="4537657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63" name="Rectangle 1162"/>
                <p:cNvSpPr/>
                <p:nvPr/>
              </p:nvSpPr>
              <p:spPr>
                <a:xfrm>
                  <a:off x="7498905" y="4537657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64" name="Rectangle 1163"/>
                <p:cNvSpPr/>
                <p:nvPr/>
              </p:nvSpPr>
              <p:spPr>
                <a:xfrm>
                  <a:off x="7651305" y="4537657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65" name="Rectangle 1164"/>
                <p:cNvSpPr/>
                <p:nvPr/>
              </p:nvSpPr>
              <p:spPr>
                <a:xfrm>
                  <a:off x="7803706" y="4537657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66" name="Rectangle 1165"/>
                <p:cNvSpPr/>
                <p:nvPr/>
              </p:nvSpPr>
              <p:spPr>
                <a:xfrm>
                  <a:off x="7956106" y="4537657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67" name="Rectangle 1166"/>
                <p:cNvSpPr/>
                <p:nvPr/>
              </p:nvSpPr>
              <p:spPr>
                <a:xfrm>
                  <a:off x="8108506" y="4537657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68" name="Rectangle 1167"/>
                <p:cNvSpPr/>
                <p:nvPr/>
              </p:nvSpPr>
              <p:spPr>
                <a:xfrm>
                  <a:off x="8260906" y="4537657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69" name="Rectangle 1168"/>
                <p:cNvSpPr/>
                <p:nvPr/>
              </p:nvSpPr>
              <p:spPr>
                <a:xfrm>
                  <a:off x="8413308" y="4537660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70" name="Rectangle 1169"/>
                <p:cNvSpPr/>
                <p:nvPr/>
              </p:nvSpPr>
              <p:spPr>
                <a:xfrm>
                  <a:off x="8565708" y="4537661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71" name="Rectangle 1170"/>
                <p:cNvSpPr/>
                <p:nvPr/>
              </p:nvSpPr>
              <p:spPr>
                <a:xfrm>
                  <a:off x="6889303" y="4696846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72" name="Rectangle 1171"/>
                <p:cNvSpPr/>
                <p:nvPr/>
              </p:nvSpPr>
              <p:spPr>
                <a:xfrm>
                  <a:off x="7041703" y="4696846"/>
                  <a:ext cx="148855" cy="160409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73" name="Rectangle 1172"/>
                <p:cNvSpPr/>
                <p:nvPr/>
              </p:nvSpPr>
              <p:spPr>
                <a:xfrm>
                  <a:off x="7194105" y="4696846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74" name="Rectangle 1173"/>
                <p:cNvSpPr/>
                <p:nvPr/>
              </p:nvSpPr>
              <p:spPr>
                <a:xfrm>
                  <a:off x="7346505" y="4696846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75" name="Rectangle 1174"/>
                <p:cNvSpPr/>
                <p:nvPr/>
              </p:nvSpPr>
              <p:spPr>
                <a:xfrm>
                  <a:off x="7498905" y="4696846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76" name="Rectangle 1175"/>
                <p:cNvSpPr/>
                <p:nvPr/>
              </p:nvSpPr>
              <p:spPr>
                <a:xfrm>
                  <a:off x="7651305" y="4696846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77" name="Rectangle 1176"/>
                <p:cNvSpPr/>
                <p:nvPr/>
              </p:nvSpPr>
              <p:spPr>
                <a:xfrm>
                  <a:off x="7803706" y="4696846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78" name="Rectangle 1177"/>
                <p:cNvSpPr/>
                <p:nvPr/>
              </p:nvSpPr>
              <p:spPr>
                <a:xfrm>
                  <a:off x="7956106" y="4696846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79" name="Rectangle 1178"/>
                <p:cNvSpPr/>
                <p:nvPr/>
              </p:nvSpPr>
              <p:spPr>
                <a:xfrm>
                  <a:off x="8108506" y="4696846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80" name="Rectangle 1179"/>
                <p:cNvSpPr/>
                <p:nvPr/>
              </p:nvSpPr>
              <p:spPr>
                <a:xfrm>
                  <a:off x="8260906" y="4696846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81" name="Rectangle 1180"/>
                <p:cNvSpPr/>
                <p:nvPr/>
              </p:nvSpPr>
              <p:spPr>
                <a:xfrm>
                  <a:off x="8413308" y="4696846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82" name="Rectangle 1181"/>
                <p:cNvSpPr/>
                <p:nvPr/>
              </p:nvSpPr>
              <p:spPr>
                <a:xfrm>
                  <a:off x="8565708" y="4696845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83" name="Rectangle 1182"/>
                <p:cNvSpPr/>
                <p:nvPr/>
              </p:nvSpPr>
              <p:spPr>
                <a:xfrm>
                  <a:off x="6889303" y="4856029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84" name="Rectangle 1183"/>
                <p:cNvSpPr/>
                <p:nvPr/>
              </p:nvSpPr>
              <p:spPr>
                <a:xfrm>
                  <a:off x="7041703" y="4856029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85" name="Rectangle 1184"/>
                <p:cNvSpPr/>
                <p:nvPr/>
              </p:nvSpPr>
              <p:spPr>
                <a:xfrm>
                  <a:off x="7194105" y="4856029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86" name="Rectangle 1185"/>
                <p:cNvSpPr/>
                <p:nvPr/>
              </p:nvSpPr>
              <p:spPr>
                <a:xfrm>
                  <a:off x="7346505" y="4856029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87" name="Rectangle 1186"/>
                <p:cNvSpPr/>
                <p:nvPr/>
              </p:nvSpPr>
              <p:spPr>
                <a:xfrm>
                  <a:off x="7498905" y="4856029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88" name="Rectangle 1187"/>
                <p:cNvSpPr/>
                <p:nvPr/>
              </p:nvSpPr>
              <p:spPr>
                <a:xfrm>
                  <a:off x="7651305" y="4856029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89" name="Rectangle 1188"/>
                <p:cNvSpPr/>
                <p:nvPr/>
              </p:nvSpPr>
              <p:spPr>
                <a:xfrm>
                  <a:off x="7803706" y="4856029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90" name="Rectangle 1189"/>
                <p:cNvSpPr/>
                <p:nvPr/>
              </p:nvSpPr>
              <p:spPr>
                <a:xfrm>
                  <a:off x="7956106" y="4856029"/>
                  <a:ext cx="148855" cy="160409"/>
                </a:xfrm>
                <a:prstGeom prst="rect">
                  <a:avLst/>
                </a:prstGeom>
                <a:solidFill>
                  <a:srgbClr val="C00000"/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91" name="Rectangle 1190"/>
                <p:cNvSpPr/>
                <p:nvPr/>
              </p:nvSpPr>
              <p:spPr>
                <a:xfrm>
                  <a:off x="8108506" y="4856029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92" name="Rectangle 1191"/>
                <p:cNvSpPr/>
                <p:nvPr/>
              </p:nvSpPr>
              <p:spPr>
                <a:xfrm>
                  <a:off x="8260906" y="4856028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93" name="Rectangle 1192"/>
                <p:cNvSpPr/>
                <p:nvPr/>
              </p:nvSpPr>
              <p:spPr>
                <a:xfrm>
                  <a:off x="8413308" y="4856031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94" name="Rectangle 1193"/>
                <p:cNvSpPr/>
                <p:nvPr/>
              </p:nvSpPr>
              <p:spPr>
                <a:xfrm>
                  <a:off x="8565708" y="4856032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95" name="Rectangle 1194"/>
                <p:cNvSpPr/>
                <p:nvPr/>
              </p:nvSpPr>
              <p:spPr>
                <a:xfrm>
                  <a:off x="6889303" y="5015217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96" name="Rectangle 1195"/>
                <p:cNvSpPr/>
                <p:nvPr/>
              </p:nvSpPr>
              <p:spPr>
                <a:xfrm>
                  <a:off x="7041703" y="5015217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97" name="Rectangle 1196"/>
                <p:cNvSpPr/>
                <p:nvPr/>
              </p:nvSpPr>
              <p:spPr>
                <a:xfrm>
                  <a:off x="7194105" y="5015217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98" name="Rectangle 1197"/>
                <p:cNvSpPr/>
                <p:nvPr/>
              </p:nvSpPr>
              <p:spPr>
                <a:xfrm>
                  <a:off x="7346505" y="5015217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99" name="Rectangle 1198"/>
                <p:cNvSpPr/>
                <p:nvPr/>
              </p:nvSpPr>
              <p:spPr>
                <a:xfrm>
                  <a:off x="7498905" y="5015217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00" name="Rectangle 1199"/>
                <p:cNvSpPr/>
                <p:nvPr/>
              </p:nvSpPr>
              <p:spPr>
                <a:xfrm>
                  <a:off x="7651305" y="5015217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01" name="Rectangle 1200"/>
                <p:cNvSpPr/>
                <p:nvPr/>
              </p:nvSpPr>
              <p:spPr>
                <a:xfrm>
                  <a:off x="7803706" y="5015217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02" name="Rectangle 1201"/>
                <p:cNvSpPr/>
                <p:nvPr/>
              </p:nvSpPr>
              <p:spPr>
                <a:xfrm>
                  <a:off x="7956106" y="5015217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03" name="Rectangle 1202"/>
                <p:cNvSpPr/>
                <p:nvPr/>
              </p:nvSpPr>
              <p:spPr>
                <a:xfrm>
                  <a:off x="8108506" y="5015217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04" name="Rectangle 1203"/>
                <p:cNvSpPr/>
                <p:nvPr/>
              </p:nvSpPr>
              <p:spPr>
                <a:xfrm>
                  <a:off x="8260906" y="5015216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05" name="Rectangle 1204"/>
                <p:cNvSpPr/>
                <p:nvPr/>
              </p:nvSpPr>
              <p:spPr>
                <a:xfrm>
                  <a:off x="8413308" y="5015219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06" name="Rectangle 1205"/>
                <p:cNvSpPr/>
                <p:nvPr/>
              </p:nvSpPr>
              <p:spPr>
                <a:xfrm>
                  <a:off x="8565708" y="5015223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07" name="Rectangle 1206"/>
                <p:cNvSpPr/>
                <p:nvPr/>
              </p:nvSpPr>
              <p:spPr>
                <a:xfrm>
                  <a:off x="6889303" y="5174407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08" name="Rectangle 1207"/>
                <p:cNvSpPr/>
                <p:nvPr/>
              </p:nvSpPr>
              <p:spPr>
                <a:xfrm>
                  <a:off x="7041703" y="5174407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09" name="Rectangle 1208"/>
                <p:cNvSpPr/>
                <p:nvPr/>
              </p:nvSpPr>
              <p:spPr>
                <a:xfrm>
                  <a:off x="7194105" y="5174407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10" name="Rectangle 1209"/>
                <p:cNvSpPr/>
                <p:nvPr/>
              </p:nvSpPr>
              <p:spPr>
                <a:xfrm>
                  <a:off x="7346505" y="5174407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11" name="Rectangle 1210"/>
                <p:cNvSpPr/>
                <p:nvPr/>
              </p:nvSpPr>
              <p:spPr>
                <a:xfrm>
                  <a:off x="7498905" y="5174407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12" name="Rectangle 1211"/>
                <p:cNvSpPr/>
                <p:nvPr/>
              </p:nvSpPr>
              <p:spPr>
                <a:xfrm>
                  <a:off x="7651305" y="5174407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13" name="Rectangle 1212"/>
                <p:cNvSpPr/>
                <p:nvPr/>
              </p:nvSpPr>
              <p:spPr>
                <a:xfrm>
                  <a:off x="7803706" y="5174407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14" name="Rectangle 1213"/>
                <p:cNvSpPr/>
                <p:nvPr/>
              </p:nvSpPr>
              <p:spPr>
                <a:xfrm>
                  <a:off x="7956106" y="5174407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15" name="Rectangle 1214"/>
                <p:cNvSpPr/>
                <p:nvPr/>
              </p:nvSpPr>
              <p:spPr>
                <a:xfrm>
                  <a:off x="8108506" y="5174407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16" name="Rectangle 1215"/>
                <p:cNvSpPr/>
                <p:nvPr/>
              </p:nvSpPr>
              <p:spPr>
                <a:xfrm>
                  <a:off x="8260906" y="5174404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17" name="Rectangle 1216"/>
                <p:cNvSpPr/>
                <p:nvPr/>
              </p:nvSpPr>
              <p:spPr>
                <a:xfrm>
                  <a:off x="8413308" y="5174410"/>
                  <a:ext cx="148855" cy="160409"/>
                </a:xfrm>
                <a:prstGeom prst="rect">
                  <a:avLst/>
                </a:prstGeom>
                <a:solidFill>
                  <a:srgbClr val="00B0F0"/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18" name="Rectangle 1217"/>
                <p:cNvSpPr/>
                <p:nvPr/>
              </p:nvSpPr>
              <p:spPr>
                <a:xfrm>
                  <a:off x="8565708" y="5174411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19" name="Rectangle 1218"/>
                <p:cNvSpPr/>
                <p:nvPr/>
              </p:nvSpPr>
              <p:spPr>
                <a:xfrm>
                  <a:off x="6889303" y="5333597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20" name="Rectangle 1219"/>
                <p:cNvSpPr/>
                <p:nvPr/>
              </p:nvSpPr>
              <p:spPr>
                <a:xfrm>
                  <a:off x="7041703" y="5333597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21" name="Rectangle 1220"/>
                <p:cNvSpPr/>
                <p:nvPr/>
              </p:nvSpPr>
              <p:spPr>
                <a:xfrm>
                  <a:off x="7194105" y="5333597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22" name="Rectangle 1221"/>
                <p:cNvSpPr/>
                <p:nvPr/>
              </p:nvSpPr>
              <p:spPr>
                <a:xfrm>
                  <a:off x="7346505" y="5333597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23" name="Rectangle 1222"/>
                <p:cNvSpPr/>
                <p:nvPr/>
              </p:nvSpPr>
              <p:spPr>
                <a:xfrm>
                  <a:off x="7498905" y="5333597"/>
                  <a:ext cx="148855" cy="160409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24" name="Rectangle 1223"/>
                <p:cNvSpPr/>
                <p:nvPr/>
              </p:nvSpPr>
              <p:spPr>
                <a:xfrm>
                  <a:off x="7651305" y="5333597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25" name="Rectangle 1224"/>
                <p:cNvSpPr/>
                <p:nvPr/>
              </p:nvSpPr>
              <p:spPr>
                <a:xfrm>
                  <a:off x="7803706" y="5333597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26" name="Rectangle 1225"/>
                <p:cNvSpPr/>
                <p:nvPr/>
              </p:nvSpPr>
              <p:spPr>
                <a:xfrm>
                  <a:off x="7956106" y="5333597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27" name="Rectangle 1226"/>
                <p:cNvSpPr/>
                <p:nvPr/>
              </p:nvSpPr>
              <p:spPr>
                <a:xfrm>
                  <a:off x="8108506" y="5333597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28" name="Rectangle 1227"/>
                <p:cNvSpPr/>
                <p:nvPr/>
              </p:nvSpPr>
              <p:spPr>
                <a:xfrm>
                  <a:off x="8260906" y="5333597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29" name="Rectangle 1228"/>
                <p:cNvSpPr/>
                <p:nvPr/>
              </p:nvSpPr>
              <p:spPr>
                <a:xfrm>
                  <a:off x="8413308" y="5333597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30" name="Rectangle 1229"/>
                <p:cNvSpPr/>
                <p:nvPr/>
              </p:nvSpPr>
              <p:spPr>
                <a:xfrm>
                  <a:off x="8565708" y="5333591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31" name="Rectangle 1230"/>
                <p:cNvSpPr/>
                <p:nvPr/>
              </p:nvSpPr>
              <p:spPr>
                <a:xfrm>
                  <a:off x="6889302" y="5492781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32" name="Rectangle 1231"/>
                <p:cNvSpPr/>
                <p:nvPr/>
              </p:nvSpPr>
              <p:spPr>
                <a:xfrm>
                  <a:off x="7041705" y="5492781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33" name="Rectangle 1232"/>
                <p:cNvSpPr/>
                <p:nvPr/>
              </p:nvSpPr>
              <p:spPr>
                <a:xfrm>
                  <a:off x="7194106" y="5492781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34" name="Rectangle 1233"/>
                <p:cNvSpPr/>
                <p:nvPr/>
              </p:nvSpPr>
              <p:spPr>
                <a:xfrm>
                  <a:off x="7346506" y="5492781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35" name="Rectangle 1234"/>
                <p:cNvSpPr/>
                <p:nvPr/>
              </p:nvSpPr>
              <p:spPr>
                <a:xfrm>
                  <a:off x="7498906" y="5492781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36" name="Rectangle 1235"/>
                <p:cNvSpPr/>
                <p:nvPr/>
              </p:nvSpPr>
              <p:spPr>
                <a:xfrm>
                  <a:off x="7651306" y="5492781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37" name="Rectangle 1236"/>
                <p:cNvSpPr/>
                <p:nvPr/>
              </p:nvSpPr>
              <p:spPr>
                <a:xfrm>
                  <a:off x="7803706" y="5492781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38" name="Rectangle 1237"/>
                <p:cNvSpPr/>
                <p:nvPr/>
              </p:nvSpPr>
              <p:spPr>
                <a:xfrm>
                  <a:off x="7956109" y="5492781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39" name="Rectangle 1238"/>
                <p:cNvSpPr/>
                <p:nvPr/>
              </p:nvSpPr>
              <p:spPr>
                <a:xfrm>
                  <a:off x="8108513" y="5492781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40" name="Rectangle 1239"/>
                <p:cNvSpPr/>
                <p:nvPr/>
              </p:nvSpPr>
              <p:spPr>
                <a:xfrm>
                  <a:off x="8260906" y="5492800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41" name="Rectangle 1240"/>
                <p:cNvSpPr/>
                <p:nvPr/>
              </p:nvSpPr>
              <p:spPr>
                <a:xfrm>
                  <a:off x="8413294" y="5492789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42" name="Rectangle 1241"/>
                <p:cNvSpPr/>
                <p:nvPr/>
              </p:nvSpPr>
              <p:spPr>
                <a:xfrm>
                  <a:off x="8565686" y="5492780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1243" name="Group 1242"/>
              <p:cNvGrpSpPr/>
              <p:nvPr/>
            </p:nvGrpSpPr>
            <p:grpSpPr>
              <a:xfrm>
                <a:off x="9495868" y="3772828"/>
                <a:ext cx="1325386" cy="1323803"/>
                <a:chOff x="6889302" y="3741736"/>
                <a:chExt cx="1825261" cy="1911473"/>
              </a:xfrm>
              <a:solidFill>
                <a:schemeClr val="bg1">
                  <a:lumMod val="65000"/>
                  <a:lumOff val="35000"/>
                </a:schemeClr>
              </a:solidFill>
            </p:grpSpPr>
            <p:sp>
              <p:nvSpPr>
                <p:cNvPr id="1244" name="Rectangle 1243"/>
                <p:cNvSpPr/>
                <p:nvPr/>
              </p:nvSpPr>
              <p:spPr>
                <a:xfrm>
                  <a:off x="6889303" y="3741736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45" name="Rectangle 1244"/>
                <p:cNvSpPr/>
                <p:nvPr/>
              </p:nvSpPr>
              <p:spPr>
                <a:xfrm>
                  <a:off x="7041703" y="3741736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46" name="Rectangle 1245"/>
                <p:cNvSpPr/>
                <p:nvPr/>
              </p:nvSpPr>
              <p:spPr>
                <a:xfrm>
                  <a:off x="7194105" y="3741736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47" name="Rectangle 1246"/>
                <p:cNvSpPr/>
                <p:nvPr/>
              </p:nvSpPr>
              <p:spPr>
                <a:xfrm>
                  <a:off x="7346505" y="3741736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48" name="Rectangle 1247"/>
                <p:cNvSpPr/>
                <p:nvPr/>
              </p:nvSpPr>
              <p:spPr>
                <a:xfrm>
                  <a:off x="7498905" y="3741736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49" name="Rectangle 1248"/>
                <p:cNvSpPr/>
                <p:nvPr/>
              </p:nvSpPr>
              <p:spPr>
                <a:xfrm>
                  <a:off x="7651305" y="3741736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50" name="Rectangle 1249"/>
                <p:cNvSpPr/>
                <p:nvPr/>
              </p:nvSpPr>
              <p:spPr>
                <a:xfrm>
                  <a:off x="7803706" y="3741736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51" name="Rectangle 1250"/>
                <p:cNvSpPr/>
                <p:nvPr/>
              </p:nvSpPr>
              <p:spPr>
                <a:xfrm>
                  <a:off x="7956106" y="3741736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52" name="Rectangle 1251"/>
                <p:cNvSpPr/>
                <p:nvPr/>
              </p:nvSpPr>
              <p:spPr>
                <a:xfrm>
                  <a:off x="8108506" y="3741736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53" name="Rectangle 1252"/>
                <p:cNvSpPr/>
                <p:nvPr/>
              </p:nvSpPr>
              <p:spPr>
                <a:xfrm>
                  <a:off x="8260906" y="3741736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54" name="Rectangle 1253"/>
                <p:cNvSpPr/>
                <p:nvPr/>
              </p:nvSpPr>
              <p:spPr>
                <a:xfrm>
                  <a:off x="8413308" y="3741736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55" name="Rectangle 1254"/>
                <p:cNvSpPr/>
                <p:nvPr/>
              </p:nvSpPr>
              <p:spPr>
                <a:xfrm>
                  <a:off x="8565708" y="3741736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56" name="Rectangle 1255"/>
                <p:cNvSpPr/>
                <p:nvPr/>
              </p:nvSpPr>
              <p:spPr>
                <a:xfrm>
                  <a:off x="6889303" y="3900920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57" name="Rectangle 1256"/>
                <p:cNvSpPr/>
                <p:nvPr/>
              </p:nvSpPr>
              <p:spPr>
                <a:xfrm>
                  <a:off x="7041703" y="3900920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58" name="Rectangle 1257"/>
                <p:cNvSpPr/>
                <p:nvPr/>
              </p:nvSpPr>
              <p:spPr>
                <a:xfrm>
                  <a:off x="7194105" y="3900920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59" name="Rectangle 1258"/>
                <p:cNvSpPr/>
                <p:nvPr/>
              </p:nvSpPr>
              <p:spPr>
                <a:xfrm>
                  <a:off x="7346505" y="3900920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60" name="Rectangle 1259"/>
                <p:cNvSpPr/>
                <p:nvPr/>
              </p:nvSpPr>
              <p:spPr>
                <a:xfrm>
                  <a:off x="7498905" y="3900920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61" name="Rectangle 1260"/>
                <p:cNvSpPr/>
                <p:nvPr/>
              </p:nvSpPr>
              <p:spPr>
                <a:xfrm>
                  <a:off x="7651305" y="3900920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62" name="Rectangle 1261"/>
                <p:cNvSpPr/>
                <p:nvPr/>
              </p:nvSpPr>
              <p:spPr>
                <a:xfrm>
                  <a:off x="7803706" y="3900920"/>
                  <a:ext cx="148855" cy="160409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63" name="Rectangle 1262"/>
                <p:cNvSpPr/>
                <p:nvPr/>
              </p:nvSpPr>
              <p:spPr>
                <a:xfrm>
                  <a:off x="7956106" y="3900920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64" name="Rectangle 1263"/>
                <p:cNvSpPr/>
                <p:nvPr/>
              </p:nvSpPr>
              <p:spPr>
                <a:xfrm>
                  <a:off x="8108506" y="3900920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65" name="Rectangle 1264"/>
                <p:cNvSpPr/>
                <p:nvPr/>
              </p:nvSpPr>
              <p:spPr>
                <a:xfrm>
                  <a:off x="8260906" y="3900920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66" name="Rectangle 1265"/>
                <p:cNvSpPr/>
                <p:nvPr/>
              </p:nvSpPr>
              <p:spPr>
                <a:xfrm>
                  <a:off x="8413308" y="3900920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67" name="Rectangle 1266"/>
                <p:cNvSpPr/>
                <p:nvPr/>
              </p:nvSpPr>
              <p:spPr>
                <a:xfrm>
                  <a:off x="8565708" y="3900920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68" name="Rectangle 1267"/>
                <p:cNvSpPr/>
                <p:nvPr/>
              </p:nvSpPr>
              <p:spPr>
                <a:xfrm>
                  <a:off x="6889303" y="4060105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69" name="Rectangle 1268"/>
                <p:cNvSpPr/>
                <p:nvPr/>
              </p:nvSpPr>
              <p:spPr>
                <a:xfrm>
                  <a:off x="7041703" y="4060105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70" name="Rectangle 1269"/>
                <p:cNvSpPr/>
                <p:nvPr/>
              </p:nvSpPr>
              <p:spPr>
                <a:xfrm>
                  <a:off x="7194105" y="4060105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71" name="Rectangle 1270"/>
                <p:cNvSpPr/>
                <p:nvPr/>
              </p:nvSpPr>
              <p:spPr>
                <a:xfrm>
                  <a:off x="7346505" y="4060105"/>
                  <a:ext cx="148855" cy="160409"/>
                </a:xfrm>
                <a:prstGeom prst="rect">
                  <a:avLst/>
                </a:prstGeom>
                <a:solidFill>
                  <a:srgbClr val="C00000"/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72" name="Rectangle 1271"/>
                <p:cNvSpPr/>
                <p:nvPr/>
              </p:nvSpPr>
              <p:spPr>
                <a:xfrm>
                  <a:off x="7498905" y="4060105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73" name="Rectangle 1272"/>
                <p:cNvSpPr/>
                <p:nvPr/>
              </p:nvSpPr>
              <p:spPr>
                <a:xfrm>
                  <a:off x="7651305" y="4060105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74" name="Rectangle 1273"/>
                <p:cNvSpPr/>
                <p:nvPr/>
              </p:nvSpPr>
              <p:spPr>
                <a:xfrm>
                  <a:off x="7803706" y="4060105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75" name="Rectangle 1274"/>
                <p:cNvSpPr/>
                <p:nvPr/>
              </p:nvSpPr>
              <p:spPr>
                <a:xfrm>
                  <a:off x="7956106" y="4060105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76" name="Rectangle 1275"/>
                <p:cNvSpPr/>
                <p:nvPr/>
              </p:nvSpPr>
              <p:spPr>
                <a:xfrm>
                  <a:off x="8108506" y="4060105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77" name="Rectangle 1276"/>
                <p:cNvSpPr/>
                <p:nvPr/>
              </p:nvSpPr>
              <p:spPr>
                <a:xfrm>
                  <a:off x="8260906" y="4060105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78" name="Rectangle 1277"/>
                <p:cNvSpPr/>
                <p:nvPr/>
              </p:nvSpPr>
              <p:spPr>
                <a:xfrm>
                  <a:off x="8413308" y="4060105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79" name="Rectangle 1278"/>
                <p:cNvSpPr/>
                <p:nvPr/>
              </p:nvSpPr>
              <p:spPr>
                <a:xfrm>
                  <a:off x="8565708" y="4060104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80" name="Rectangle 1279"/>
                <p:cNvSpPr/>
                <p:nvPr/>
              </p:nvSpPr>
              <p:spPr>
                <a:xfrm>
                  <a:off x="6889303" y="4219288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81" name="Rectangle 1280"/>
                <p:cNvSpPr/>
                <p:nvPr/>
              </p:nvSpPr>
              <p:spPr>
                <a:xfrm>
                  <a:off x="7041703" y="4219288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82" name="Rectangle 1281"/>
                <p:cNvSpPr/>
                <p:nvPr/>
              </p:nvSpPr>
              <p:spPr>
                <a:xfrm>
                  <a:off x="7194105" y="4219288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83" name="Rectangle 1282"/>
                <p:cNvSpPr/>
                <p:nvPr/>
              </p:nvSpPr>
              <p:spPr>
                <a:xfrm>
                  <a:off x="7346505" y="4219288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84" name="Rectangle 1283"/>
                <p:cNvSpPr/>
                <p:nvPr/>
              </p:nvSpPr>
              <p:spPr>
                <a:xfrm>
                  <a:off x="7498905" y="4219288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85" name="Rectangle 1284"/>
                <p:cNvSpPr/>
                <p:nvPr/>
              </p:nvSpPr>
              <p:spPr>
                <a:xfrm>
                  <a:off x="7651305" y="4219288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86" name="Rectangle 1285"/>
                <p:cNvSpPr/>
                <p:nvPr/>
              </p:nvSpPr>
              <p:spPr>
                <a:xfrm>
                  <a:off x="7803706" y="4219288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87" name="Rectangle 1286"/>
                <p:cNvSpPr/>
                <p:nvPr/>
              </p:nvSpPr>
              <p:spPr>
                <a:xfrm>
                  <a:off x="7956106" y="4219288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88" name="Rectangle 1287"/>
                <p:cNvSpPr/>
                <p:nvPr/>
              </p:nvSpPr>
              <p:spPr>
                <a:xfrm>
                  <a:off x="8108506" y="4219288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89" name="Rectangle 1288"/>
                <p:cNvSpPr/>
                <p:nvPr/>
              </p:nvSpPr>
              <p:spPr>
                <a:xfrm>
                  <a:off x="8260906" y="4219288"/>
                  <a:ext cx="148855" cy="160409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90" name="Rectangle 1289"/>
                <p:cNvSpPr/>
                <p:nvPr/>
              </p:nvSpPr>
              <p:spPr>
                <a:xfrm>
                  <a:off x="8413308" y="4219288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91" name="Rectangle 1290"/>
                <p:cNvSpPr/>
                <p:nvPr/>
              </p:nvSpPr>
              <p:spPr>
                <a:xfrm>
                  <a:off x="8565708" y="4219287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92" name="Rectangle 1291"/>
                <p:cNvSpPr/>
                <p:nvPr/>
              </p:nvSpPr>
              <p:spPr>
                <a:xfrm>
                  <a:off x="6889303" y="4378473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93" name="Rectangle 1292"/>
                <p:cNvSpPr/>
                <p:nvPr/>
              </p:nvSpPr>
              <p:spPr>
                <a:xfrm>
                  <a:off x="7041703" y="4378473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94" name="Rectangle 1293"/>
                <p:cNvSpPr/>
                <p:nvPr/>
              </p:nvSpPr>
              <p:spPr>
                <a:xfrm>
                  <a:off x="7194105" y="4378473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95" name="Rectangle 1294"/>
                <p:cNvSpPr/>
                <p:nvPr/>
              </p:nvSpPr>
              <p:spPr>
                <a:xfrm>
                  <a:off x="7346505" y="4378473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96" name="Rectangle 1295"/>
                <p:cNvSpPr/>
                <p:nvPr/>
              </p:nvSpPr>
              <p:spPr>
                <a:xfrm>
                  <a:off x="7498905" y="4378473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97" name="Rectangle 1296"/>
                <p:cNvSpPr/>
                <p:nvPr/>
              </p:nvSpPr>
              <p:spPr>
                <a:xfrm>
                  <a:off x="7651305" y="4378473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98" name="Rectangle 1297"/>
                <p:cNvSpPr/>
                <p:nvPr/>
              </p:nvSpPr>
              <p:spPr>
                <a:xfrm>
                  <a:off x="7803706" y="4378473"/>
                  <a:ext cx="148855" cy="160409"/>
                </a:xfrm>
                <a:prstGeom prst="rect">
                  <a:avLst/>
                </a:prstGeom>
                <a:solidFill>
                  <a:srgbClr val="00B0F0"/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99" name="Rectangle 1298"/>
                <p:cNvSpPr/>
                <p:nvPr/>
              </p:nvSpPr>
              <p:spPr>
                <a:xfrm>
                  <a:off x="7956106" y="4378473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00" name="Rectangle 1299"/>
                <p:cNvSpPr/>
                <p:nvPr/>
              </p:nvSpPr>
              <p:spPr>
                <a:xfrm>
                  <a:off x="8108506" y="4378473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01" name="Rectangle 1300"/>
                <p:cNvSpPr/>
                <p:nvPr/>
              </p:nvSpPr>
              <p:spPr>
                <a:xfrm>
                  <a:off x="8260906" y="4378473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02" name="Rectangle 1301"/>
                <p:cNvSpPr/>
                <p:nvPr/>
              </p:nvSpPr>
              <p:spPr>
                <a:xfrm>
                  <a:off x="8413308" y="4378473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03" name="Rectangle 1302"/>
                <p:cNvSpPr/>
                <p:nvPr/>
              </p:nvSpPr>
              <p:spPr>
                <a:xfrm>
                  <a:off x="8565708" y="4378473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04" name="Rectangle 1303"/>
                <p:cNvSpPr/>
                <p:nvPr/>
              </p:nvSpPr>
              <p:spPr>
                <a:xfrm>
                  <a:off x="6889303" y="4537657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05" name="Rectangle 1304"/>
                <p:cNvSpPr/>
                <p:nvPr/>
              </p:nvSpPr>
              <p:spPr>
                <a:xfrm>
                  <a:off x="7041703" y="4537657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06" name="Rectangle 1305"/>
                <p:cNvSpPr/>
                <p:nvPr/>
              </p:nvSpPr>
              <p:spPr>
                <a:xfrm>
                  <a:off x="7194105" y="4537657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07" name="Rectangle 1306"/>
                <p:cNvSpPr/>
                <p:nvPr/>
              </p:nvSpPr>
              <p:spPr>
                <a:xfrm>
                  <a:off x="7346505" y="4537657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08" name="Rectangle 1307"/>
                <p:cNvSpPr/>
                <p:nvPr/>
              </p:nvSpPr>
              <p:spPr>
                <a:xfrm>
                  <a:off x="7498905" y="4537657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09" name="Rectangle 1308"/>
                <p:cNvSpPr/>
                <p:nvPr/>
              </p:nvSpPr>
              <p:spPr>
                <a:xfrm>
                  <a:off x="7651305" y="4537657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10" name="Rectangle 1309"/>
                <p:cNvSpPr/>
                <p:nvPr/>
              </p:nvSpPr>
              <p:spPr>
                <a:xfrm>
                  <a:off x="7803706" y="4537657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11" name="Rectangle 1310"/>
                <p:cNvSpPr/>
                <p:nvPr/>
              </p:nvSpPr>
              <p:spPr>
                <a:xfrm>
                  <a:off x="7956106" y="4537657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12" name="Rectangle 1311"/>
                <p:cNvSpPr/>
                <p:nvPr/>
              </p:nvSpPr>
              <p:spPr>
                <a:xfrm>
                  <a:off x="8108506" y="4537657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13" name="Rectangle 1312"/>
                <p:cNvSpPr/>
                <p:nvPr/>
              </p:nvSpPr>
              <p:spPr>
                <a:xfrm>
                  <a:off x="8260906" y="4537657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14" name="Rectangle 1313"/>
                <p:cNvSpPr/>
                <p:nvPr/>
              </p:nvSpPr>
              <p:spPr>
                <a:xfrm>
                  <a:off x="8413308" y="4537660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15" name="Rectangle 1314"/>
                <p:cNvSpPr/>
                <p:nvPr/>
              </p:nvSpPr>
              <p:spPr>
                <a:xfrm>
                  <a:off x="8565708" y="4537661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16" name="Rectangle 1315"/>
                <p:cNvSpPr/>
                <p:nvPr/>
              </p:nvSpPr>
              <p:spPr>
                <a:xfrm>
                  <a:off x="6889303" y="4696846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17" name="Rectangle 1316"/>
                <p:cNvSpPr/>
                <p:nvPr/>
              </p:nvSpPr>
              <p:spPr>
                <a:xfrm>
                  <a:off x="7041703" y="4696846"/>
                  <a:ext cx="148855" cy="160409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18" name="Rectangle 1317"/>
                <p:cNvSpPr/>
                <p:nvPr/>
              </p:nvSpPr>
              <p:spPr>
                <a:xfrm>
                  <a:off x="7194105" y="4696846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19" name="Rectangle 1318"/>
                <p:cNvSpPr/>
                <p:nvPr/>
              </p:nvSpPr>
              <p:spPr>
                <a:xfrm>
                  <a:off x="7346505" y="4696846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20" name="Rectangle 1319"/>
                <p:cNvSpPr/>
                <p:nvPr/>
              </p:nvSpPr>
              <p:spPr>
                <a:xfrm>
                  <a:off x="7498905" y="4696846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21" name="Rectangle 1320"/>
                <p:cNvSpPr/>
                <p:nvPr/>
              </p:nvSpPr>
              <p:spPr>
                <a:xfrm>
                  <a:off x="7651305" y="4696846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22" name="Rectangle 1321"/>
                <p:cNvSpPr/>
                <p:nvPr/>
              </p:nvSpPr>
              <p:spPr>
                <a:xfrm>
                  <a:off x="7803706" y="4696846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23" name="Rectangle 1322"/>
                <p:cNvSpPr/>
                <p:nvPr/>
              </p:nvSpPr>
              <p:spPr>
                <a:xfrm>
                  <a:off x="7956106" y="4696846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24" name="Rectangle 1323"/>
                <p:cNvSpPr/>
                <p:nvPr/>
              </p:nvSpPr>
              <p:spPr>
                <a:xfrm>
                  <a:off x="8108506" y="4696846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25" name="Rectangle 1324"/>
                <p:cNvSpPr/>
                <p:nvPr/>
              </p:nvSpPr>
              <p:spPr>
                <a:xfrm>
                  <a:off x="8260906" y="4696846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26" name="Rectangle 1325"/>
                <p:cNvSpPr/>
                <p:nvPr/>
              </p:nvSpPr>
              <p:spPr>
                <a:xfrm>
                  <a:off x="8413308" y="4696846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27" name="Rectangle 1326"/>
                <p:cNvSpPr/>
                <p:nvPr/>
              </p:nvSpPr>
              <p:spPr>
                <a:xfrm>
                  <a:off x="8565708" y="4696845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28" name="Rectangle 1327"/>
                <p:cNvSpPr/>
                <p:nvPr/>
              </p:nvSpPr>
              <p:spPr>
                <a:xfrm>
                  <a:off x="6889303" y="4856029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29" name="Rectangle 1328"/>
                <p:cNvSpPr/>
                <p:nvPr/>
              </p:nvSpPr>
              <p:spPr>
                <a:xfrm>
                  <a:off x="7041703" y="4856029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30" name="Rectangle 1329"/>
                <p:cNvSpPr/>
                <p:nvPr/>
              </p:nvSpPr>
              <p:spPr>
                <a:xfrm>
                  <a:off x="7194105" y="4856029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31" name="Rectangle 1330"/>
                <p:cNvSpPr/>
                <p:nvPr/>
              </p:nvSpPr>
              <p:spPr>
                <a:xfrm>
                  <a:off x="7346505" y="4856029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32" name="Rectangle 1331"/>
                <p:cNvSpPr/>
                <p:nvPr/>
              </p:nvSpPr>
              <p:spPr>
                <a:xfrm>
                  <a:off x="7498905" y="4856029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33" name="Rectangle 1332"/>
                <p:cNvSpPr/>
                <p:nvPr/>
              </p:nvSpPr>
              <p:spPr>
                <a:xfrm>
                  <a:off x="7651305" y="4856029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34" name="Rectangle 1333"/>
                <p:cNvSpPr/>
                <p:nvPr/>
              </p:nvSpPr>
              <p:spPr>
                <a:xfrm>
                  <a:off x="7803706" y="4856029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35" name="Rectangle 1334"/>
                <p:cNvSpPr/>
                <p:nvPr/>
              </p:nvSpPr>
              <p:spPr>
                <a:xfrm>
                  <a:off x="7956106" y="4856029"/>
                  <a:ext cx="148855" cy="160409"/>
                </a:xfrm>
                <a:prstGeom prst="rect">
                  <a:avLst/>
                </a:prstGeom>
                <a:solidFill>
                  <a:srgbClr val="C00000"/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36" name="Rectangle 1335"/>
                <p:cNvSpPr/>
                <p:nvPr/>
              </p:nvSpPr>
              <p:spPr>
                <a:xfrm>
                  <a:off x="8108506" y="4856029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37" name="Rectangle 1336"/>
                <p:cNvSpPr/>
                <p:nvPr/>
              </p:nvSpPr>
              <p:spPr>
                <a:xfrm>
                  <a:off x="8260906" y="4856028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38" name="Rectangle 1337"/>
                <p:cNvSpPr/>
                <p:nvPr/>
              </p:nvSpPr>
              <p:spPr>
                <a:xfrm>
                  <a:off x="8413308" y="4856031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39" name="Rectangle 1338"/>
                <p:cNvSpPr/>
                <p:nvPr/>
              </p:nvSpPr>
              <p:spPr>
                <a:xfrm>
                  <a:off x="8565708" y="4856032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40" name="Rectangle 1339"/>
                <p:cNvSpPr/>
                <p:nvPr/>
              </p:nvSpPr>
              <p:spPr>
                <a:xfrm>
                  <a:off x="6889303" y="5015217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41" name="Rectangle 1340"/>
                <p:cNvSpPr/>
                <p:nvPr/>
              </p:nvSpPr>
              <p:spPr>
                <a:xfrm>
                  <a:off x="7041703" y="5015217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42" name="Rectangle 1341"/>
                <p:cNvSpPr/>
                <p:nvPr/>
              </p:nvSpPr>
              <p:spPr>
                <a:xfrm>
                  <a:off x="7194105" y="5015217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43" name="Rectangle 1342"/>
                <p:cNvSpPr/>
                <p:nvPr/>
              </p:nvSpPr>
              <p:spPr>
                <a:xfrm>
                  <a:off x="7346505" y="5015217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44" name="Rectangle 1343"/>
                <p:cNvSpPr/>
                <p:nvPr/>
              </p:nvSpPr>
              <p:spPr>
                <a:xfrm>
                  <a:off x="7498905" y="5015217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45" name="Rectangle 1344"/>
                <p:cNvSpPr/>
                <p:nvPr/>
              </p:nvSpPr>
              <p:spPr>
                <a:xfrm>
                  <a:off x="7651305" y="5015217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46" name="Rectangle 1345"/>
                <p:cNvSpPr/>
                <p:nvPr/>
              </p:nvSpPr>
              <p:spPr>
                <a:xfrm>
                  <a:off x="7803706" y="5015217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47" name="Rectangle 1346"/>
                <p:cNvSpPr/>
                <p:nvPr/>
              </p:nvSpPr>
              <p:spPr>
                <a:xfrm>
                  <a:off x="7956106" y="5015217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48" name="Rectangle 1347"/>
                <p:cNvSpPr/>
                <p:nvPr/>
              </p:nvSpPr>
              <p:spPr>
                <a:xfrm>
                  <a:off x="8108506" y="5015217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49" name="Rectangle 1348"/>
                <p:cNvSpPr/>
                <p:nvPr/>
              </p:nvSpPr>
              <p:spPr>
                <a:xfrm>
                  <a:off x="8260906" y="5015216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50" name="Rectangle 1349"/>
                <p:cNvSpPr/>
                <p:nvPr/>
              </p:nvSpPr>
              <p:spPr>
                <a:xfrm>
                  <a:off x="8413308" y="5015219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51" name="Rectangle 1350"/>
                <p:cNvSpPr/>
                <p:nvPr/>
              </p:nvSpPr>
              <p:spPr>
                <a:xfrm>
                  <a:off x="8565708" y="5015223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52" name="Rectangle 1351"/>
                <p:cNvSpPr/>
                <p:nvPr/>
              </p:nvSpPr>
              <p:spPr>
                <a:xfrm>
                  <a:off x="6889303" y="5174407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53" name="Rectangle 1352"/>
                <p:cNvSpPr/>
                <p:nvPr/>
              </p:nvSpPr>
              <p:spPr>
                <a:xfrm>
                  <a:off x="7041703" y="5174407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54" name="Rectangle 1353"/>
                <p:cNvSpPr/>
                <p:nvPr/>
              </p:nvSpPr>
              <p:spPr>
                <a:xfrm>
                  <a:off x="7194105" y="5174407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55" name="Rectangle 1354"/>
                <p:cNvSpPr/>
                <p:nvPr/>
              </p:nvSpPr>
              <p:spPr>
                <a:xfrm>
                  <a:off x="7346505" y="5174407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56" name="Rectangle 1355"/>
                <p:cNvSpPr/>
                <p:nvPr/>
              </p:nvSpPr>
              <p:spPr>
                <a:xfrm>
                  <a:off x="7498905" y="5174407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57" name="Rectangle 1356"/>
                <p:cNvSpPr/>
                <p:nvPr/>
              </p:nvSpPr>
              <p:spPr>
                <a:xfrm>
                  <a:off x="7651305" y="5174407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58" name="Rectangle 1357"/>
                <p:cNvSpPr/>
                <p:nvPr/>
              </p:nvSpPr>
              <p:spPr>
                <a:xfrm>
                  <a:off x="7803706" y="5174407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59" name="Rectangle 1358"/>
                <p:cNvSpPr/>
                <p:nvPr/>
              </p:nvSpPr>
              <p:spPr>
                <a:xfrm>
                  <a:off x="7956106" y="5174407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60" name="Rectangle 1359"/>
                <p:cNvSpPr/>
                <p:nvPr/>
              </p:nvSpPr>
              <p:spPr>
                <a:xfrm>
                  <a:off x="8108506" y="5174407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61" name="Rectangle 1360"/>
                <p:cNvSpPr/>
                <p:nvPr/>
              </p:nvSpPr>
              <p:spPr>
                <a:xfrm>
                  <a:off x="8260906" y="5174404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62" name="Rectangle 1361"/>
                <p:cNvSpPr/>
                <p:nvPr/>
              </p:nvSpPr>
              <p:spPr>
                <a:xfrm>
                  <a:off x="8413308" y="5174410"/>
                  <a:ext cx="148855" cy="160409"/>
                </a:xfrm>
                <a:prstGeom prst="rect">
                  <a:avLst/>
                </a:prstGeom>
                <a:solidFill>
                  <a:srgbClr val="00B0F0"/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63" name="Rectangle 1362"/>
                <p:cNvSpPr/>
                <p:nvPr/>
              </p:nvSpPr>
              <p:spPr>
                <a:xfrm>
                  <a:off x="8565708" y="5174411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64" name="Rectangle 1363"/>
                <p:cNvSpPr/>
                <p:nvPr/>
              </p:nvSpPr>
              <p:spPr>
                <a:xfrm>
                  <a:off x="6889303" y="5333597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65" name="Rectangle 1364"/>
                <p:cNvSpPr/>
                <p:nvPr/>
              </p:nvSpPr>
              <p:spPr>
                <a:xfrm>
                  <a:off x="7041703" y="5333597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66" name="Rectangle 1365"/>
                <p:cNvSpPr/>
                <p:nvPr/>
              </p:nvSpPr>
              <p:spPr>
                <a:xfrm>
                  <a:off x="7194105" y="5333597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67" name="Rectangle 1366"/>
                <p:cNvSpPr/>
                <p:nvPr/>
              </p:nvSpPr>
              <p:spPr>
                <a:xfrm>
                  <a:off x="7346505" y="5333597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68" name="Rectangle 1367"/>
                <p:cNvSpPr/>
                <p:nvPr/>
              </p:nvSpPr>
              <p:spPr>
                <a:xfrm>
                  <a:off x="7498905" y="5333597"/>
                  <a:ext cx="148855" cy="160409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69" name="Rectangle 1368"/>
                <p:cNvSpPr/>
                <p:nvPr/>
              </p:nvSpPr>
              <p:spPr>
                <a:xfrm>
                  <a:off x="7651305" y="5333597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70" name="Rectangle 1369"/>
                <p:cNvSpPr/>
                <p:nvPr/>
              </p:nvSpPr>
              <p:spPr>
                <a:xfrm>
                  <a:off x="7803706" y="5333597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71" name="Rectangle 1370"/>
                <p:cNvSpPr/>
                <p:nvPr/>
              </p:nvSpPr>
              <p:spPr>
                <a:xfrm>
                  <a:off x="7956106" y="5333597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72" name="Rectangle 1371"/>
                <p:cNvSpPr/>
                <p:nvPr/>
              </p:nvSpPr>
              <p:spPr>
                <a:xfrm>
                  <a:off x="8108506" y="5333597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73" name="Rectangle 1372"/>
                <p:cNvSpPr/>
                <p:nvPr/>
              </p:nvSpPr>
              <p:spPr>
                <a:xfrm>
                  <a:off x="8260906" y="5333597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74" name="Rectangle 1373"/>
                <p:cNvSpPr/>
                <p:nvPr/>
              </p:nvSpPr>
              <p:spPr>
                <a:xfrm>
                  <a:off x="8413308" y="5333597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75" name="Rectangle 1374"/>
                <p:cNvSpPr/>
                <p:nvPr/>
              </p:nvSpPr>
              <p:spPr>
                <a:xfrm>
                  <a:off x="8565708" y="5333591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76" name="Rectangle 1375"/>
                <p:cNvSpPr/>
                <p:nvPr/>
              </p:nvSpPr>
              <p:spPr>
                <a:xfrm>
                  <a:off x="6889302" y="5492781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77" name="Rectangle 1376"/>
                <p:cNvSpPr/>
                <p:nvPr/>
              </p:nvSpPr>
              <p:spPr>
                <a:xfrm>
                  <a:off x="7041705" y="5492781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78" name="Rectangle 1377"/>
                <p:cNvSpPr/>
                <p:nvPr/>
              </p:nvSpPr>
              <p:spPr>
                <a:xfrm>
                  <a:off x="7194106" y="5492781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79" name="Rectangle 1378"/>
                <p:cNvSpPr/>
                <p:nvPr/>
              </p:nvSpPr>
              <p:spPr>
                <a:xfrm>
                  <a:off x="7346506" y="5492781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80" name="Rectangle 1379"/>
                <p:cNvSpPr/>
                <p:nvPr/>
              </p:nvSpPr>
              <p:spPr>
                <a:xfrm>
                  <a:off x="7498906" y="5492781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81" name="Rectangle 1380"/>
                <p:cNvSpPr/>
                <p:nvPr/>
              </p:nvSpPr>
              <p:spPr>
                <a:xfrm>
                  <a:off x="7651306" y="5492781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82" name="Rectangle 1381"/>
                <p:cNvSpPr/>
                <p:nvPr/>
              </p:nvSpPr>
              <p:spPr>
                <a:xfrm>
                  <a:off x="7803706" y="5492781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83" name="Rectangle 1382"/>
                <p:cNvSpPr/>
                <p:nvPr/>
              </p:nvSpPr>
              <p:spPr>
                <a:xfrm>
                  <a:off x="7956109" y="5492781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84" name="Rectangle 1383"/>
                <p:cNvSpPr/>
                <p:nvPr/>
              </p:nvSpPr>
              <p:spPr>
                <a:xfrm>
                  <a:off x="8108513" y="5492781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85" name="Rectangle 1384"/>
                <p:cNvSpPr/>
                <p:nvPr/>
              </p:nvSpPr>
              <p:spPr>
                <a:xfrm>
                  <a:off x="8260906" y="5492800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86" name="Rectangle 1385"/>
                <p:cNvSpPr/>
                <p:nvPr/>
              </p:nvSpPr>
              <p:spPr>
                <a:xfrm>
                  <a:off x="8413294" y="5492789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87" name="Rectangle 1386"/>
                <p:cNvSpPr/>
                <p:nvPr/>
              </p:nvSpPr>
              <p:spPr>
                <a:xfrm>
                  <a:off x="8565686" y="5492780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1388" name="Group 1387"/>
              <p:cNvGrpSpPr/>
              <p:nvPr/>
            </p:nvGrpSpPr>
            <p:grpSpPr>
              <a:xfrm>
                <a:off x="10812925" y="3772828"/>
                <a:ext cx="1325386" cy="1323803"/>
                <a:chOff x="6889302" y="3741736"/>
                <a:chExt cx="1825261" cy="1911473"/>
              </a:xfrm>
              <a:solidFill>
                <a:schemeClr val="bg1">
                  <a:lumMod val="65000"/>
                  <a:lumOff val="35000"/>
                </a:schemeClr>
              </a:solidFill>
            </p:grpSpPr>
            <p:sp>
              <p:nvSpPr>
                <p:cNvPr id="1389" name="Rectangle 1388"/>
                <p:cNvSpPr/>
                <p:nvPr/>
              </p:nvSpPr>
              <p:spPr>
                <a:xfrm>
                  <a:off x="6889303" y="3741736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90" name="Rectangle 1389"/>
                <p:cNvSpPr/>
                <p:nvPr/>
              </p:nvSpPr>
              <p:spPr>
                <a:xfrm>
                  <a:off x="7041703" y="3741736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91" name="Rectangle 1390"/>
                <p:cNvSpPr/>
                <p:nvPr/>
              </p:nvSpPr>
              <p:spPr>
                <a:xfrm>
                  <a:off x="7194105" y="3741736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92" name="Rectangle 1391"/>
                <p:cNvSpPr/>
                <p:nvPr/>
              </p:nvSpPr>
              <p:spPr>
                <a:xfrm>
                  <a:off x="7346505" y="3741736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93" name="Rectangle 1392"/>
                <p:cNvSpPr/>
                <p:nvPr/>
              </p:nvSpPr>
              <p:spPr>
                <a:xfrm>
                  <a:off x="7498905" y="3741736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94" name="Rectangle 1393"/>
                <p:cNvSpPr/>
                <p:nvPr/>
              </p:nvSpPr>
              <p:spPr>
                <a:xfrm>
                  <a:off x="7651305" y="3741736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95" name="Rectangle 1394"/>
                <p:cNvSpPr/>
                <p:nvPr/>
              </p:nvSpPr>
              <p:spPr>
                <a:xfrm>
                  <a:off x="7803706" y="3741736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96" name="Rectangle 1395"/>
                <p:cNvSpPr/>
                <p:nvPr/>
              </p:nvSpPr>
              <p:spPr>
                <a:xfrm>
                  <a:off x="7956106" y="3741736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97" name="Rectangle 1396"/>
                <p:cNvSpPr/>
                <p:nvPr/>
              </p:nvSpPr>
              <p:spPr>
                <a:xfrm>
                  <a:off x="8108506" y="3741736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98" name="Rectangle 1397"/>
                <p:cNvSpPr/>
                <p:nvPr/>
              </p:nvSpPr>
              <p:spPr>
                <a:xfrm>
                  <a:off x="8260906" y="3741736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99" name="Rectangle 1398"/>
                <p:cNvSpPr/>
                <p:nvPr/>
              </p:nvSpPr>
              <p:spPr>
                <a:xfrm>
                  <a:off x="8413308" y="3741736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400" name="Rectangle 1399"/>
                <p:cNvSpPr/>
                <p:nvPr/>
              </p:nvSpPr>
              <p:spPr>
                <a:xfrm>
                  <a:off x="8565708" y="3741736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401" name="Rectangle 1400"/>
                <p:cNvSpPr/>
                <p:nvPr/>
              </p:nvSpPr>
              <p:spPr>
                <a:xfrm>
                  <a:off x="6889303" y="3900920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402" name="Rectangle 1401"/>
                <p:cNvSpPr/>
                <p:nvPr/>
              </p:nvSpPr>
              <p:spPr>
                <a:xfrm>
                  <a:off x="7041703" y="3900920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403" name="Rectangle 1402"/>
                <p:cNvSpPr/>
                <p:nvPr/>
              </p:nvSpPr>
              <p:spPr>
                <a:xfrm>
                  <a:off x="7194105" y="3900920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404" name="Rectangle 1403"/>
                <p:cNvSpPr/>
                <p:nvPr/>
              </p:nvSpPr>
              <p:spPr>
                <a:xfrm>
                  <a:off x="7346505" y="3900920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405" name="Rectangle 1404"/>
                <p:cNvSpPr/>
                <p:nvPr/>
              </p:nvSpPr>
              <p:spPr>
                <a:xfrm>
                  <a:off x="7498905" y="3900920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406" name="Rectangle 1405"/>
                <p:cNvSpPr/>
                <p:nvPr/>
              </p:nvSpPr>
              <p:spPr>
                <a:xfrm>
                  <a:off x="7651305" y="3900920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407" name="Rectangle 1406"/>
                <p:cNvSpPr/>
                <p:nvPr/>
              </p:nvSpPr>
              <p:spPr>
                <a:xfrm>
                  <a:off x="7803706" y="3900920"/>
                  <a:ext cx="148855" cy="160409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408" name="Rectangle 1407"/>
                <p:cNvSpPr/>
                <p:nvPr/>
              </p:nvSpPr>
              <p:spPr>
                <a:xfrm>
                  <a:off x="7956106" y="3900920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409" name="Rectangle 1408"/>
                <p:cNvSpPr/>
                <p:nvPr/>
              </p:nvSpPr>
              <p:spPr>
                <a:xfrm>
                  <a:off x="8108506" y="3900920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410" name="Rectangle 1409"/>
                <p:cNvSpPr/>
                <p:nvPr/>
              </p:nvSpPr>
              <p:spPr>
                <a:xfrm>
                  <a:off x="8260906" y="3900920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411" name="Rectangle 1410"/>
                <p:cNvSpPr/>
                <p:nvPr/>
              </p:nvSpPr>
              <p:spPr>
                <a:xfrm>
                  <a:off x="8413308" y="3900920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412" name="Rectangle 1411"/>
                <p:cNvSpPr/>
                <p:nvPr/>
              </p:nvSpPr>
              <p:spPr>
                <a:xfrm>
                  <a:off x="8565708" y="3900920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413" name="Rectangle 1412"/>
                <p:cNvSpPr/>
                <p:nvPr/>
              </p:nvSpPr>
              <p:spPr>
                <a:xfrm>
                  <a:off x="6889303" y="4060105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414" name="Rectangle 1413"/>
                <p:cNvSpPr/>
                <p:nvPr/>
              </p:nvSpPr>
              <p:spPr>
                <a:xfrm>
                  <a:off x="7041703" y="4060105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415" name="Rectangle 1414"/>
                <p:cNvSpPr/>
                <p:nvPr/>
              </p:nvSpPr>
              <p:spPr>
                <a:xfrm>
                  <a:off x="7194105" y="4060105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416" name="Rectangle 1415"/>
                <p:cNvSpPr/>
                <p:nvPr/>
              </p:nvSpPr>
              <p:spPr>
                <a:xfrm>
                  <a:off x="7346505" y="4060105"/>
                  <a:ext cx="148855" cy="160409"/>
                </a:xfrm>
                <a:prstGeom prst="rect">
                  <a:avLst/>
                </a:prstGeom>
                <a:solidFill>
                  <a:srgbClr val="C00000"/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417" name="Rectangle 1416"/>
                <p:cNvSpPr/>
                <p:nvPr/>
              </p:nvSpPr>
              <p:spPr>
                <a:xfrm>
                  <a:off x="7498905" y="4060105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418" name="Rectangle 1417"/>
                <p:cNvSpPr/>
                <p:nvPr/>
              </p:nvSpPr>
              <p:spPr>
                <a:xfrm>
                  <a:off x="7651305" y="4060105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419" name="Rectangle 1418"/>
                <p:cNvSpPr/>
                <p:nvPr/>
              </p:nvSpPr>
              <p:spPr>
                <a:xfrm>
                  <a:off x="7803706" y="4060105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420" name="Rectangle 1419"/>
                <p:cNvSpPr/>
                <p:nvPr/>
              </p:nvSpPr>
              <p:spPr>
                <a:xfrm>
                  <a:off x="7956106" y="4060105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421" name="Rectangle 1420"/>
                <p:cNvSpPr/>
                <p:nvPr/>
              </p:nvSpPr>
              <p:spPr>
                <a:xfrm>
                  <a:off x="8108506" y="4060105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422" name="Rectangle 1421"/>
                <p:cNvSpPr/>
                <p:nvPr/>
              </p:nvSpPr>
              <p:spPr>
                <a:xfrm>
                  <a:off x="8260906" y="4060105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423" name="Rectangle 1422"/>
                <p:cNvSpPr/>
                <p:nvPr/>
              </p:nvSpPr>
              <p:spPr>
                <a:xfrm>
                  <a:off x="8413308" y="4060105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424" name="Rectangle 1423"/>
                <p:cNvSpPr/>
                <p:nvPr/>
              </p:nvSpPr>
              <p:spPr>
                <a:xfrm>
                  <a:off x="8565708" y="4060104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425" name="Rectangle 1424"/>
                <p:cNvSpPr/>
                <p:nvPr/>
              </p:nvSpPr>
              <p:spPr>
                <a:xfrm>
                  <a:off x="6889303" y="4219288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426" name="Rectangle 1425"/>
                <p:cNvSpPr/>
                <p:nvPr/>
              </p:nvSpPr>
              <p:spPr>
                <a:xfrm>
                  <a:off x="7041703" y="4219288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427" name="Rectangle 1426"/>
                <p:cNvSpPr/>
                <p:nvPr/>
              </p:nvSpPr>
              <p:spPr>
                <a:xfrm>
                  <a:off x="7194105" y="4219288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428" name="Rectangle 1427"/>
                <p:cNvSpPr/>
                <p:nvPr/>
              </p:nvSpPr>
              <p:spPr>
                <a:xfrm>
                  <a:off x="7346505" y="4219288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429" name="Rectangle 1428"/>
                <p:cNvSpPr/>
                <p:nvPr/>
              </p:nvSpPr>
              <p:spPr>
                <a:xfrm>
                  <a:off x="7498905" y="4219288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430" name="Rectangle 1429"/>
                <p:cNvSpPr/>
                <p:nvPr/>
              </p:nvSpPr>
              <p:spPr>
                <a:xfrm>
                  <a:off x="7651305" y="4219288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431" name="Rectangle 1430"/>
                <p:cNvSpPr/>
                <p:nvPr/>
              </p:nvSpPr>
              <p:spPr>
                <a:xfrm>
                  <a:off x="7803706" y="4219288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432" name="Rectangle 1431"/>
                <p:cNvSpPr/>
                <p:nvPr/>
              </p:nvSpPr>
              <p:spPr>
                <a:xfrm>
                  <a:off x="7956106" y="4219288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433" name="Rectangle 1432"/>
                <p:cNvSpPr/>
                <p:nvPr/>
              </p:nvSpPr>
              <p:spPr>
                <a:xfrm>
                  <a:off x="8108506" y="4219288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434" name="Rectangle 1433"/>
                <p:cNvSpPr/>
                <p:nvPr/>
              </p:nvSpPr>
              <p:spPr>
                <a:xfrm>
                  <a:off x="8260906" y="4219288"/>
                  <a:ext cx="148855" cy="160409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435" name="Rectangle 1434"/>
                <p:cNvSpPr/>
                <p:nvPr/>
              </p:nvSpPr>
              <p:spPr>
                <a:xfrm>
                  <a:off x="8413308" y="4219288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436" name="Rectangle 1435"/>
                <p:cNvSpPr/>
                <p:nvPr/>
              </p:nvSpPr>
              <p:spPr>
                <a:xfrm>
                  <a:off x="8565708" y="4219287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437" name="Rectangle 1436"/>
                <p:cNvSpPr/>
                <p:nvPr/>
              </p:nvSpPr>
              <p:spPr>
                <a:xfrm>
                  <a:off x="6889303" y="4378473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438" name="Rectangle 1437"/>
                <p:cNvSpPr/>
                <p:nvPr/>
              </p:nvSpPr>
              <p:spPr>
                <a:xfrm>
                  <a:off x="7041703" y="4378473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439" name="Rectangle 1438"/>
                <p:cNvSpPr/>
                <p:nvPr/>
              </p:nvSpPr>
              <p:spPr>
                <a:xfrm>
                  <a:off x="7194105" y="4378473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440" name="Rectangle 1439"/>
                <p:cNvSpPr/>
                <p:nvPr/>
              </p:nvSpPr>
              <p:spPr>
                <a:xfrm>
                  <a:off x="7346505" y="4378473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441" name="Rectangle 1440"/>
                <p:cNvSpPr/>
                <p:nvPr/>
              </p:nvSpPr>
              <p:spPr>
                <a:xfrm>
                  <a:off x="7498905" y="4378473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442" name="Rectangle 1441"/>
                <p:cNvSpPr/>
                <p:nvPr/>
              </p:nvSpPr>
              <p:spPr>
                <a:xfrm>
                  <a:off x="7651305" y="4378473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443" name="Rectangle 1442"/>
                <p:cNvSpPr/>
                <p:nvPr/>
              </p:nvSpPr>
              <p:spPr>
                <a:xfrm>
                  <a:off x="7803706" y="4378473"/>
                  <a:ext cx="148855" cy="160409"/>
                </a:xfrm>
                <a:prstGeom prst="rect">
                  <a:avLst/>
                </a:prstGeom>
                <a:solidFill>
                  <a:srgbClr val="00B0F0"/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444" name="Rectangle 1443"/>
                <p:cNvSpPr/>
                <p:nvPr/>
              </p:nvSpPr>
              <p:spPr>
                <a:xfrm>
                  <a:off x="7956106" y="4378473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445" name="Rectangle 1444"/>
                <p:cNvSpPr/>
                <p:nvPr/>
              </p:nvSpPr>
              <p:spPr>
                <a:xfrm>
                  <a:off x="8108506" y="4378473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446" name="Rectangle 1445"/>
                <p:cNvSpPr/>
                <p:nvPr/>
              </p:nvSpPr>
              <p:spPr>
                <a:xfrm>
                  <a:off x="8260906" y="4378473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447" name="Rectangle 1446"/>
                <p:cNvSpPr/>
                <p:nvPr/>
              </p:nvSpPr>
              <p:spPr>
                <a:xfrm>
                  <a:off x="8413308" y="4378473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448" name="Rectangle 1447"/>
                <p:cNvSpPr/>
                <p:nvPr/>
              </p:nvSpPr>
              <p:spPr>
                <a:xfrm>
                  <a:off x="8565708" y="4378473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449" name="Rectangle 1448"/>
                <p:cNvSpPr/>
                <p:nvPr/>
              </p:nvSpPr>
              <p:spPr>
                <a:xfrm>
                  <a:off x="6889303" y="4537657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450" name="Rectangle 1449"/>
                <p:cNvSpPr/>
                <p:nvPr/>
              </p:nvSpPr>
              <p:spPr>
                <a:xfrm>
                  <a:off x="7041703" y="4537657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451" name="Rectangle 1450"/>
                <p:cNvSpPr/>
                <p:nvPr/>
              </p:nvSpPr>
              <p:spPr>
                <a:xfrm>
                  <a:off x="7194105" y="4537657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452" name="Rectangle 1451"/>
                <p:cNvSpPr/>
                <p:nvPr/>
              </p:nvSpPr>
              <p:spPr>
                <a:xfrm>
                  <a:off x="7346505" y="4537657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453" name="Rectangle 1452"/>
                <p:cNvSpPr/>
                <p:nvPr/>
              </p:nvSpPr>
              <p:spPr>
                <a:xfrm>
                  <a:off x="7498905" y="4537657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454" name="Rectangle 1453"/>
                <p:cNvSpPr/>
                <p:nvPr/>
              </p:nvSpPr>
              <p:spPr>
                <a:xfrm>
                  <a:off x="7651305" y="4537657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455" name="Rectangle 1454"/>
                <p:cNvSpPr/>
                <p:nvPr/>
              </p:nvSpPr>
              <p:spPr>
                <a:xfrm>
                  <a:off x="7803706" y="4537657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456" name="Rectangle 1455"/>
                <p:cNvSpPr/>
                <p:nvPr/>
              </p:nvSpPr>
              <p:spPr>
                <a:xfrm>
                  <a:off x="7956106" y="4537657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457" name="Rectangle 1456"/>
                <p:cNvSpPr/>
                <p:nvPr/>
              </p:nvSpPr>
              <p:spPr>
                <a:xfrm>
                  <a:off x="8108506" y="4537657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458" name="Rectangle 1457"/>
                <p:cNvSpPr/>
                <p:nvPr/>
              </p:nvSpPr>
              <p:spPr>
                <a:xfrm>
                  <a:off x="8260906" y="4537657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459" name="Rectangle 1458"/>
                <p:cNvSpPr/>
                <p:nvPr/>
              </p:nvSpPr>
              <p:spPr>
                <a:xfrm>
                  <a:off x="8413308" y="4537660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460" name="Rectangle 1459"/>
                <p:cNvSpPr/>
                <p:nvPr/>
              </p:nvSpPr>
              <p:spPr>
                <a:xfrm>
                  <a:off x="8565708" y="4537661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461" name="Rectangle 1460"/>
                <p:cNvSpPr/>
                <p:nvPr/>
              </p:nvSpPr>
              <p:spPr>
                <a:xfrm>
                  <a:off x="6889303" y="4696846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462" name="Rectangle 1461"/>
                <p:cNvSpPr/>
                <p:nvPr/>
              </p:nvSpPr>
              <p:spPr>
                <a:xfrm>
                  <a:off x="7041703" y="4696846"/>
                  <a:ext cx="148855" cy="160409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463" name="Rectangle 1462"/>
                <p:cNvSpPr/>
                <p:nvPr/>
              </p:nvSpPr>
              <p:spPr>
                <a:xfrm>
                  <a:off x="7194105" y="4696846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464" name="Rectangle 1463"/>
                <p:cNvSpPr/>
                <p:nvPr/>
              </p:nvSpPr>
              <p:spPr>
                <a:xfrm>
                  <a:off x="7346505" y="4696846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465" name="Rectangle 1464"/>
                <p:cNvSpPr/>
                <p:nvPr/>
              </p:nvSpPr>
              <p:spPr>
                <a:xfrm>
                  <a:off x="7498905" y="4696846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466" name="Rectangle 1465"/>
                <p:cNvSpPr/>
                <p:nvPr/>
              </p:nvSpPr>
              <p:spPr>
                <a:xfrm>
                  <a:off x="7651305" y="4696846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467" name="Rectangle 1466"/>
                <p:cNvSpPr/>
                <p:nvPr/>
              </p:nvSpPr>
              <p:spPr>
                <a:xfrm>
                  <a:off x="7803706" y="4696846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468" name="Rectangle 1467"/>
                <p:cNvSpPr/>
                <p:nvPr/>
              </p:nvSpPr>
              <p:spPr>
                <a:xfrm>
                  <a:off x="7956106" y="4696846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469" name="Rectangle 1468"/>
                <p:cNvSpPr/>
                <p:nvPr/>
              </p:nvSpPr>
              <p:spPr>
                <a:xfrm>
                  <a:off x="8108506" y="4696846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470" name="Rectangle 1469"/>
                <p:cNvSpPr/>
                <p:nvPr/>
              </p:nvSpPr>
              <p:spPr>
                <a:xfrm>
                  <a:off x="8260906" y="4696846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471" name="Rectangle 1470"/>
                <p:cNvSpPr/>
                <p:nvPr/>
              </p:nvSpPr>
              <p:spPr>
                <a:xfrm>
                  <a:off x="8413308" y="4696846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472" name="Rectangle 1471"/>
                <p:cNvSpPr/>
                <p:nvPr/>
              </p:nvSpPr>
              <p:spPr>
                <a:xfrm>
                  <a:off x="8565708" y="4696845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473" name="Rectangle 1472"/>
                <p:cNvSpPr/>
                <p:nvPr/>
              </p:nvSpPr>
              <p:spPr>
                <a:xfrm>
                  <a:off x="6889303" y="4856029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474" name="Rectangle 1473"/>
                <p:cNvSpPr/>
                <p:nvPr/>
              </p:nvSpPr>
              <p:spPr>
                <a:xfrm>
                  <a:off x="7041703" y="4856029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475" name="Rectangle 1474"/>
                <p:cNvSpPr/>
                <p:nvPr/>
              </p:nvSpPr>
              <p:spPr>
                <a:xfrm>
                  <a:off x="7194105" y="4856029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476" name="Rectangle 1475"/>
                <p:cNvSpPr/>
                <p:nvPr/>
              </p:nvSpPr>
              <p:spPr>
                <a:xfrm>
                  <a:off x="7346505" y="4856029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477" name="Rectangle 1476"/>
                <p:cNvSpPr/>
                <p:nvPr/>
              </p:nvSpPr>
              <p:spPr>
                <a:xfrm>
                  <a:off x="7498905" y="4856029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478" name="Rectangle 1477"/>
                <p:cNvSpPr/>
                <p:nvPr/>
              </p:nvSpPr>
              <p:spPr>
                <a:xfrm>
                  <a:off x="7651305" y="4856029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479" name="Rectangle 1478"/>
                <p:cNvSpPr/>
                <p:nvPr/>
              </p:nvSpPr>
              <p:spPr>
                <a:xfrm>
                  <a:off x="7803706" y="4856029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480" name="Rectangle 1479"/>
                <p:cNvSpPr/>
                <p:nvPr/>
              </p:nvSpPr>
              <p:spPr>
                <a:xfrm>
                  <a:off x="7956106" y="4856029"/>
                  <a:ext cx="148855" cy="160409"/>
                </a:xfrm>
                <a:prstGeom prst="rect">
                  <a:avLst/>
                </a:prstGeom>
                <a:solidFill>
                  <a:srgbClr val="C00000"/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481" name="Rectangle 1480"/>
                <p:cNvSpPr/>
                <p:nvPr/>
              </p:nvSpPr>
              <p:spPr>
                <a:xfrm>
                  <a:off x="8108506" y="4856029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482" name="Rectangle 1481"/>
                <p:cNvSpPr/>
                <p:nvPr/>
              </p:nvSpPr>
              <p:spPr>
                <a:xfrm>
                  <a:off x="8260906" y="4856028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483" name="Rectangle 1482"/>
                <p:cNvSpPr/>
                <p:nvPr/>
              </p:nvSpPr>
              <p:spPr>
                <a:xfrm>
                  <a:off x="8413308" y="4856031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484" name="Rectangle 1483"/>
                <p:cNvSpPr/>
                <p:nvPr/>
              </p:nvSpPr>
              <p:spPr>
                <a:xfrm>
                  <a:off x="8565708" y="4856032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485" name="Rectangle 1484"/>
                <p:cNvSpPr/>
                <p:nvPr/>
              </p:nvSpPr>
              <p:spPr>
                <a:xfrm>
                  <a:off x="6889303" y="5015217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486" name="Rectangle 1485"/>
                <p:cNvSpPr/>
                <p:nvPr/>
              </p:nvSpPr>
              <p:spPr>
                <a:xfrm>
                  <a:off x="7041703" y="5015217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487" name="Rectangle 1486"/>
                <p:cNvSpPr/>
                <p:nvPr/>
              </p:nvSpPr>
              <p:spPr>
                <a:xfrm>
                  <a:off x="7194105" y="5015217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488" name="Rectangle 1487"/>
                <p:cNvSpPr/>
                <p:nvPr/>
              </p:nvSpPr>
              <p:spPr>
                <a:xfrm>
                  <a:off x="7346505" y="5015217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489" name="Rectangle 1488"/>
                <p:cNvSpPr/>
                <p:nvPr/>
              </p:nvSpPr>
              <p:spPr>
                <a:xfrm>
                  <a:off x="7498905" y="5015217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490" name="Rectangle 1489"/>
                <p:cNvSpPr/>
                <p:nvPr/>
              </p:nvSpPr>
              <p:spPr>
                <a:xfrm>
                  <a:off x="7651305" y="5015217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491" name="Rectangle 1490"/>
                <p:cNvSpPr/>
                <p:nvPr/>
              </p:nvSpPr>
              <p:spPr>
                <a:xfrm>
                  <a:off x="7803706" y="5015217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492" name="Rectangle 1491"/>
                <p:cNvSpPr/>
                <p:nvPr/>
              </p:nvSpPr>
              <p:spPr>
                <a:xfrm>
                  <a:off x="7956106" y="5015217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493" name="Rectangle 1492"/>
                <p:cNvSpPr/>
                <p:nvPr/>
              </p:nvSpPr>
              <p:spPr>
                <a:xfrm>
                  <a:off x="8108506" y="5015217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494" name="Rectangle 1493"/>
                <p:cNvSpPr/>
                <p:nvPr/>
              </p:nvSpPr>
              <p:spPr>
                <a:xfrm>
                  <a:off x="8260906" y="5015216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495" name="Rectangle 1494"/>
                <p:cNvSpPr/>
                <p:nvPr/>
              </p:nvSpPr>
              <p:spPr>
                <a:xfrm>
                  <a:off x="8413308" y="5015219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496" name="Rectangle 1495"/>
                <p:cNvSpPr/>
                <p:nvPr/>
              </p:nvSpPr>
              <p:spPr>
                <a:xfrm>
                  <a:off x="8565708" y="5015223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497" name="Rectangle 1496"/>
                <p:cNvSpPr/>
                <p:nvPr/>
              </p:nvSpPr>
              <p:spPr>
                <a:xfrm>
                  <a:off x="6889303" y="5174407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498" name="Rectangle 1497"/>
                <p:cNvSpPr/>
                <p:nvPr/>
              </p:nvSpPr>
              <p:spPr>
                <a:xfrm>
                  <a:off x="7041703" y="5174407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499" name="Rectangle 1498"/>
                <p:cNvSpPr/>
                <p:nvPr/>
              </p:nvSpPr>
              <p:spPr>
                <a:xfrm>
                  <a:off x="7194105" y="5174407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500" name="Rectangle 1499"/>
                <p:cNvSpPr/>
                <p:nvPr/>
              </p:nvSpPr>
              <p:spPr>
                <a:xfrm>
                  <a:off x="7346505" y="5174407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501" name="Rectangle 1500"/>
                <p:cNvSpPr/>
                <p:nvPr/>
              </p:nvSpPr>
              <p:spPr>
                <a:xfrm>
                  <a:off x="7498905" y="5174407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502" name="Rectangle 1501"/>
                <p:cNvSpPr/>
                <p:nvPr/>
              </p:nvSpPr>
              <p:spPr>
                <a:xfrm>
                  <a:off x="7651305" y="5174407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503" name="Rectangle 1502"/>
                <p:cNvSpPr/>
                <p:nvPr/>
              </p:nvSpPr>
              <p:spPr>
                <a:xfrm>
                  <a:off x="7803706" y="5174407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504" name="Rectangle 1503"/>
                <p:cNvSpPr/>
                <p:nvPr/>
              </p:nvSpPr>
              <p:spPr>
                <a:xfrm>
                  <a:off x="7956106" y="5174407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505" name="Rectangle 1504"/>
                <p:cNvSpPr/>
                <p:nvPr/>
              </p:nvSpPr>
              <p:spPr>
                <a:xfrm>
                  <a:off x="8108506" y="5174407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506" name="Rectangle 1505"/>
                <p:cNvSpPr/>
                <p:nvPr/>
              </p:nvSpPr>
              <p:spPr>
                <a:xfrm>
                  <a:off x="8260906" y="5174404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507" name="Rectangle 1506"/>
                <p:cNvSpPr/>
                <p:nvPr/>
              </p:nvSpPr>
              <p:spPr>
                <a:xfrm>
                  <a:off x="8413308" y="5174410"/>
                  <a:ext cx="148855" cy="160409"/>
                </a:xfrm>
                <a:prstGeom prst="rect">
                  <a:avLst/>
                </a:prstGeom>
                <a:solidFill>
                  <a:srgbClr val="00B0F0"/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508" name="Rectangle 1507"/>
                <p:cNvSpPr/>
                <p:nvPr/>
              </p:nvSpPr>
              <p:spPr>
                <a:xfrm>
                  <a:off x="8565708" y="5174411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509" name="Rectangle 1508"/>
                <p:cNvSpPr/>
                <p:nvPr/>
              </p:nvSpPr>
              <p:spPr>
                <a:xfrm>
                  <a:off x="6889303" y="5333597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510" name="Rectangle 1509"/>
                <p:cNvSpPr/>
                <p:nvPr/>
              </p:nvSpPr>
              <p:spPr>
                <a:xfrm>
                  <a:off x="7041703" y="5333597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511" name="Rectangle 1510"/>
                <p:cNvSpPr/>
                <p:nvPr/>
              </p:nvSpPr>
              <p:spPr>
                <a:xfrm>
                  <a:off x="7194105" y="5333597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512" name="Rectangle 1511"/>
                <p:cNvSpPr/>
                <p:nvPr/>
              </p:nvSpPr>
              <p:spPr>
                <a:xfrm>
                  <a:off x="7346505" y="5333597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513" name="Rectangle 1512"/>
                <p:cNvSpPr/>
                <p:nvPr/>
              </p:nvSpPr>
              <p:spPr>
                <a:xfrm>
                  <a:off x="7498905" y="5333597"/>
                  <a:ext cx="148855" cy="160409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514" name="Rectangle 1513"/>
                <p:cNvSpPr/>
                <p:nvPr/>
              </p:nvSpPr>
              <p:spPr>
                <a:xfrm>
                  <a:off x="7651305" y="5333597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515" name="Rectangle 1514"/>
                <p:cNvSpPr/>
                <p:nvPr/>
              </p:nvSpPr>
              <p:spPr>
                <a:xfrm>
                  <a:off x="7803706" y="5333597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516" name="Rectangle 1515"/>
                <p:cNvSpPr/>
                <p:nvPr/>
              </p:nvSpPr>
              <p:spPr>
                <a:xfrm>
                  <a:off x="7956106" y="5333597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517" name="Rectangle 1516"/>
                <p:cNvSpPr/>
                <p:nvPr/>
              </p:nvSpPr>
              <p:spPr>
                <a:xfrm>
                  <a:off x="8108506" y="5333597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518" name="Rectangle 1517"/>
                <p:cNvSpPr/>
                <p:nvPr/>
              </p:nvSpPr>
              <p:spPr>
                <a:xfrm>
                  <a:off x="8260906" y="5333597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519" name="Rectangle 1518"/>
                <p:cNvSpPr/>
                <p:nvPr/>
              </p:nvSpPr>
              <p:spPr>
                <a:xfrm>
                  <a:off x="8413308" y="5333597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520" name="Rectangle 1519"/>
                <p:cNvSpPr/>
                <p:nvPr/>
              </p:nvSpPr>
              <p:spPr>
                <a:xfrm>
                  <a:off x="8565708" y="5333591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521" name="Rectangle 1520"/>
                <p:cNvSpPr/>
                <p:nvPr/>
              </p:nvSpPr>
              <p:spPr>
                <a:xfrm>
                  <a:off x="6889302" y="5492781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522" name="Rectangle 1521"/>
                <p:cNvSpPr/>
                <p:nvPr/>
              </p:nvSpPr>
              <p:spPr>
                <a:xfrm>
                  <a:off x="7041705" y="5492781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523" name="Rectangle 1522"/>
                <p:cNvSpPr/>
                <p:nvPr/>
              </p:nvSpPr>
              <p:spPr>
                <a:xfrm>
                  <a:off x="7194106" y="5492781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524" name="Rectangle 1523"/>
                <p:cNvSpPr/>
                <p:nvPr/>
              </p:nvSpPr>
              <p:spPr>
                <a:xfrm>
                  <a:off x="7346506" y="5492781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525" name="Rectangle 1524"/>
                <p:cNvSpPr/>
                <p:nvPr/>
              </p:nvSpPr>
              <p:spPr>
                <a:xfrm>
                  <a:off x="7498906" y="5492781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526" name="Rectangle 1525"/>
                <p:cNvSpPr/>
                <p:nvPr/>
              </p:nvSpPr>
              <p:spPr>
                <a:xfrm>
                  <a:off x="7651306" y="5492781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527" name="Rectangle 1526"/>
                <p:cNvSpPr/>
                <p:nvPr/>
              </p:nvSpPr>
              <p:spPr>
                <a:xfrm>
                  <a:off x="7803706" y="5492781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528" name="Rectangle 1527"/>
                <p:cNvSpPr/>
                <p:nvPr/>
              </p:nvSpPr>
              <p:spPr>
                <a:xfrm>
                  <a:off x="7956109" y="5492781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529" name="Rectangle 1528"/>
                <p:cNvSpPr/>
                <p:nvPr/>
              </p:nvSpPr>
              <p:spPr>
                <a:xfrm>
                  <a:off x="8108513" y="5492781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530" name="Rectangle 1529"/>
                <p:cNvSpPr/>
                <p:nvPr/>
              </p:nvSpPr>
              <p:spPr>
                <a:xfrm>
                  <a:off x="8260906" y="5492800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531" name="Rectangle 1530"/>
                <p:cNvSpPr/>
                <p:nvPr/>
              </p:nvSpPr>
              <p:spPr>
                <a:xfrm>
                  <a:off x="8413294" y="5492789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532" name="Rectangle 1531"/>
                <p:cNvSpPr/>
                <p:nvPr/>
              </p:nvSpPr>
              <p:spPr>
                <a:xfrm>
                  <a:off x="8565686" y="5492780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</p:grpSp>
        </p:grpSp>
        <p:grpSp>
          <p:nvGrpSpPr>
            <p:cNvPr id="10" name="Group 9"/>
            <p:cNvGrpSpPr/>
            <p:nvPr/>
          </p:nvGrpSpPr>
          <p:grpSpPr>
            <a:xfrm>
              <a:off x="6961900" y="4104384"/>
              <a:ext cx="1800000" cy="1800000"/>
              <a:chOff x="9232107" y="3388836"/>
              <a:chExt cx="2663297" cy="2651658"/>
            </a:xfrm>
          </p:grpSpPr>
          <p:grpSp>
            <p:nvGrpSpPr>
              <p:cNvPr id="628" name="Group 627"/>
              <p:cNvGrpSpPr/>
              <p:nvPr/>
            </p:nvGrpSpPr>
            <p:grpSpPr>
              <a:xfrm>
                <a:off x="9233711" y="3388836"/>
                <a:ext cx="1325385" cy="1323785"/>
                <a:chOff x="6889286" y="3741740"/>
                <a:chExt cx="1825255" cy="1911449"/>
              </a:xfrm>
            </p:grpSpPr>
            <p:sp>
              <p:nvSpPr>
                <p:cNvPr id="629" name="Rectangle 628"/>
                <p:cNvSpPr/>
                <p:nvPr/>
              </p:nvSpPr>
              <p:spPr>
                <a:xfrm>
                  <a:off x="6889286" y="3741740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30" name="Rectangle 629"/>
                <p:cNvSpPr/>
                <p:nvPr/>
              </p:nvSpPr>
              <p:spPr>
                <a:xfrm>
                  <a:off x="7041686" y="3741740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31" name="Rectangle 630"/>
                <p:cNvSpPr/>
                <p:nvPr/>
              </p:nvSpPr>
              <p:spPr>
                <a:xfrm>
                  <a:off x="7194086" y="3741740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32" name="Rectangle 631"/>
                <p:cNvSpPr/>
                <p:nvPr/>
              </p:nvSpPr>
              <p:spPr>
                <a:xfrm>
                  <a:off x="7346486" y="3741740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33" name="Rectangle 632"/>
                <p:cNvSpPr/>
                <p:nvPr/>
              </p:nvSpPr>
              <p:spPr>
                <a:xfrm>
                  <a:off x="7498886" y="3741740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34" name="Rectangle 633"/>
                <p:cNvSpPr/>
                <p:nvPr/>
              </p:nvSpPr>
              <p:spPr>
                <a:xfrm>
                  <a:off x="7651286" y="3741740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35" name="Rectangle 634"/>
                <p:cNvSpPr/>
                <p:nvPr/>
              </p:nvSpPr>
              <p:spPr>
                <a:xfrm>
                  <a:off x="7803686" y="3741740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36" name="Rectangle 635"/>
                <p:cNvSpPr/>
                <p:nvPr/>
              </p:nvSpPr>
              <p:spPr>
                <a:xfrm>
                  <a:off x="7956086" y="3741740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37" name="Rectangle 636"/>
                <p:cNvSpPr/>
                <p:nvPr/>
              </p:nvSpPr>
              <p:spPr>
                <a:xfrm>
                  <a:off x="8108486" y="3741740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38" name="Rectangle 637"/>
                <p:cNvSpPr/>
                <p:nvPr/>
              </p:nvSpPr>
              <p:spPr>
                <a:xfrm>
                  <a:off x="8260886" y="3741740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39" name="Rectangle 638"/>
                <p:cNvSpPr/>
                <p:nvPr/>
              </p:nvSpPr>
              <p:spPr>
                <a:xfrm>
                  <a:off x="8413286" y="3741740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40" name="Rectangle 639"/>
                <p:cNvSpPr/>
                <p:nvPr/>
              </p:nvSpPr>
              <p:spPr>
                <a:xfrm>
                  <a:off x="8565686" y="3741740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41" name="Rectangle 640"/>
                <p:cNvSpPr/>
                <p:nvPr/>
              </p:nvSpPr>
              <p:spPr>
                <a:xfrm>
                  <a:off x="6889286" y="3900925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42" name="Rectangle 641"/>
                <p:cNvSpPr/>
                <p:nvPr/>
              </p:nvSpPr>
              <p:spPr>
                <a:xfrm>
                  <a:off x="7041686" y="3900925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43" name="Rectangle 642"/>
                <p:cNvSpPr/>
                <p:nvPr/>
              </p:nvSpPr>
              <p:spPr>
                <a:xfrm>
                  <a:off x="7194086" y="3900925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44" name="Rectangle 643"/>
                <p:cNvSpPr/>
                <p:nvPr/>
              </p:nvSpPr>
              <p:spPr>
                <a:xfrm>
                  <a:off x="7346486" y="3900925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45" name="Rectangle 644"/>
                <p:cNvSpPr/>
                <p:nvPr/>
              </p:nvSpPr>
              <p:spPr>
                <a:xfrm>
                  <a:off x="7498886" y="3900924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46" name="Rectangle 645"/>
                <p:cNvSpPr/>
                <p:nvPr/>
              </p:nvSpPr>
              <p:spPr>
                <a:xfrm>
                  <a:off x="7651286" y="3900925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47" name="Rectangle 646"/>
                <p:cNvSpPr/>
                <p:nvPr/>
              </p:nvSpPr>
              <p:spPr>
                <a:xfrm>
                  <a:off x="7803686" y="3900925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48" name="Rectangle 647"/>
                <p:cNvSpPr/>
                <p:nvPr/>
              </p:nvSpPr>
              <p:spPr>
                <a:xfrm>
                  <a:off x="7956086" y="3900925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49" name="Rectangle 648"/>
                <p:cNvSpPr/>
                <p:nvPr/>
              </p:nvSpPr>
              <p:spPr>
                <a:xfrm>
                  <a:off x="8108486" y="3900925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50" name="Rectangle 649"/>
                <p:cNvSpPr/>
                <p:nvPr/>
              </p:nvSpPr>
              <p:spPr>
                <a:xfrm>
                  <a:off x="8260886" y="3900925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51" name="Rectangle 650"/>
                <p:cNvSpPr/>
                <p:nvPr/>
              </p:nvSpPr>
              <p:spPr>
                <a:xfrm>
                  <a:off x="8413286" y="3900925"/>
                  <a:ext cx="148855" cy="160409"/>
                </a:xfrm>
                <a:prstGeom prst="rect">
                  <a:avLst/>
                </a:prstGeom>
                <a:solidFill>
                  <a:srgbClr val="C00000"/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52" name="Rectangle 651"/>
                <p:cNvSpPr/>
                <p:nvPr/>
              </p:nvSpPr>
              <p:spPr>
                <a:xfrm>
                  <a:off x="8565686" y="3900925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53" name="Rectangle 652"/>
                <p:cNvSpPr/>
                <p:nvPr/>
              </p:nvSpPr>
              <p:spPr>
                <a:xfrm>
                  <a:off x="6889286" y="4060110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54" name="Rectangle 653"/>
                <p:cNvSpPr/>
                <p:nvPr/>
              </p:nvSpPr>
              <p:spPr>
                <a:xfrm>
                  <a:off x="7041686" y="4060110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55" name="Rectangle 654"/>
                <p:cNvSpPr/>
                <p:nvPr/>
              </p:nvSpPr>
              <p:spPr>
                <a:xfrm>
                  <a:off x="7194086" y="4060110"/>
                  <a:ext cx="148855" cy="160409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56" name="Rectangle 655"/>
                <p:cNvSpPr/>
                <p:nvPr/>
              </p:nvSpPr>
              <p:spPr>
                <a:xfrm>
                  <a:off x="7346486" y="4060110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57" name="Rectangle 656"/>
                <p:cNvSpPr/>
                <p:nvPr/>
              </p:nvSpPr>
              <p:spPr>
                <a:xfrm>
                  <a:off x="7498886" y="4060110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58" name="Rectangle 657"/>
                <p:cNvSpPr/>
                <p:nvPr/>
              </p:nvSpPr>
              <p:spPr>
                <a:xfrm>
                  <a:off x="7651286" y="4060110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59" name="Rectangle 658"/>
                <p:cNvSpPr/>
                <p:nvPr/>
              </p:nvSpPr>
              <p:spPr>
                <a:xfrm>
                  <a:off x="7803686" y="4060110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60" name="Rectangle 659"/>
                <p:cNvSpPr/>
                <p:nvPr/>
              </p:nvSpPr>
              <p:spPr>
                <a:xfrm>
                  <a:off x="7956086" y="4060110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61" name="Rectangle 660"/>
                <p:cNvSpPr/>
                <p:nvPr/>
              </p:nvSpPr>
              <p:spPr>
                <a:xfrm>
                  <a:off x="8108486" y="4060110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62" name="Rectangle 661"/>
                <p:cNvSpPr/>
                <p:nvPr/>
              </p:nvSpPr>
              <p:spPr>
                <a:xfrm>
                  <a:off x="8260886" y="4060110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63" name="Rectangle 662"/>
                <p:cNvSpPr/>
                <p:nvPr/>
              </p:nvSpPr>
              <p:spPr>
                <a:xfrm>
                  <a:off x="8413286" y="4060110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64" name="Rectangle 663"/>
                <p:cNvSpPr/>
                <p:nvPr/>
              </p:nvSpPr>
              <p:spPr>
                <a:xfrm>
                  <a:off x="8565686" y="4060110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65" name="Rectangle 664"/>
                <p:cNvSpPr/>
                <p:nvPr/>
              </p:nvSpPr>
              <p:spPr>
                <a:xfrm>
                  <a:off x="6889286" y="4219295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66" name="Rectangle 665"/>
                <p:cNvSpPr/>
                <p:nvPr/>
              </p:nvSpPr>
              <p:spPr>
                <a:xfrm>
                  <a:off x="7041686" y="4219295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67" name="Rectangle 666"/>
                <p:cNvSpPr/>
                <p:nvPr/>
              </p:nvSpPr>
              <p:spPr>
                <a:xfrm>
                  <a:off x="7194086" y="4219295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68" name="Rectangle 667"/>
                <p:cNvSpPr/>
                <p:nvPr/>
              </p:nvSpPr>
              <p:spPr>
                <a:xfrm>
                  <a:off x="7346486" y="4219295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69" name="Rectangle 668"/>
                <p:cNvSpPr/>
                <p:nvPr/>
              </p:nvSpPr>
              <p:spPr>
                <a:xfrm>
                  <a:off x="7498886" y="4219295"/>
                  <a:ext cx="148855" cy="160409"/>
                </a:xfrm>
                <a:prstGeom prst="rect">
                  <a:avLst/>
                </a:prstGeom>
                <a:solidFill>
                  <a:srgbClr val="FFFF00"/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70" name="Rectangle 669"/>
                <p:cNvSpPr/>
                <p:nvPr/>
              </p:nvSpPr>
              <p:spPr>
                <a:xfrm>
                  <a:off x="7651286" y="4219295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71" name="Rectangle 670"/>
                <p:cNvSpPr/>
                <p:nvPr/>
              </p:nvSpPr>
              <p:spPr>
                <a:xfrm>
                  <a:off x="7803686" y="4219295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72" name="Rectangle 671"/>
                <p:cNvSpPr/>
                <p:nvPr/>
              </p:nvSpPr>
              <p:spPr>
                <a:xfrm>
                  <a:off x="7956086" y="4219295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73" name="Rectangle 672"/>
                <p:cNvSpPr/>
                <p:nvPr/>
              </p:nvSpPr>
              <p:spPr>
                <a:xfrm>
                  <a:off x="8108486" y="4219295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74" name="Rectangle 673"/>
                <p:cNvSpPr/>
                <p:nvPr/>
              </p:nvSpPr>
              <p:spPr>
                <a:xfrm>
                  <a:off x="8260886" y="4219295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75" name="Rectangle 674"/>
                <p:cNvSpPr/>
                <p:nvPr/>
              </p:nvSpPr>
              <p:spPr>
                <a:xfrm>
                  <a:off x="8413286" y="4219295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76" name="Rectangle 675"/>
                <p:cNvSpPr/>
                <p:nvPr/>
              </p:nvSpPr>
              <p:spPr>
                <a:xfrm>
                  <a:off x="8565686" y="4219295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77" name="Rectangle 676"/>
                <p:cNvSpPr/>
                <p:nvPr/>
              </p:nvSpPr>
              <p:spPr>
                <a:xfrm>
                  <a:off x="6889286" y="4378480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78" name="Rectangle 677"/>
                <p:cNvSpPr/>
                <p:nvPr/>
              </p:nvSpPr>
              <p:spPr>
                <a:xfrm>
                  <a:off x="7041686" y="4378480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79" name="Rectangle 678"/>
                <p:cNvSpPr/>
                <p:nvPr/>
              </p:nvSpPr>
              <p:spPr>
                <a:xfrm>
                  <a:off x="7194086" y="4378480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80" name="Rectangle 679"/>
                <p:cNvSpPr/>
                <p:nvPr/>
              </p:nvSpPr>
              <p:spPr>
                <a:xfrm>
                  <a:off x="7346486" y="4378480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81" name="Rectangle 680"/>
                <p:cNvSpPr/>
                <p:nvPr/>
              </p:nvSpPr>
              <p:spPr>
                <a:xfrm>
                  <a:off x="7498886" y="4378480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82" name="Rectangle 681"/>
                <p:cNvSpPr/>
                <p:nvPr/>
              </p:nvSpPr>
              <p:spPr>
                <a:xfrm>
                  <a:off x="7651286" y="4378480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83" name="Rectangle 682"/>
                <p:cNvSpPr/>
                <p:nvPr/>
              </p:nvSpPr>
              <p:spPr>
                <a:xfrm>
                  <a:off x="7803686" y="4378480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84" name="Rectangle 683"/>
                <p:cNvSpPr/>
                <p:nvPr/>
              </p:nvSpPr>
              <p:spPr>
                <a:xfrm>
                  <a:off x="7956086" y="4378480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85" name="Rectangle 684"/>
                <p:cNvSpPr/>
                <p:nvPr/>
              </p:nvSpPr>
              <p:spPr>
                <a:xfrm>
                  <a:off x="8108486" y="4378480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86" name="Rectangle 685"/>
                <p:cNvSpPr/>
                <p:nvPr/>
              </p:nvSpPr>
              <p:spPr>
                <a:xfrm>
                  <a:off x="8260886" y="4378480"/>
                  <a:ext cx="148855" cy="160409"/>
                </a:xfrm>
                <a:prstGeom prst="rect">
                  <a:avLst/>
                </a:prstGeom>
                <a:solidFill>
                  <a:srgbClr val="00FF00"/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87" name="Rectangle 686"/>
                <p:cNvSpPr/>
                <p:nvPr/>
              </p:nvSpPr>
              <p:spPr>
                <a:xfrm>
                  <a:off x="8413286" y="4378480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88" name="Rectangle 687"/>
                <p:cNvSpPr/>
                <p:nvPr/>
              </p:nvSpPr>
              <p:spPr>
                <a:xfrm>
                  <a:off x="8565686" y="4378480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89" name="Rectangle 688"/>
                <p:cNvSpPr/>
                <p:nvPr/>
              </p:nvSpPr>
              <p:spPr>
                <a:xfrm>
                  <a:off x="6889286" y="4537665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90" name="Rectangle 689"/>
                <p:cNvSpPr/>
                <p:nvPr/>
              </p:nvSpPr>
              <p:spPr>
                <a:xfrm>
                  <a:off x="7041686" y="4537665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91" name="Rectangle 690"/>
                <p:cNvSpPr/>
                <p:nvPr/>
              </p:nvSpPr>
              <p:spPr>
                <a:xfrm>
                  <a:off x="7194086" y="4537665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92" name="Rectangle 691"/>
                <p:cNvSpPr/>
                <p:nvPr/>
              </p:nvSpPr>
              <p:spPr>
                <a:xfrm>
                  <a:off x="7346486" y="4537665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93" name="Rectangle 692"/>
                <p:cNvSpPr/>
                <p:nvPr/>
              </p:nvSpPr>
              <p:spPr>
                <a:xfrm>
                  <a:off x="7498886" y="4537665"/>
                  <a:ext cx="148855" cy="160409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94" name="Rectangle 693"/>
                <p:cNvSpPr/>
                <p:nvPr/>
              </p:nvSpPr>
              <p:spPr>
                <a:xfrm>
                  <a:off x="7651286" y="4537665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95" name="Rectangle 694"/>
                <p:cNvSpPr/>
                <p:nvPr/>
              </p:nvSpPr>
              <p:spPr>
                <a:xfrm>
                  <a:off x="7803686" y="4537665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96" name="Rectangle 695"/>
                <p:cNvSpPr/>
                <p:nvPr/>
              </p:nvSpPr>
              <p:spPr>
                <a:xfrm>
                  <a:off x="7956086" y="4537665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97" name="Rectangle 696"/>
                <p:cNvSpPr/>
                <p:nvPr/>
              </p:nvSpPr>
              <p:spPr>
                <a:xfrm>
                  <a:off x="8108486" y="4537665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98" name="Rectangle 697"/>
                <p:cNvSpPr/>
                <p:nvPr/>
              </p:nvSpPr>
              <p:spPr>
                <a:xfrm>
                  <a:off x="8260886" y="4537665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99" name="Rectangle 698"/>
                <p:cNvSpPr/>
                <p:nvPr/>
              </p:nvSpPr>
              <p:spPr>
                <a:xfrm>
                  <a:off x="8413286" y="4537665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00" name="Rectangle 699"/>
                <p:cNvSpPr/>
                <p:nvPr/>
              </p:nvSpPr>
              <p:spPr>
                <a:xfrm>
                  <a:off x="8565686" y="4537665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01" name="Rectangle 700"/>
                <p:cNvSpPr/>
                <p:nvPr/>
              </p:nvSpPr>
              <p:spPr>
                <a:xfrm>
                  <a:off x="6889286" y="4696850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02" name="Rectangle 701"/>
                <p:cNvSpPr/>
                <p:nvPr/>
              </p:nvSpPr>
              <p:spPr>
                <a:xfrm>
                  <a:off x="7041686" y="4696850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03" name="Rectangle 702"/>
                <p:cNvSpPr/>
                <p:nvPr/>
              </p:nvSpPr>
              <p:spPr>
                <a:xfrm>
                  <a:off x="7194086" y="4696850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04" name="Rectangle 703"/>
                <p:cNvSpPr/>
                <p:nvPr/>
              </p:nvSpPr>
              <p:spPr>
                <a:xfrm>
                  <a:off x="7346486" y="4696850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05" name="Rectangle 704"/>
                <p:cNvSpPr/>
                <p:nvPr/>
              </p:nvSpPr>
              <p:spPr>
                <a:xfrm>
                  <a:off x="7498886" y="4696850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06" name="Rectangle 705"/>
                <p:cNvSpPr/>
                <p:nvPr/>
              </p:nvSpPr>
              <p:spPr>
                <a:xfrm>
                  <a:off x="7651286" y="4696850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07" name="Rectangle 706"/>
                <p:cNvSpPr/>
                <p:nvPr/>
              </p:nvSpPr>
              <p:spPr>
                <a:xfrm>
                  <a:off x="7803686" y="4696850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08" name="Rectangle 707"/>
                <p:cNvSpPr/>
                <p:nvPr/>
              </p:nvSpPr>
              <p:spPr>
                <a:xfrm>
                  <a:off x="7956086" y="4696850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09" name="Rectangle 708"/>
                <p:cNvSpPr/>
                <p:nvPr/>
              </p:nvSpPr>
              <p:spPr>
                <a:xfrm>
                  <a:off x="8108486" y="4696850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10" name="Rectangle 709"/>
                <p:cNvSpPr/>
                <p:nvPr/>
              </p:nvSpPr>
              <p:spPr>
                <a:xfrm>
                  <a:off x="8260886" y="4696850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11" name="Rectangle 710"/>
                <p:cNvSpPr/>
                <p:nvPr/>
              </p:nvSpPr>
              <p:spPr>
                <a:xfrm>
                  <a:off x="8413286" y="4696850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12" name="Rectangle 711"/>
                <p:cNvSpPr/>
                <p:nvPr/>
              </p:nvSpPr>
              <p:spPr>
                <a:xfrm>
                  <a:off x="8565686" y="4696850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13" name="Rectangle 712"/>
                <p:cNvSpPr/>
                <p:nvPr/>
              </p:nvSpPr>
              <p:spPr>
                <a:xfrm>
                  <a:off x="6889286" y="4856035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14" name="Rectangle 713"/>
                <p:cNvSpPr/>
                <p:nvPr/>
              </p:nvSpPr>
              <p:spPr>
                <a:xfrm>
                  <a:off x="7041686" y="4856035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15" name="Rectangle 714"/>
                <p:cNvSpPr/>
                <p:nvPr/>
              </p:nvSpPr>
              <p:spPr>
                <a:xfrm>
                  <a:off x="7194086" y="4856035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16" name="Rectangle 715"/>
                <p:cNvSpPr/>
                <p:nvPr/>
              </p:nvSpPr>
              <p:spPr>
                <a:xfrm>
                  <a:off x="7346486" y="4856035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17" name="Rectangle 716"/>
                <p:cNvSpPr/>
                <p:nvPr/>
              </p:nvSpPr>
              <p:spPr>
                <a:xfrm>
                  <a:off x="7498886" y="4856035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18" name="Rectangle 717"/>
                <p:cNvSpPr/>
                <p:nvPr/>
              </p:nvSpPr>
              <p:spPr>
                <a:xfrm>
                  <a:off x="7651286" y="4856035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19" name="Rectangle 718"/>
                <p:cNvSpPr/>
                <p:nvPr/>
              </p:nvSpPr>
              <p:spPr>
                <a:xfrm>
                  <a:off x="7803686" y="4856035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20" name="Rectangle 719"/>
                <p:cNvSpPr/>
                <p:nvPr/>
              </p:nvSpPr>
              <p:spPr>
                <a:xfrm>
                  <a:off x="7956086" y="4856035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21" name="Rectangle 720"/>
                <p:cNvSpPr/>
                <p:nvPr/>
              </p:nvSpPr>
              <p:spPr>
                <a:xfrm>
                  <a:off x="8108486" y="4856035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22" name="Rectangle 721"/>
                <p:cNvSpPr/>
                <p:nvPr/>
              </p:nvSpPr>
              <p:spPr>
                <a:xfrm>
                  <a:off x="8260886" y="4856035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23" name="Rectangle 722"/>
                <p:cNvSpPr/>
                <p:nvPr/>
              </p:nvSpPr>
              <p:spPr>
                <a:xfrm>
                  <a:off x="8413286" y="4856035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24" name="Rectangle 723"/>
                <p:cNvSpPr/>
                <p:nvPr/>
              </p:nvSpPr>
              <p:spPr>
                <a:xfrm>
                  <a:off x="8565686" y="4856035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25" name="Rectangle 724"/>
                <p:cNvSpPr/>
                <p:nvPr/>
              </p:nvSpPr>
              <p:spPr>
                <a:xfrm>
                  <a:off x="6889286" y="5015220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26" name="Rectangle 725"/>
                <p:cNvSpPr/>
                <p:nvPr/>
              </p:nvSpPr>
              <p:spPr>
                <a:xfrm>
                  <a:off x="7041686" y="5015220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27" name="Rectangle 726"/>
                <p:cNvSpPr/>
                <p:nvPr/>
              </p:nvSpPr>
              <p:spPr>
                <a:xfrm>
                  <a:off x="7194086" y="5015220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28" name="Rectangle 727"/>
                <p:cNvSpPr/>
                <p:nvPr/>
              </p:nvSpPr>
              <p:spPr>
                <a:xfrm>
                  <a:off x="7346486" y="5015220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29" name="Rectangle 728"/>
                <p:cNvSpPr/>
                <p:nvPr/>
              </p:nvSpPr>
              <p:spPr>
                <a:xfrm>
                  <a:off x="7498886" y="5015220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30" name="Rectangle 729"/>
                <p:cNvSpPr/>
                <p:nvPr/>
              </p:nvSpPr>
              <p:spPr>
                <a:xfrm>
                  <a:off x="7651286" y="5015220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31" name="Rectangle 730"/>
                <p:cNvSpPr/>
                <p:nvPr/>
              </p:nvSpPr>
              <p:spPr>
                <a:xfrm>
                  <a:off x="7803686" y="5015220"/>
                  <a:ext cx="148855" cy="160409"/>
                </a:xfrm>
                <a:prstGeom prst="rect">
                  <a:avLst/>
                </a:prstGeom>
                <a:solidFill>
                  <a:srgbClr val="00CCFF"/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32" name="Rectangle 731"/>
                <p:cNvSpPr/>
                <p:nvPr/>
              </p:nvSpPr>
              <p:spPr>
                <a:xfrm>
                  <a:off x="7956086" y="5015220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33" name="Rectangle 732"/>
                <p:cNvSpPr/>
                <p:nvPr/>
              </p:nvSpPr>
              <p:spPr>
                <a:xfrm>
                  <a:off x="8108486" y="5015220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34" name="Rectangle 733"/>
                <p:cNvSpPr/>
                <p:nvPr/>
              </p:nvSpPr>
              <p:spPr>
                <a:xfrm>
                  <a:off x="8260886" y="5015220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35" name="Rectangle 734"/>
                <p:cNvSpPr/>
                <p:nvPr/>
              </p:nvSpPr>
              <p:spPr>
                <a:xfrm>
                  <a:off x="8413286" y="5015220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36" name="Rectangle 735"/>
                <p:cNvSpPr/>
                <p:nvPr/>
              </p:nvSpPr>
              <p:spPr>
                <a:xfrm>
                  <a:off x="8565686" y="5015220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37" name="Rectangle 736"/>
                <p:cNvSpPr/>
                <p:nvPr/>
              </p:nvSpPr>
              <p:spPr>
                <a:xfrm>
                  <a:off x="6889286" y="5174405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38" name="Rectangle 737"/>
                <p:cNvSpPr/>
                <p:nvPr/>
              </p:nvSpPr>
              <p:spPr>
                <a:xfrm>
                  <a:off x="7041686" y="5174405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39" name="Rectangle 738"/>
                <p:cNvSpPr/>
                <p:nvPr/>
              </p:nvSpPr>
              <p:spPr>
                <a:xfrm>
                  <a:off x="7194086" y="5174405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40" name="Rectangle 739"/>
                <p:cNvSpPr/>
                <p:nvPr/>
              </p:nvSpPr>
              <p:spPr>
                <a:xfrm>
                  <a:off x="7346486" y="5174405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41" name="Rectangle 740"/>
                <p:cNvSpPr/>
                <p:nvPr/>
              </p:nvSpPr>
              <p:spPr>
                <a:xfrm>
                  <a:off x="7498886" y="5174405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42" name="Rectangle 741"/>
                <p:cNvSpPr/>
                <p:nvPr/>
              </p:nvSpPr>
              <p:spPr>
                <a:xfrm>
                  <a:off x="7651286" y="5174405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43" name="Rectangle 742"/>
                <p:cNvSpPr/>
                <p:nvPr/>
              </p:nvSpPr>
              <p:spPr>
                <a:xfrm>
                  <a:off x="7803686" y="5174405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44" name="Rectangle 743"/>
                <p:cNvSpPr/>
                <p:nvPr/>
              </p:nvSpPr>
              <p:spPr>
                <a:xfrm>
                  <a:off x="7956086" y="5174405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45" name="Rectangle 744"/>
                <p:cNvSpPr/>
                <p:nvPr/>
              </p:nvSpPr>
              <p:spPr>
                <a:xfrm>
                  <a:off x="8108486" y="5174405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46" name="Rectangle 745"/>
                <p:cNvSpPr/>
                <p:nvPr/>
              </p:nvSpPr>
              <p:spPr>
                <a:xfrm>
                  <a:off x="8260886" y="5174405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47" name="Rectangle 746"/>
                <p:cNvSpPr/>
                <p:nvPr/>
              </p:nvSpPr>
              <p:spPr>
                <a:xfrm>
                  <a:off x="8413286" y="5174405"/>
                  <a:ext cx="148855" cy="160409"/>
                </a:xfrm>
                <a:prstGeom prst="rect">
                  <a:avLst/>
                </a:prstGeom>
                <a:solidFill>
                  <a:srgbClr val="C00000"/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48" name="Rectangle 747"/>
                <p:cNvSpPr/>
                <p:nvPr/>
              </p:nvSpPr>
              <p:spPr>
                <a:xfrm>
                  <a:off x="8565686" y="5174405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49" name="Rectangle 748"/>
                <p:cNvSpPr/>
                <p:nvPr/>
              </p:nvSpPr>
              <p:spPr>
                <a:xfrm>
                  <a:off x="6889286" y="5333590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50" name="Rectangle 749"/>
                <p:cNvSpPr/>
                <p:nvPr/>
              </p:nvSpPr>
              <p:spPr>
                <a:xfrm>
                  <a:off x="7041686" y="5333590"/>
                  <a:ext cx="148855" cy="160409"/>
                </a:xfrm>
                <a:prstGeom prst="rect">
                  <a:avLst/>
                </a:prstGeom>
                <a:solidFill>
                  <a:srgbClr val="FF66CC"/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51" name="Rectangle 750"/>
                <p:cNvSpPr/>
                <p:nvPr/>
              </p:nvSpPr>
              <p:spPr>
                <a:xfrm>
                  <a:off x="7194086" y="5333590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52" name="Rectangle 751"/>
                <p:cNvSpPr/>
                <p:nvPr/>
              </p:nvSpPr>
              <p:spPr>
                <a:xfrm>
                  <a:off x="7346486" y="5333590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53" name="Rectangle 752"/>
                <p:cNvSpPr/>
                <p:nvPr/>
              </p:nvSpPr>
              <p:spPr>
                <a:xfrm>
                  <a:off x="7498886" y="5333590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54" name="Rectangle 753"/>
                <p:cNvSpPr/>
                <p:nvPr/>
              </p:nvSpPr>
              <p:spPr>
                <a:xfrm>
                  <a:off x="7651286" y="5333590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55" name="Rectangle 754"/>
                <p:cNvSpPr/>
                <p:nvPr/>
              </p:nvSpPr>
              <p:spPr>
                <a:xfrm>
                  <a:off x="7803686" y="5333590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56" name="Rectangle 755"/>
                <p:cNvSpPr/>
                <p:nvPr/>
              </p:nvSpPr>
              <p:spPr>
                <a:xfrm>
                  <a:off x="7956086" y="5333590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57" name="Rectangle 756"/>
                <p:cNvSpPr/>
                <p:nvPr/>
              </p:nvSpPr>
              <p:spPr>
                <a:xfrm>
                  <a:off x="8108486" y="5333590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58" name="Rectangle 757"/>
                <p:cNvSpPr/>
                <p:nvPr/>
              </p:nvSpPr>
              <p:spPr>
                <a:xfrm>
                  <a:off x="8260886" y="5333590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59" name="Rectangle 758"/>
                <p:cNvSpPr/>
                <p:nvPr/>
              </p:nvSpPr>
              <p:spPr>
                <a:xfrm>
                  <a:off x="8413286" y="5333590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60" name="Rectangle 759"/>
                <p:cNvSpPr/>
                <p:nvPr/>
              </p:nvSpPr>
              <p:spPr>
                <a:xfrm>
                  <a:off x="8565686" y="5333590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61" name="Rectangle 760"/>
                <p:cNvSpPr/>
                <p:nvPr/>
              </p:nvSpPr>
              <p:spPr>
                <a:xfrm>
                  <a:off x="6889286" y="5492780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62" name="Rectangle 761"/>
                <p:cNvSpPr/>
                <p:nvPr/>
              </p:nvSpPr>
              <p:spPr>
                <a:xfrm>
                  <a:off x="7041686" y="5492780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63" name="Rectangle 762"/>
                <p:cNvSpPr/>
                <p:nvPr/>
              </p:nvSpPr>
              <p:spPr>
                <a:xfrm>
                  <a:off x="7194086" y="5492780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64" name="Rectangle 763"/>
                <p:cNvSpPr/>
                <p:nvPr/>
              </p:nvSpPr>
              <p:spPr>
                <a:xfrm>
                  <a:off x="7346486" y="5492780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65" name="Rectangle 764"/>
                <p:cNvSpPr/>
                <p:nvPr/>
              </p:nvSpPr>
              <p:spPr>
                <a:xfrm>
                  <a:off x="7498886" y="5492780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66" name="Rectangle 765"/>
                <p:cNvSpPr/>
                <p:nvPr/>
              </p:nvSpPr>
              <p:spPr>
                <a:xfrm>
                  <a:off x="7651286" y="5492780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67" name="Rectangle 766"/>
                <p:cNvSpPr/>
                <p:nvPr/>
              </p:nvSpPr>
              <p:spPr>
                <a:xfrm>
                  <a:off x="7803686" y="5492780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68" name="Rectangle 767"/>
                <p:cNvSpPr/>
                <p:nvPr/>
              </p:nvSpPr>
              <p:spPr>
                <a:xfrm>
                  <a:off x="7956086" y="5492780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69" name="Rectangle 768"/>
                <p:cNvSpPr/>
                <p:nvPr/>
              </p:nvSpPr>
              <p:spPr>
                <a:xfrm>
                  <a:off x="8108486" y="5492780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70" name="Rectangle 769"/>
                <p:cNvSpPr/>
                <p:nvPr/>
              </p:nvSpPr>
              <p:spPr>
                <a:xfrm>
                  <a:off x="8260886" y="5492780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71" name="Rectangle 770"/>
                <p:cNvSpPr/>
                <p:nvPr/>
              </p:nvSpPr>
              <p:spPr>
                <a:xfrm>
                  <a:off x="8413286" y="5492780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72" name="Rectangle 771"/>
                <p:cNvSpPr/>
                <p:nvPr/>
              </p:nvSpPr>
              <p:spPr>
                <a:xfrm>
                  <a:off x="8565686" y="5492780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1533" name="Group 1532"/>
              <p:cNvGrpSpPr/>
              <p:nvPr/>
            </p:nvGrpSpPr>
            <p:grpSpPr>
              <a:xfrm>
                <a:off x="10570019" y="3390027"/>
                <a:ext cx="1325385" cy="1323785"/>
                <a:chOff x="6889286" y="3741740"/>
                <a:chExt cx="1825255" cy="1911449"/>
              </a:xfrm>
            </p:grpSpPr>
            <p:sp>
              <p:nvSpPr>
                <p:cNvPr id="1534" name="Rectangle 1533"/>
                <p:cNvSpPr/>
                <p:nvPr/>
              </p:nvSpPr>
              <p:spPr>
                <a:xfrm>
                  <a:off x="6889286" y="3741740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535" name="Rectangle 1534"/>
                <p:cNvSpPr/>
                <p:nvPr/>
              </p:nvSpPr>
              <p:spPr>
                <a:xfrm>
                  <a:off x="7041686" y="3741740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536" name="Rectangle 1535"/>
                <p:cNvSpPr/>
                <p:nvPr/>
              </p:nvSpPr>
              <p:spPr>
                <a:xfrm>
                  <a:off x="7194086" y="3741740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537" name="Rectangle 1536"/>
                <p:cNvSpPr/>
                <p:nvPr/>
              </p:nvSpPr>
              <p:spPr>
                <a:xfrm>
                  <a:off x="7346486" y="3741740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538" name="Rectangle 1537"/>
                <p:cNvSpPr/>
                <p:nvPr/>
              </p:nvSpPr>
              <p:spPr>
                <a:xfrm>
                  <a:off x="7498886" y="3741740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539" name="Rectangle 1538"/>
                <p:cNvSpPr/>
                <p:nvPr/>
              </p:nvSpPr>
              <p:spPr>
                <a:xfrm>
                  <a:off x="7651286" y="3741740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540" name="Rectangle 1539"/>
                <p:cNvSpPr/>
                <p:nvPr/>
              </p:nvSpPr>
              <p:spPr>
                <a:xfrm>
                  <a:off x="7803686" y="3741740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541" name="Rectangle 1540"/>
                <p:cNvSpPr/>
                <p:nvPr/>
              </p:nvSpPr>
              <p:spPr>
                <a:xfrm>
                  <a:off x="7956086" y="3741740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542" name="Rectangle 1541"/>
                <p:cNvSpPr/>
                <p:nvPr/>
              </p:nvSpPr>
              <p:spPr>
                <a:xfrm>
                  <a:off x="8108486" y="3741740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543" name="Rectangle 1542"/>
                <p:cNvSpPr/>
                <p:nvPr/>
              </p:nvSpPr>
              <p:spPr>
                <a:xfrm>
                  <a:off x="8260886" y="3741740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544" name="Rectangle 1543"/>
                <p:cNvSpPr/>
                <p:nvPr/>
              </p:nvSpPr>
              <p:spPr>
                <a:xfrm>
                  <a:off x="8413286" y="3741740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545" name="Rectangle 1544"/>
                <p:cNvSpPr/>
                <p:nvPr/>
              </p:nvSpPr>
              <p:spPr>
                <a:xfrm>
                  <a:off x="8565686" y="3741740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546" name="Rectangle 1545"/>
                <p:cNvSpPr/>
                <p:nvPr/>
              </p:nvSpPr>
              <p:spPr>
                <a:xfrm>
                  <a:off x="6889286" y="3900925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547" name="Rectangle 1546"/>
                <p:cNvSpPr/>
                <p:nvPr/>
              </p:nvSpPr>
              <p:spPr>
                <a:xfrm>
                  <a:off x="7041686" y="3900925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548" name="Rectangle 1547"/>
                <p:cNvSpPr/>
                <p:nvPr/>
              </p:nvSpPr>
              <p:spPr>
                <a:xfrm>
                  <a:off x="7194086" y="3900925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549" name="Rectangle 1548"/>
                <p:cNvSpPr/>
                <p:nvPr/>
              </p:nvSpPr>
              <p:spPr>
                <a:xfrm>
                  <a:off x="7346486" y="3900925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550" name="Rectangle 1549"/>
                <p:cNvSpPr/>
                <p:nvPr/>
              </p:nvSpPr>
              <p:spPr>
                <a:xfrm>
                  <a:off x="7498886" y="3900924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551" name="Rectangle 1550"/>
                <p:cNvSpPr/>
                <p:nvPr/>
              </p:nvSpPr>
              <p:spPr>
                <a:xfrm>
                  <a:off x="7651286" y="3900925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552" name="Rectangle 1551"/>
                <p:cNvSpPr/>
                <p:nvPr/>
              </p:nvSpPr>
              <p:spPr>
                <a:xfrm>
                  <a:off x="7803686" y="3900925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553" name="Rectangle 1552"/>
                <p:cNvSpPr/>
                <p:nvPr/>
              </p:nvSpPr>
              <p:spPr>
                <a:xfrm>
                  <a:off x="7956086" y="3900925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554" name="Rectangle 1553"/>
                <p:cNvSpPr/>
                <p:nvPr/>
              </p:nvSpPr>
              <p:spPr>
                <a:xfrm>
                  <a:off x="8108486" y="3900925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555" name="Rectangle 1554"/>
                <p:cNvSpPr/>
                <p:nvPr/>
              </p:nvSpPr>
              <p:spPr>
                <a:xfrm>
                  <a:off x="8260886" y="3900925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556" name="Rectangle 1555"/>
                <p:cNvSpPr/>
                <p:nvPr/>
              </p:nvSpPr>
              <p:spPr>
                <a:xfrm>
                  <a:off x="8413286" y="3900925"/>
                  <a:ext cx="148855" cy="160409"/>
                </a:xfrm>
                <a:prstGeom prst="rect">
                  <a:avLst/>
                </a:prstGeom>
                <a:solidFill>
                  <a:srgbClr val="C00000"/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557" name="Rectangle 1556"/>
                <p:cNvSpPr/>
                <p:nvPr/>
              </p:nvSpPr>
              <p:spPr>
                <a:xfrm>
                  <a:off x="8565686" y="3900925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558" name="Rectangle 1557"/>
                <p:cNvSpPr/>
                <p:nvPr/>
              </p:nvSpPr>
              <p:spPr>
                <a:xfrm>
                  <a:off x="6889286" y="4060110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559" name="Rectangle 1558"/>
                <p:cNvSpPr/>
                <p:nvPr/>
              </p:nvSpPr>
              <p:spPr>
                <a:xfrm>
                  <a:off x="7041686" y="4060110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560" name="Rectangle 1559"/>
                <p:cNvSpPr/>
                <p:nvPr/>
              </p:nvSpPr>
              <p:spPr>
                <a:xfrm>
                  <a:off x="7194086" y="4060110"/>
                  <a:ext cx="148855" cy="160409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561" name="Rectangle 1560"/>
                <p:cNvSpPr/>
                <p:nvPr/>
              </p:nvSpPr>
              <p:spPr>
                <a:xfrm>
                  <a:off x="7346486" y="4060110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562" name="Rectangle 1561"/>
                <p:cNvSpPr/>
                <p:nvPr/>
              </p:nvSpPr>
              <p:spPr>
                <a:xfrm>
                  <a:off x="7498886" y="4060110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563" name="Rectangle 1562"/>
                <p:cNvSpPr/>
                <p:nvPr/>
              </p:nvSpPr>
              <p:spPr>
                <a:xfrm>
                  <a:off x="7651286" y="4060110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564" name="Rectangle 1563"/>
                <p:cNvSpPr/>
                <p:nvPr/>
              </p:nvSpPr>
              <p:spPr>
                <a:xfrm>
                  <a:off x="7803686" y="4060110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565" name="Rectangle 1564"/>
                <p:cNvSpPr/>
                <p:nvPr/>
              </p:nvSpPr>
              <p:spPr>
                <a:xfrm>
                  <a:off x="7956086" y="4060110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566" name="Rectangle 1565"/>
                <p:cNvSpPr/>
                <p:nvPr/>
              </p:nvSpPr>
              <p:spPr>
                <a:xfrm>
                  <a:off x="8108486" y="4060110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567" name="Rectangle 1566"/>
                <p:cNvSpPr/>
                <p:nvPr/>
              </p:nvSpPr>
              <p:spPr>
                <a:xfrm>
                  <a:off x="8260886" y="4060110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568" name="Rectangle 1567"/>
                <p:cNvSpPr/>
                <p:nvPr/>
              </p:nvSpPr>
              <p:spPr>
                <a:xfrm>
                  <a:off x="8413286" y="4060110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569" name="Rectangle 1568"/>
                <p:cNvSpPr/>
                <p:nvPr/>
              </p:nvSpPr>
              <p:spPr>
                <a:xfrm>
                  <a:off x="8565686" y="4060110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570" name="Rectangle 1569"/>
                <p:cNvSpPr/>
                <p:nvPr/>
              </p:nvSpPr>
              <p:spPr>
                <a:xfrm>
                  <a:off x="6889286" y="4219295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571" name="Rectangle 1570"/>
                <p:cNvSpPr/>
                <p:nvPr/>
              </p:nvSpPr>
              <p:spPr>
                <a:xfrm>
                  <a:off x="7041686" y="4219295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572" name="Rectangle 1571"/>
                <p:cNvSpPr/>
                <p:nvPr/>
              </p:nvSpPr>
              <p:spPr>
                <a:xfrm>
                  <a:off x="7194086" y="4219295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573" name="Rectangle 1572"/>
                <p:cNvSpPr/>
                <p:nvPr/>
              </p:nvSpPr>
              <p:spPr>
                <a:xfrm>
                  <a:off x="7346486" y="4219295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574" name="Rectangle 1573"/>
                <p:cNvSpPr/>
                <p:nvPr/>
              </p:nvSpPr>
              <p:spPr>
                <a:xfrm>
                  <a:off x="7498886" y="4219295"/>
                  <a:ext cx="148855" cy="160409"/>
                </a:xfrm>
                <a:prstGeom prst="rect">
                  <a:avLst/>
                </a:prstGeom>
                <a:solidFill>
                  <a:srgbClr val="FFFF00"/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575" name="Rectangle 1574"/>
                <p:cNvSpPr/>
                <p:nvPr/>
              </p:nvSpPr>
              <p:spPr>
                <a:xfrm>
                  <a:off x="7651286" y="4219295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576" name="Rectangle 1575"/>
                <p:cNvSpPr/>
                <p:nvPr/>
              </p:nvSpPr>
              <p:spPr>
                <a:xfrm>
                  <a:off x="7803686" y="4219295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577" name="Rectangle 1576"/>
                <p:cNvSpPr/>
                <p:nvPr/>
              </p:nvSpPr>
              <p:spPr>
                <a:xfrm>
                  <a:off x="7956086" y="4219295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578" name="Rectangle 1577"/>
                <p:cNvSpPr/>
                <p:nvPr/>
              </p:nvSpPr>
              <p:spPr>
                <a:xfrm>
                  <a:off x="8108486" y="4219295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579" name="Rectangle 1578"/>
                <p:cNvSpPr/>
                <p:nvPr/>
              </p:nvSpPr>
              <p:spPr>
                <a:xfrm>
                  <a:off x="8260886" y="4219295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580" name="Rectangle 1579"/>
                <p:cNvSpPr/>
                <p:nvPr/>
              </p:nvSpPr>
              <p:spPr>
                <a:xfrm>
                  <a:off x="8413286" y="4219295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581" name="Rectangle 1580"/>
                <p:cNvSpPr/>
                <p:nvPr/>
              </p:nvSpPr>
              <p:spPr>
                <a:xfrm>
                  <a:off x="8565686" y="4219295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582" name="Rectangle 1581"/>
                <p:cNvSpPr/>
                <p:nvPr/>
              </p:nvSpPr>
              <p:spPr>
                <a:xfrm>
                  <a:off x="6889286" y="4378480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583" name="Rectangle 1582"/>
                <p:cNvSpPr/>
                <p:nvPr/>
              </p:nvSpPr>
              <p:spPr>
                <a:xfrm>
                  <a:off x="7041686" y="4378480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584" name="Rectangle 1583"/>
                <p:cNvSpPr/>
                <p:nvPr/>
              </p:nvSpPr>
              <p:spPr>
                <a:xfrm>
                  <a:off x="7194086" y="4378480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585" name="Rectangle 1584"/>
                <p:cNvSpPr/>
                <p:nvPr/>
              </p:nvSpPr>
              <p:spPr>
                <a:xfrm>
                  <a:off x="7346486" y="4378480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586" name="Rectangle 1585"/>
                <p:cNvSpPr/>
                <p:nvPr/>
              </p:nvSpPr>
              <p:spPr>
                <a:xfrm>
                  <a:off x="7498886" y="4378480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587" name="Rectangle 1586"/>
                <p:cNvSpPr/>
                <p:nvPr/>
              </p:nvSpPr>
              <p:spPr>
                <a:xfrm>
                  <a:off x="7651286" y="4378480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588" name="Rectangle 1587"/>
                <p:cNvSpPr/>
                <p:nvPr/>
              </p:nvSpPr>
              <p:spPr>
                <a:xfrm>
                  <a:off x="7803686" y="4378480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589" name="Rectangle 1588"/>
                <p:cNvSpPr/>
                <p:nvPr/>
              </p:nvSpPr>
              <p:spPr>
                <a:xfrm>
                  <a:off x="7956086" y="4378480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590" name="Rectangle 1589"/>
                <p:cNvSpPr/>
                <p:nvPr/>
              </p:nvSpPr>
              <p:spPr>
                <a:xfrm>
                  <a:off x="8108486" y="4378480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591" name="Rectangle 1590"/>
                <p:cNvSpPr/>
                <p:nvPr/>
              </p:nvSpPr>
              <p:spPr>
                <a:xfrm>
                  <a:off x="8260886" y="4378480"/>
                  <a:ext cx="148855" cy="160409"/>
                </a:xfrm>
                <a:prstGeom prst="rect">
                  <a:avLst/>
                </a:prstGeom>
                <a:solidFill>
                  <a:srgbClr val="00FF00"/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592" name="Rectangle 1591"/>
                <p:cNvSpPr/>
                <p:nvPr/>
              </p:nvSpPr>
              <p:spPr>
                <a:xfrm>
                  <a:off x="8413286" y="4378480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593" name="Rectangle 1592"/>
                <p:cNvSpPr/>
                <p:nvPr/>
              </p:nvSpPr>
              <p:spPr>
                <a:xfrm>
                  <a:off x="8565686" y="4378480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594" name="Rectangle 1593"/>
                <p:cNvSpPr/>
                <p:nvPr/>
              </p:nvSpPr>
              <p:spPr>
                <a:xfrm>
                  <a:off x="6889286" y="4537665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595" name="Rectangle 1594"/>
                <p:cNvSpPr/>
                <p:nvPr/>
              </p:nvSpPr>
              <p:spPr>
                <a:xfrm>
                  <a:off x="7041686" y="4537665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596" name="Rectangle 1595"/>
                <p:cNvSpPr/>
                <p:nvPr/>
              </p:nvSpPr>
              <p:spPr>
                <a:xfrm>
                  <a:off x="7194086" y="4537665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597" name="Rectangle 1596"/>
                <p:cNvSpPr/>
                <p:nvPr/>
              </p:nvSpPr>
              <p:spPr>
                <a:xfrm>
                  <a:off x="7346486" y="4537665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598" name="Rectangle 1597"/>
                <p:cNvSpPr/>
                <p:nvPr/>
              </p:nvSpPr>
              <p:spPr>
                <a:xfrm>
                  <a:off x="7498886" y="4537665"/>
                  <a:ext cx="148855" cy="160409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599" name="Rectangle 1598"/>
                <p:cNvSpPr/>
                <p:nvPr/>
              </p:nvSpPr>
              <p:spPr>
                <a:xfrm>
                  <a:off x="7651286" y="4537665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600" name="Rectangle 1599"/>
                <p:cNvSpPr/>
                <p:nvPr/>
              </p:nvSpPr>
              <p:spPr>
                <a:xfrm>
                  <a:off x="7803686" y="4537665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601" name="Rectangle 1600"/>
                <p:cNvSpPr/>
                <p:nvPr/>
              </p:nvSpPr>
              <p:spPr>
                <a:xfrm>
                  <a:off x="7956086" y="4537665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602" name="Rectangle 1601"/>
                <p:cNvSpPr/>
                <p:nvPr/>
              </p:nvSpPr>
              <p:spPr>
                <a:xfrm>
                  <a:off x="8108486" y="4537665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603" name="Rectangle 1602"/>
                <p:cNvSpPr/>
                <p:nvPr/>
              </p:nvSpPr>
              <p:spPr>
                <a:xfrm>
                  <a:off x="8260886" y="4537665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604" name="Rectangle 1603"/>
                <p:cNvSpPr/>
                <p:nvPr/>
              </p:nvSpPr>
              <p:spPr>
                <a:xfrm>
                  <a:off x="8413286" y="4537665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605" name="Rectangle 1604"/>
                <p:cNvSpPr/>
                <p:nvPr/>
              </p:nvSpPr>
              <p:spPr>
                <a:xfrm>
                  <a:off x="8565686" y="4537665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606" name="Rectangle 1605"/>
                <p:cNvSpPr/>
                <p:nvPr/>
              </p:nvSpPr>
              <p:spPr>
                <a:xfrm>
                  <a:off x="6889286" y="4696850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607" name="Rectangle 1606"/>
                <p:cNvSpPr/>
                <p:nvPr/>
              </p:nvSpPr>
              <p:spPr>
                <a:xfrm>
                  <a:off x="7041686" y="4696850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608" name="Rectangle 1607"/>
                <p:cNvSpPr/>
                <p:nvPr/>
              </p:nvSpPr>
              <p:spPr>
                <a:xfrm>
                  <a:off x="7194086" y="4696850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609" name="Rectangle 1608"/>
                <p:cNvSpPr/>
                <p:nvPr/>
              </p:nvSpPr>
              <p:spPr>
                <a:xfrm>
                  <a:off x="7346486" y="4696850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610" name="Rectangle 1609"/>
                <p:cNvSpPr/>
                <p:nvPr/>
              </p:nvSpPr>
              <p:spPr>
                <a:xfrm>
                  <a:off x="7498886" y="4696850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611" name="Rectangle 1610"/>
                <p:cNvSpPr/>
                <p:nvPr/>
              </p:nvSpPr>
              <p:spPr>
                <a:xfrm>
                  <a:off x="7651286" y="4696850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612" name="Rectangle 1611"/>
                <p:cNvSpPr/>
                <p:nvPr/>
              </p:nvSpPr>
              <p:spPr>
                <a:xfrm>
                  <a:off x="7803686" y="4696850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613" name="Rectangle 1612"/>
                <p:cNvSpPr/>
                <p:nvPr/>
              </p:nvSpPr>
              <p:spPr>
                <a:xfrm>
                  <a:off x="7956086" y="4696850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614" name="Rectangle 1613"/>
                <p:cNvSpPr/>
                <p:nvPr/>
              </p:nvSpPr>
              <p:spPr>
                <a:xfrm>
                  <a:off x="8108486" y="4696850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615" name="Rectangle 1614"/>
                <p:cNvSpPr/>
                <p:nvPr/>
              </p:nvSpPr>
              <p:spPr>
                <a:xfrm>
                  <a:off x="8260886" y="4696850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616" name="Rectangle 1615"/>
                <p:cNvSpPr/>
                <p:nvPr/>
              </p:nvSpPr>
              <p:spPr>
                <a:xfrm>
                  <a:off x="8413286" y="4696850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617" name="Rectangle 1616"/>
                <p:cNvSpPr/>
                <p:nvPr/>
              </p:nvSpPr>
              <p:spPr>
                <a:xfrm>
                  <a:off x="8565686" y="4696850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618" name="Rectangle 1617"/>
                <p:cNvSpPr/>
                <p:nvPr/>
              </p:nvSpPr>
              <p:spPr>
                <a:xfrm>
                  <a:off x="6889286" y="4856035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619" name="Rectangle 1618"/>
                <p:cNvSpPr/>
                <p:nvPr/>
              </p:nvSpPr>
              <p:spPr>
                <a:xfrm>
                  <a:off x="7041686" y="4856035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620" name="Rectangle 1619"/>
                <p:cNvSpPr/>
                <p:nvPr/>
              </p:nvSpPr>
              <p:spPr>
                <a:xfrm>
                  <a:off x="7194086" y="4856035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621" name="Rectangle 1620"/>
                <p:cNvSpPr/>
                <p:nvPr/>
              </p:nvSpPr>
              <p:spPr>
                <a:xfrm>
                  <a:off x="7346486" y="4856035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622" name="Rectangle 1621"/>
                <p:cNvSpPr/>
                <p:nvPr/>
              </p:nvSpPr>
              <p:spPr>
                <a:xfrm>
                  <a:off x="7498886" y="4856035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623" name="Rectangle 1622"/>
                <p:cNvSpPr/>
                <p:nvPr/>
              </p:nvSpPr>
              <p:spPr>
                <a:xfrm>
                  <a:off x="7651286" y="4856035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624" name="Rectangle 1623"/>
                <p:cNvSpPr/>
                <p:nvPr/>
              </p:nvSpPr>
              <p:spPr>
                <a:xfrm>
                  <a:off x="7803686" y="4856035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625" name="Rectangle 1624"/>
                <p:cNvSpPr/>
                <p:nvPr/>
              </p:nvSpPr>
              <p:spPr>
                <a:xfrm>
                  <a:off x="7956086" y="4856035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626" name="Rectangle 1625"/>
                <p:cNvSpPr/>
                <p:nvPr/>
              </p:nvSpPr>
              <p:spPr>
                <a:xfrm>
                  <a:off x="8108486" y="4856035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627" name="Rectangle 1626"/>
                <p:cNvSpPr/>
                <p:nvPr/>
              </p:nvSpPr>
              <p:spPr>
                <a:xfrm>
                  <a:off x="8260886" y="4856035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628" name="Rectangle 1627"/>
                <p:cNvSpPr/>
                <p:nvPr/>
              </p:nvSpPr>
              <p:spPr>
                <a:xfrm>
                  <a:off x="8413286" y="4856035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629" name="Rectangle 1628"/>
                <p:cNvSpPr/>
                <p:nvPr/>
              </p:nvSpPr>
              <p:spPr>
                <a:xfrm>
                  <a:off x="8565686" y="4856035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630" name="Rectangle 1629"/>
                <p:cNvSpPr/>
                <p:nvPr/>
              </p:nvSpPr>
              <p:spPr>
                <a:xfrm>
                  <a:off x="6889286" y="5015220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631" name="Rectangle 1630"/>
                <p:cNvSpPr/>
                <p:nvPr/>
              </p:nvSpPr>
              <p:spPr>
                <a:xfrm>
                  <a:off x="7041686" y="5015220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632" name="Rectangle 1631"/>
                <p:cNvSpPr/>
                <p:nvPr/>
              </p:nvSpPr>
              <p:spPr>
                <a:xfrm>
                  <a:off x="7194086" y="5015220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633" name="Rectangle 1632"/>
                <p:cNvSpPr/>
                <p:nvPr/>
              </p:nvSpPr>
              <p:spPr>
                <a:xfrm>
                  <a:off x="7346486" y="5015220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634" name="Rectangle 1633"/>
                <p:cNvSpPr/>
                <p:nvPr/>
              </p:nvSpPr>
              <p:spPr>
                <a:xfrm>
                  <a:off x="7498886" y="5015220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635" name="Rectangle 1634"/>
                <p:cNvSpPr/>
                <p:nvPr/>
              </p:nvSpPr>
              <p:spPr>
                <a:xfrm>
                  <a:off x="7651286" y="5015220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636" name="Rectangle 1635"/>
                <p:cNvSpPr/>
                <p:nvPr/>
              </p:nvSpPr>
              <p:spPr>
                <a:xfrm>
                  <a:off x="7803686" y="5015220"/>
                  <a:ext cx="148855" cy="160409"/>
                </a:xfrm>
                <a:prstGeom prst="rect">
                  <a:avLst/>
                </a:prstGeom>
                <a:solidFill>
                  <a:srgbClr val="00CCFF"/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637" name="Rectangle 1636"/>
                <p:cNvSpPr/>
                <p:nvPr/>
              </p:nvSpPr>
              <p:spPr>
                <a:xfrm>
                  <a:off x="7956086" y="5015220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638" name="Rectangle 1637"/>
                <p:cNvSpPr/>
                <p:nvPr/>
              </p:nvSpPr>
              <p:spPr>
                <a:xfrm>
                  <a:off x="8108486" y="5015220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639" name="Rectangle 1638"/>
                <p:cNvSpPr/>
                <p:nvPr/>
              </p:nvSpPr>
              <p:spPr>
                <a:xfrm>
                  <a:off x="8260886" y="5015220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640" name="Rectangle 1639"/>
                <p:cNvSpPr/>
                <p:nvPr/>
              </p:nvSpPr>
              <p:spPr>
                <a:xfrm>
                  <a:off x="8413286" y="5015220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641" name="Rectangle 1640"/>
                <p:cNvSpPr/>
                <p:nvPr/>
              </p:nvSpPr>
              <p:spPr>
                <a:xfrm>
                  <a:off x="8565686" y="5015220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642" name="Rectangle 1641"/>
                <p:cNvSpPr/>
                <p:nvPr/>
              </p:nvSpPr>
              <p:spPr>
                <a:xfrm>
                  <a:off x="6889286" y="5174405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643" name="Rectangle 1642"/>
                <p:cNvSpPr/>
                <p:nvPr/>
              </p:nvSpPr>
              <p:spPr>
                <a:xfrm>
                  <a:off x="7041686" y="5174405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644" name="Rectangle 1643"/>
                <p:cNvSpPr/>
                <p:nvPr/>
              </p:nvSpPr>
              <p:spPr>
                <a:xfrm>
                  <a:off x="7194086" y="5174405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645" name="Rectangle 1644"/>
                <p:cNvSpPr/>
                <p:nvPr/>
              </p:nvSpPr>
              <p:spPr>
                <a:xfrm>
                  <a:off x="7346486" y="5174405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646" name="Rectangle 1645"/>
                <p:cNvSpPr/>
                <p:nvPr/>
              </p:nvSpPr>
              <p:spPr>
                <a:xfrm>
                  <a:off x="7498886" y="5174405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647" name="Rectangle 1646"/>
                <p:cNvSpPr/>
                <p:nvPr/>
              </p:nvSpPr>
              <p:spPr>
                <a:xfrm>
                  <a:off x="7651286" y="5174405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648" name="Rectangle 1647"/>
                <p:cNvSpPr/>
                <p:nvPr/>
              </p:nvSpPr>
              <p:spPr>
                <a:xfrm>
                  <a:off x="7803686" y="5174405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649" name="Rectangle 1648"/>
                <p:cNvSpPr/>
                <p:nvPr/>
              </p:nvSpPr>
              <p:spPr>
                <a:xfrm>
                  <a:off x="7956086" y="5174405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650" name="Rectangle 1649"/>
                <p:cNvSpPr/>
                <p:nvPr/>
              </p:nvSpPr>
              <p:spPr>
                <a:xfrm>
                  <a:off x="8108486" y="5174405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651" name="Rectangle 1650"/>
                <p:cNvSpPr/>
                <p:nvPr/>
              </p:nvSpPr>
              <p:spPr>
                <a:xfrm>
                  <a:off x="8260886" y="5174405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652" name="Rectangle 1651"/>
                <p:cNvSpPr/>
                <p:nvPr/>
              </p:nvSpPr>
              <p:spPr>
                <a:xfrm>
                  <a:off x="8413286" y="5174405"/>
                  <a:ext cx="148855" cy="160409"/>
                </a:xfrm>
                <a:prstGeom prst="rect">
                  <a:avLst/>
                </a:prstGeom>
                <a:solidFill>
                  <a:srgbClr val="C00000"/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653" name="Rectangle 1652"/>
                <p:cNvSpPr/>
                <p:nvPr/>
              </p:nvSpPr>
              <p:spPr>
                <a:xfrm>
                  <a:off x="8565686" y="5174405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654" name="Rectangle 1653"/>
                <p:cNvSpPr/>
                <p:nvPr/>
              </p:nvSpPr>
              <p:spPr>
                <a:xfrm>
                  <a:off x="6889286" y="5333590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655" name="Rectangle 1654"/>
                <p:cNvSpPr/>
                <p:nvPr/>
              </p:nvSpPr>
              <p:spPr>
                <a:xfrm>
                  <a:off x="7041686" y="5333590"/>
                  <a:ext cx="148855" cy="160409"/>
                </a:xfrm>
                <a:prstGeom prst="rect">
                  <a:avLst/>
                </a:prstGeom>
                <a:solidFill>
                  <a:srgbClr val="FF66CC"/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656" name="Rectangle 1655"/>
                <p:cNvSpPr/>
                <p:nvPr/>
              </p:nvSpPr>
              <p:spPr>
                <a:xfrm>
                  <a:off x="7194086" y="5333590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657" name="Rectangle 1656"/>
                <p:cNvSpPr/>
                <p:nvPr/>
              </p:nvSpPr>
              <p:spPr>
                <a:xfrm>
                  <a:off x="7346486" y="5333590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658" name="Rectangle 1657"/>
                <p:cNvSpPr/>
                <p:nvPr/>
              </p:nvSpPr>
              <p:spPr>
                <a:xfrm>
                  <a:off x="7498886" y="5333590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659" name="Rectangle 1658"/>
                <p:cNvSpPr/>
                <p:nvPr/>
              </p:nvSpPr>
              <p:spPr>
                <a:xfrm>
                  <a:off x="7651286" y="5333590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660" name="Rectangle 1659"/>
                <p:cNvSpPr/>
                <p:nvPr/>
              </p:nvSpPr>
              <p:spPr>
                <a:xfrm>
                  <a:off x="7803686" y="5333590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661" name="Rectangle 1660"/>
                <p:cNvSpPr/>
                <p:nvPr/>
              </p:nvSpPr>
              <p:spPr>
                <a:xfrm>
                  <a:off x="7956086" y="5333590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662" name="Rectangle 1661"/>
                <p:cNvSpPr/>
                <p:nvPr/>
              </p:nvSpPr>
              <p:spPr>
                <a:xfrm>
                  <a:off x="8108486" y="5333590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663" name="Rectangle 1662"/>
                <p:cNvSpPr/>
                <p:nvPr/>
              </p:nvSpPr>
              <p:spPr>
                <a:xfrm>
                  <a:off x="8260886" y="5333590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664" name="Rectangle 1663"/>
                <p:cNvSpPr/>
                <p:nvPr/>
              </p:nvSpPr>
              <p:spPr>
                <a:xfrm>
                  <a:off x="8413286" y="5333590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665" name="Rectangle 1664"/>
                <p:cNvSpPr/>
                <p:nvPr/>
              </p:nvSpPr>
              <p:spPr>
                <a:xfrm>
                  <a:off x="8565686" y="5333590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666" name="Rectangle 1665"/>
                <p:cNvSpPr/>
                <p:nvPr/>
              </p:nvSpPr>
              <p:spPr>
                <a:xfrm>
                  <a:off x="6889286" y="5492780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667" name="Rectangle 1666"/>
                <p:cNvSpPr/>
                <p:nvPr/>
              </p:nvSpPr>
              <p:spPr>
                <a:xfrm>
                  <a:off x="7041686" y="5492780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668" name="Rectangle 1667"/>
                <p:cNvSpPr/>
                <p:nvPr/>
              </p:nvSpPr>
              <p:spPr>
                <a:xfrm>
                  <a:off x="7194086" y="5492780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669" name="Rectangle 1668"/>
                <p:cNvSpPr/>
                <p:nvPr/>
              </p:nvSpPr>
              <p:spPr>
                <a:xfrm>
                  <a:off x="7346486" y="5492780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670" name="Rectangle 1669"/>
                <p:cNvSpPr/>
                <p:nvPr/>
              </p:nvSpPr>
              <p:spPr>
                <a:xfrm>
                  <a:off x="7498886" y="5492780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671" name="Rectangle 1670"/>
                <p:cNvSpPr/>
                <p:nvPr/>
              </p:nvSpPr>
              <p:spPr>
                <a:xfrm>
                  <a:off x="7651286" y="5492780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672" name="Rectangle 1671"/>
                <p:cNvSpPr/>
                <p:nvPr/>
              </p:nvSpPr>
              <p:spPr>
                <a:xfrm>
                  <a:off x="7803686" y="5492780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673" name="Rectangle 1672"/>
                <p:cNvSpPr/>
                <p:nvPr/>
              </p:nvSpPr>
              <p:spPr>
                <a:xfrm>
                  <a:off x="7956086" y="5492780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674" name="Rectangle 1673"/>
                <p:cNvSpPr/>
                <p:nvPr/>
              </p:nvSpPr>
              <p:spPr>
                <a:xfrm>
                  <a:off x="8108486" y="5492780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675" name="Rectangle 1674"/>
                <p:cNvSpPr/>
                <p:nvPr/>
              </p:nvSpPr>
              <p:spPr>
                <a:xfrm>
                  <a:off x="8260886" y="5492780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676" name="Rectangle 1675"/>
                <p:cNvSpPr/>
                <p:nvPr/>
              </p:nvSpPr>
              <p:spPr>
                <a:xfrm>
                  <a:off x="8413286" y="5492780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677" name="Rectangle 1676"/>
                <p:cNvSpPr/>
                <p:nvPr/>
              </p:nvSpPr>
              <p:spPr>
                <a:xfrm>
                  <a:off x="8565686" y="5492780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1678" name="Group 1677"/>
              <p:cNvGrpSpPr/>
              <p:nvPr/>
            </p:nvGrpSpPr>
            <p:grpSpPr>
              <a:xfrm>
                <a:off x="9232107" y="4715518"/>
                <a:ext cx="1325385" cy="1323785"/>
                <a:chOff x="6889286" y="3741740"/>
                <a:chExt cx="1825255" cy="1911449"/>
              </a:xfrm>
            </p:grpSpPr>
            <p:sp>
              <p:nvSpPr>
                <p:cNvPr id="1679" name="Rectangle 1678"/>
                <p:cNvSpPr/>
                <p:nvPr/>
              </p:nvSpPr>
              <p:spPr>
                <a:xfrm>
                  <a:off x="6889286" y="3741740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680" name="Rectangle 1679"/>
                <p:cNvSpPr/>
                <p:nvPr/>
              </p:nvSpPr>
              <p:spPr>
                <a:xfrm>
                  <a:off x="7041686" y="3741740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681" name="Rectangle 1680"/>
                <p:cNvSpPr/>
                <p:nvPr/>
              </p:nvSpPr>
              <p:spPr>
                <a:xfrm>
                  <a:off x="7194086" y="3741740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682" name="Rectangle 1681"/>
                <p:cNvSpPr/>
                <p:nvPr/>
              </p:nvSpPr>
              <p:spPr>
                <a:xfrm>
                  <a:off x="7346486" y="3741740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683" name="Rectangle 1682"/>
                <p:cNvSpPr/>
                <p:nvPr/>
              </p:nvSpPr>
              <p:spPr>
                <a:xfrm>
                  <a:off x="7498886" y="3741740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684" name="Rectangle 1683"/>
                <p:cNvSpPr/>
                <p:nvPr/>
              </p:nvSpPr>
              <p:spPr>
                <a:xfrm>
                  <a:off x="7651286" y="3741740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685" name="Rectangle 1684"/>
                <p:cNvSpPr/>
                <p:nvPr/>
              </p:nvSpPr>
              <p:spPr>
                <a:xfrm>
                  <a:off x="7803686" y="3741740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686" name="Rectangle 1685"/>
                <p:cNvSpPr/>
                <p:nvPr/>
              </p:nvSpPr>
              <p:spPr>
                <a:xfrm>
                  <a:off x="7956086" y="3741740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687" name="Rectangle 1686"/>
                <p:cNvSpPr/>
                <p:nvPr/>
              </p:nvSpPr>
              <p:spPr>
                <a:xfrm>
                  <a:off x="8108486" y="3741740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688" name="Rectangle 1687"/>
                <p:cNvSpPr/>
                <p:nvPr/>
              </p:nvSpPr>
              <p:spPr>
                <a:xfrm>
                  <a:off x="8260886" y="3741740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689" name="Rectangle 1688"/>
                <p:cNvSpPr/>
                <p:nvPr/>
              </p:nvSpPr>
              <p:spPr>
                <a:xfrm>
                  <a:off x="8413286" y="3741740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690" name="Rectangle 1689"/>
                <p:cNvSpPr/>
                <p:nvPr/>
              </p:nvSpPr>
              <p:spPr>
                <a:xfrm>
                  <a:off x="8565686" y="3741740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691" name="Rectangle 1690"/>
                <p:cNvSpPr/>
                <p:nvPr/>
              </p:nvSpPr>
              <p:spPr>
                <a:xfrm>
                  <a:off x="6889286" y="3900925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692" name="Rectangle 1691"/>
                <p:cNvSpPr/>
                <p:nvPr/>
              </p:nvSpPr>
              <p:spPr>
                <a:xfrm>
                  <a:off x="7041686" y="3900925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693" name="Rectangle 1692"/>
                <p:cNvSpPr/>
                <p:nvPr/>
              </p:nvSpPr>
              <p:spPr>
                <a:xfrm>
                  <a:off x="7194086" y="3900925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694" name="Rectangle 1693"/>
                <p:cNvSpPr/>
                <p:nvPr/>
              </p:nvSpPr>
              <p:spPr>
                <a:xfrm>
                  <a:off x="7346486" y="3900925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695" name="Rectangle 1694"/>
                <p:cNvSpPr/>
                <p:nvPr/>
              </p:nvSpPr>
              <p:spPr>
                <a:xfrm>
                  <a:off x="7498886" y="3900924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696" name="Rectangle 1695"/>
                <p:cNvSpPr/>
                <p:nvPr/>
              </p:nvSpPr>
              <p:spPr>
                <a:xfrm>
                  <a:off x="7651286" y="3900925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697" name="Rectangle 1696"/>
                <p:cNvSpPr/>
                <p:nvPr/>
              </p:nvSpPr>
              <p:spPr>
                <a:xfrm>
                  <a:off x="7803686" y="3900925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698" name="Rectangle 1697"/>
                <p:cNvSpPr/>
                <p:nvPr/>
              </p:nvSpPr>
              <p:spPr>
                <a:xfrm>
                  <a:off x="7956086" y="3900925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699" name="Rectangle 1698"/>
                <p:cNvSpPr/>
                <p:nvPr/>
              </p:nvSpPr>
              <p:spPr>
                <a:xfrm>
                  <a:off x="8108486" y="3900925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700" name="Rectangle 1699"/>
                <p:cNvSpPr/>
                <p:nvPr/>
              </p:nvSpPr>
              <p:spPr>
                <a:xfrm>
                  <a:off x="8260886" y="3900925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701" name="Rectangle 1700"/>
                <p:cNvSpPr/>
                <p:nvPr/>
              </p:nvSpPr>
              <p:spPr>
                <a:xfrm>
                  <a:off x="8413286" y="3900925"/>
                  <a:ext cx="148855" cy="160409"/>
                </a:xfrm>
                <a:prstGeom prst="rect">
                  <a:avLst/>
                </a:prstGeom>
                <a:solidFill>
                  <a:srgbClr val="C00000"/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702" name="Rectangle 1701"/>
                <p:cNvSpPr/>
                <p:nvPr/>
              </p:nvSpPr>
              <p:spPr>
                <a:xfrm>
                  <a:off x="8565686" y="3900925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703" name="Rectangle 1702"/>
                <p:cNvSpPr/>
                <p:nvPr/>
              </p:nvSpPr>
              <p:spPr>
                <a:xfrm>
                  <a:off x="6889286" y="4060110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704" name="Rectangle 1703"/>
                <p:cNvSpPr/>
                <p:nvPr/>
              </p:nvSpPr>
              <p:spPr>
                <a:xfrm>
                  <a:off x="7041686" y="4060110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705" name="Rectangle 1704"/>
                <p:cNvSpPr/>
                <p:nvPr/>
              </p:nvSpPr>
              <p:spPr>
                <a:xfrm>
                  <a:off x="7194086" y="4060110"/>
                  <a:ext cx="148855" cy="160409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706" name="Rectangle 1705"/>
                <p:cNvSpPr/>
                <p:nvPr/>
              </p:nvSpPr>
              <p:spPr>
                <a:xfrm>
                  <a:off x="7346486" y="4060110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707" name="Rectangle 1706"/>
                <p:cNvSpPr/>
                <p:nvPr/>
              </p:nvSpPr>
              <p:spPr>
                <a:xfrm>
                  <a:off x="7498886" y="4060110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708" name="Rectangle 1707"/>
                <p:cNvSpPr/>
                <p:nvPr/>
              </p:nvSpPr>
              <p:spPr>
                <a:xfrm>
                  <a:off x="7651286" y="4060110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709" name="Rectangle 1708"/>
                <p:cNvSpPr/>
                <p:nvPr/>
              </p:nvSpPr>
              <p:spPr>
                <a:xfrm>
                  <a:off x="7803686" y="4060110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710" name="Rectangle 1709"/>
                <p:cNvSpPr/>
                <p:nvPr/>
              </p:nvSpPr>
              <p:spPr>
                <a:xfrm>
                  <a:off x="7956086" y="4060110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711" name="Rectangle 1710"/>
                <p:cNvSpPr/>
                <p:nvPr/>
              </p:nvSpPr>
              <p:spPr>
                <a:xfrm>
                  <a:off x="8108486" y="4060110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712" name="Rectangle 1711"/>
                <p:cNvSpPr/>
                <p:nvPr/>
              </p:nvSpPr>
              <p:spPr>
                <a:xfrm>
                  <a:off x="8260886" y="4060110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713" name="Rectangle 1712"/>
                <p:cNvSpPr/>
                <p:nvPr/>
              </p:nvSpPr>
              <p:spPr>
                <a:xfrm>
                  <a:off x="8413286" y="4060110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714" name="Rectangle 1713"/>
                <p:cNvSpPr/>
                <p:nvPr/>
              </p:nvSpPr>
              <p:spPr>
                <a:xfrm>
                  <a:off x="8565686" y="4060110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715" name="Rectangle 1714"/>
                <p:cNvSpPr/>
                <p:nvPr/>
              </p:nvSpPr>
              <p:spPr>
                <a:xfrm>
                  <a:off x="6889286" y="4219295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716" name="Rectangle 1715"/>
                <p:cNvSpPr/>
                <p:nvPr/>
              </p:nvSpPr>
              <p:spPr>
                <a:xfrm>
                  <a:off x="7041686" y="4219295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717" name="Rectangle 1716"/>
                <p:cNvSpPr/>
                <p:nvPr/>
              </p:nvSpPr>
              <p:spPr>
                <a:xfrm>
                  <a:off x="7194086" y="4219295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718" name="Rectangle 1717"/>
                <p:cNvSpPr/>
                <p:nvPr/>
              </p:nvSpPr>
              <p:spPr>
                <a:xfrm>
                  <a:off x="7346486" y="4219295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719" name="Rectangle 1718"/>
                <p:cNvSpPr/>
                <p:nvPr/>
              </p:nvSpPr>
              <p:spPr>
                <a:xfrm>
                  <a:off x="7498886" y="4219295"/>
                  <a:ext cx="148855" cy="160409"/>
                </a:xfrm>
                <a:prstGeom prst="rect">
                  <a:avLst/>
                </a:prstGeom>
                <a:solidFill>
                  <a:srgbClr val="FFFF00"/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720" name="Rectangle 1719"/>
                <p:cNvSpPr/>
                <p:nvPr/>
              </p:nvSpPr>
              <p:spPr>
                <a:xfrm>
                  <a:off x="7651286" y="4219295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721" name="Rectangle 1720"/>
                <p:cNvSpPr/>
                <p:nvPr/>
              </p:nvSpPr>
              <p:spPr>
                <a:xfrm>
                  <a:off x="7803686" y="4219295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722" name="Rectangle 1721"/>
                <p:cNvSpPr/>
                <p:nvPr/>
              </p:nvSpPr>
              <p:spPr>
                <a:xfrm>
                  <a:off x="7956086" y="4219295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723" name="Rectangle 1722"/>
                <p:cNvSpPr/>
                <p:nvPr/>
              </p:nvSpPr>
              <p:spPr>
                <a:xfrm>
                  <a:off x="8108486" y="4219295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724" name="Rectangle 1723"/>
                <p:cNvSpPr/>
                <p:nvPr/>
              </p:nvSpPr>
              <p:spPr>
                <a:xfrm>
                  <a:off x="8260886" y="4219295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725" name="Rectangle 1724"/>
                <p:cNvSpPr/>
                <p:nvPr/>
              </p:nvSpPr>
              <p:spPr>
                <a:xfrm>
                  <a:off x="8413286" y="4219295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726" name="Rectangle 1725"/>
                <p:cNvSpPr/>
                <p:nvPr/>
              </p:nvSpPr>
              <p:spPr>
                <a:xfrm>
                  <a:off x="8565686" y="4219295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727" name="Rectangle 1726"/>
                <p:cNvSpPr/>
                <p:nvPr/>
              </p:nvSpPr>
              <p:spPr>
                <a:xfrm>
                  <a:off x="6889286" y="4378480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728" name="Rectangle 1727"/>
                <p:cNvSpPr/>
                <p:nvPr/>
              </p:nvSpPr>
              <p:spPr>
                <a:xfrm>
                  <a:off x="7041686" y="4378480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729" name="Rectangle 1728"/>
                <p:cNvSpPr/>
                <p:nvPr/>
              </p:nvSpPr>
              <p:spPr>
                <a:xfrm>
                  <a:off x="7194086" y="4378480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730" name="Rectangle 1729"/>
                <p:cNvSpPr/>
                <p:nvPr/>
              </p:nvSpPr>
              <p:spPr>
                <a:xfrm>
                  <a:off x="7346486" y="4378480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731" name="Rectangle 1730"/>
                <p:cNvSpPr/>
                <p:nvPr/>
              </p:nvSpPr>
              <p:spPr>
                <a:xfrm>
                  <a:off x="7498886" y="4378480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732" name="Rectangle 1731"/>
                <p:cNvSpPr/>
                <p:nvPr/>
              </p:nvSpPr>
              <p:spPr>
                <a:xfrm>
                  <a:off x="7651286" y="4378480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733" name="Rectangle 1732"/>
                <p:cNvSpPr/>
                <p:nvPr/>
              </p:nvSpPr>
              <p:spPr>
                <a:xfrm>
                  <a:off x="7803686" y="4378480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734" name="Rectangle 1733"/>
                <p:cNvSpPr/>
                <p:nvPr/>
              </p:nvSpPr>
              <p:spPr>
                <a:xfrm>
                  <a:off x="7956086" y="4378480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735" name="Rectangle 1734"/>
                <p:cNvSpPr/>
                <p:nvPr/>
              </p:nvSpPr>
              <p:spPr>
                <a:xfrm>
                  <a:off x="8108486" y="4378480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736" name="Rectangle 1735"/>
                <p:cNvSpPr/>
                <p:nvPr/>
              </p:nvSpPr>
              <p:spPr>
                <a:xfrm>
                  <a:off x="8260886" y="4378480"/>
                  <a:ext cx="148855" cy="160409"/>
                </a:xfrm>
                <a:prstGeom prst="rect">
                  <a:avLst/>
                </a:prstGeom>
                <a:solidFill>
                  <a:srgbClr val="00FF00"/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737" name="Rectangle 1736"/>
                <p:cNvSpPr/>
                <p:nvPr/>
              </p:nvSpPr>
              <p:spPr>
                <a:xfrm>
                  <a:off x="8413286" y="4378480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738" name="Rectangle 1737"/>
                <p:cNvSpPr/>
                <p:nvPr/>
              </p:nvSpPr>
              <p:spPr>
                <a:xfrm>
                  <a:off x="8565686" y="4378480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739" name="Rectangle 1738"/>
                <p:cNvSpPr/>
                <p:nvPr/>
              </p:nvSpPr>
              <p:spPr>
                <a:xfrm>
                  <a:off x="6889286" y="4537665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740" name="Rectangle 1739"/>
                <p:cNvSpPr/>
                <p:nvPr/>
              </p:nvSpPr>
              <p:spPr>
                <a:xfrm>
                  <a:off x="7041686" y="4537665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741" name="Rectangle 1740"/>
                <p:cNvSpPr/>
                <p:nvPr/>
              </p:nvSpPr>
              <p:spPr>
                <a:xfrm>
                  <a:off x="7194086" y="4537665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742" name="Rectangle 1741"/>
                <p:cNvSpPr/>
                <p:nvPr/>
              </p:nvSpPr>
              <p:spPr>
                <a:xfrm>
                  <a:off x="7346486" y="4537665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743" name="Rectangle 1742"/>
                <p:cNvSpPr/>
                <p:nvPr/>
              </p:nvSpPr>
              <p:spPr>
                <a:xfrm>
                  <a:off x="7498886" y="4537665"/>
                  <a:ext cx="148855" cy="160409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744" name="Rectangle 1743"/>
                <p:cNvSpPr/>
                <p:nvPr/>
              </p:nvSpPr>
              <p:spPr>
                <a:xfrm>
                  <a:off x="7651286" y="4537665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745" name="Rectangle 1744"/>
                <p:cNvSpPr/>
                <p:nvPr/>
              </p:nvSpPr>
              <p:spPr>
                <a:xfrm>
                  <a:off x="7803686" y="4537665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746" name="Rectangle 1745"/>
                <p:cNvSpPr/>
                <p:nvPr/>
              </p:nvSpPr>
              <p:spPr>
                <a:xfrm>
                  <a:off x="7956086" y="4537665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747" name="Rectangle 1746"/>
                <p:cNvSpPr/>
                <p:nvPr/>
              </p:nvSpPr>
              <p:spPr>
                <a:xfrm>
                  <a:off x="8108486" y="4537665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748" name="Rectangle 1747"/>
                <p:cNvSpPr/>
                <p:nvPr/>
              </p:nvSpPr>
              <p:spPr>
                <a:xfrm>
                  <a:off x="8260886" y="4537665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749" name="Rectangle 1748"/>
                <p:cNvSpPr/>
                <p:nvPr/>
              </p:nvSpPr>
              <p:spPr>
                <a:xfrm>
                  <a:off x="8413286" y="4537665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750" name="Rectangle 1749"/>
                <p:cNvSpPr/>
                <p:nvPr/>
              </p:nvSpPr>
              <p:spPr>
                <a:xfrm>
                  <a:off x="8565686" y="4537665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751" name="Rectangle 1750"/>
                <p:cNvSpPr/>
                <p:nvPr/>
              </p:nvSpPr>
              <p:spPr>
                <a:xfrm>
                  <a:off x="6889286" y="4696850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752" name="Rectangle 1751"/>
                <p:cNvSpPr/>
                <p:nvPr/>
              </p:nvSpPr>
              <p:spPr>
                <a:xfrm>
                  <a:off x="7041686" y="4696850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753" name="Rectangle 1752"/>
                <p:cNvSpPr/>
                <p:nvPr/>
              </p:nvSpPr>
              <p:spPr>
                <a:xfrm>
                  <a:off x="7194086" y="4696850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754" name="Rectangle 1753"/>
                <p:cNvSpPr/>
                <p:nvPr/>
              </p:nvSpPr>
              <p:spPr>
                <a:xfrm>
                  <a:off x="7346486" y="4696850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755" name="Rectangle 1754"/>
                <p:cNvSpPr/>
                <p:nvPr/>
              </p:nvSpPr>
              <p:spPr>
                <a:xfrm>
                  <a:off x="7498886" y="4696850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756" name="Rectangle 1755"/>
                <p:cNvSpPr/>
                <p:nvPr/>
              </p:nvSpPr>
              <p:spPr>
                <a:xfrm>
                  <a:off x="7651286" y="4696850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757" name="Rectangle 1756"/>
                <p:cNvSpPr/>
                <p:nvPr/>
              </p:nvSpPr>
              <p:spPr>
                <a:xfrm>
                  <a:off x="7803686" y="4696850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758" name="Rectangle 1757"/>
                <p:cNvSpPr/>
                <p:nvPr/>
              </p:nvSpPr>
              <p:spPr>
                <a:xfrm>
                  <a:off x="7956086" y="4696850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759" name="Rectangle 1758"/>
                <p:cNvSpPr/>
                <p:nvPr/>
              </p:nvSpPr>
              <p:spPr>
                <a:xfrm>
                  <a:off x="8108486" y="4696850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760" name="Rectangle 1759"/>
                <p:cNvSpPr/>
                <p:nvPr/>
              </p:nvSpPr>
              <p:spPr>
                <a:xfrm>
                  <a:off x="8260886" y="4696850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761" name="Rectangle 1760"/>
                <p:cNvSpPr/>
                <p:nvPr/>
              </p:nvSpPr>
              <p:spPr>
                <a:xfrm>
                  <a:off x="8413286" y="4696850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762" name="Rectangle 1761"/>
                <p:cNvSpPr/>
                <p:nvPr/>
              </p:nvSpPr>
              <p:spPr>
                <a:xfrm>
                  <a:off x="8565686" y="4696850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763" name="Rectangle 1762"/>
                <p:cNvSpPr/>
                <p:nvPr/>
              </p:nvSpPr>
              <p:spPr>
                <a:xfrm>
                  <a:off x="6889286" y="4856035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764" name="Rectangle 1763"/>
                <p:cNvSpPr/>
                <p:nvPr/>
              </p:nvSpPr>
              <p:spPr>
                <a:xfrm>
                  <a:off x="7041686" y="4856035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765" name="Rectangle 1764"/>
                <p:cNvSpPr/>
                <p:nvPr/>
              </p:nvSpPr>
              <p:spPr>
                <a:xfrm>
                  <a:off x="7194086" y="4856035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766" name="Rectangle 1765"/>
                <p:cNvSpPr/>
                <p:nvPr/>
              </p:nvSpPr>
              <p:spPr>
                <a:xfrm>
                  <a:off x="7346486" y="4856035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767" name="Rectangle 1766"/>
                <p:cNvSpPr/>
                <p:nvPr/>
              </p:nvSpPr>
              <p:spPr>
                <a:xfrm>
                  <a:off x="7498886" y="4856035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768" name="Rectangle 1767"/>
                <p:cNvSpPr/>
                <p:nvPr/>
              </p:nvSpPr>
              <p:spPr>
                <a:xfrm>
                  <a:off x="7651286" y="4856035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769" name="Rectangle 1768"/>
                <p:cNvSpPr/>
                <p:nvPr/>
              </p:nvSpPr>
              <p:spPr>
                <a:xfrm>
                  <a:off x="7803686" y="4856035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770" name="Rectangle 1769"/>
                <p:cNvSpPr/>
                <p:nvPr/>
              </p:nvSpPr>
              <p:spPr>
                <a:xfrm>
                  <a:off x="7956086" y="4856035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771" name="Rectangle 1770"/>
                <p:cNvSpPr/>
                <p:nvPr/>
              </p:nvSpPr>
              <p:spPr>
                <a:xfrm>
                  <a:off x="8108486" y="4856035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772" name="Rectangle 1771"/>
                <p:cNvSpPr/>
                <p:nvPr/>
              </p:nvSpPr>
              <p:spPr>
                <a:xfrm>
                  <a:off x="8260886" y="4856035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773" name="Rectangle 1772"/>
                <p:cNvSpPr/>
                <p:nvPr/>
              </p:nvSpPr>
              <p:spPr>
                <a:xfrm>
                  <a:off x="8413286" y="4856035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774" name="Rectangle 1773"/>
                <p:cNvSpPr/>
                <p:nvPr/>
              </p:nvSpPr>
              <p:spPr>
                <a:xfrm>
                  <a:off x="8565686" y="4856035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775" name="Rectangle 1774"/>
                <p:cNvSpPr/>
                <p:nvPr/>
              </p:nvSpPr>
              <p:spPr>
                <a:xfrm>
                  <a:off x="6889286" y="5015220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776" name="Rectangle 1775"/>
                <p:cNvSpPr/>
                <p:nvPr/>
              </p:nvSpPr>
              <p:spPr>
                <a:xfrm>
                  <a:off x="7041686" y="5015220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777" name="Rectangle 1776"/>
                <p:cNvSpPr/>
                <p:nvPr/>
              </p:nvSpPr>
              <p:spPr>
                <a:xfrm>
                  <a:off x="7194086" y="5015220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778" name="Rectangle 1777"/>
                <p:cNvSpPr/>
                <p:nvPr/>
              </p:nvSpPr>
              <p:spPr>
                <a:xfrm>
                  <a:off x="7346486" y="5015220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779" name="Rectangle 1778"/>
                <p:cNvSpPr/>
                <p:nvPr/>
              </p:nvSpPr>
              <p:spPr>
                <a:xfrm>
                  <a:off x="7498886" y="5015220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780" name="Rectangle 1779"/>
                <p:cNvSpPr/>
                <p:nvPr/>
              </p:nvSpPr>
              <p:spPr>
                <a:xfrm>
                  <a:off x="7651286" y="5015220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781" name="Rectangle 1780"/>
                <p:cNvSpPr/>
                <p:nvPr/>
              </p:nvSpPr>
              <p:spPr>
                <a:xfrm>
                  <a:off x="7803686" y="5015220"/>
                  <a:ext cx="148855" cy="160409"/>
                </a:xfrm>
                <a:prstGeom prst="rect">
                  <a:avLst/>
                </a:prstGeom>
                <a:solidFill>
                  <a:srgbClr val="00CCFF"/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782" name="Rectangle 1781"/>
                <p:cNvSpPr/>
                <p:nvPr/>
              </p:nvSpPr>
              <p:spPr>
                <a:xfrm>
                  <a:off x="7956086" y="5015220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783" name="Rectangle 1782"/>
                <p:cNvSpPr/>
                <p:nvPr/>
              </p:nvSpPr>
              <p:spPr>
                <a:xfrm>
                  <a:off x="8108486" y="5015220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784" name="Rectangle 1783"/>
                <p:cNvSpPr/>
                <p:nvPr/>
              </p:nvSpPr>
              <p:spPr>
                <a:xfrm>
                  <a:off x="8260886" y="5015220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785" name="Rectangle 1784"/>
                <p:cNvSpPr/>
                <p:nvPr/>
              </p:nvSpPr>
              <p:spPr>
                <a:xfrm>
                  <a:off x="8413286" y="5015220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786" name="Rectangle 1785"/>
                <p:cNvSpPr/>
                <p:nvPr/>
              </p:nvSpPr>
              <p:spPr>
                <a:xfrm>
                  <a:off x="8565686" y="5015220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787" name="Rectangle 1786"/>
                <p:cNvSpPr/>
                <p:nvPr/>
              </p:nvSpPr>
              <p:spPr>
                <a:xfrm>
                  <a:off x="6889286" y="5174405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788" name="Rectangle 1787"/>
                <p:cNvSpPr/>
                <p:nvPr/>
              </p:nvSpPr>
              <p:spPr>
                <a:xfrm>
                  <a:off x="7041686" y="5174405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789" name="Rectangle 1788"/>
                <p:cNvSpPr/>
                <p:nvPr/>
              </p:nvSpPr>
              <p:spPr>
                <a:xfrm>
                  <a:off x="7194086" y="5174405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790" name="Rectangle 1789"/>
                <p:cNvSpPr/>
                <p:nvPr/>
              </p:nvSpPr>
              <p:spPr>
                <a:xfrm>
                  <a:off x="7346486" y="5174405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791" name="Rectangle 1790"/>
                <p:cNvSpPr/>
                <p:nvPr/>
              </p:nvSpPr>
              <p:spPr>
                <a:xfrm>
                  <a:off x="7498886" y="5174405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792" name="Rectangle 1791"/>
                <p:cNvSpPr/>
                <p:nvPr/>
              </p:nvSpPr>
              <p:spPr>
                <a:xfrm>
                  <a:off x="7651286" y="5174405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793" name="Rectangle 1792"/>
                <p:cNvSpPr/>
                <p:nvPr/>
              </p:nvSpPr>
              <p:spPr>
                <a:xfrm>
                  <a:off x="7803686" y="5174405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794" name="Rectangle 1793"/>
                <p:cNvSpPr/>
                <p:nvPr/>
              </p:nvSpPr>
              <p:spPr>
                <a:xfrm>
                  <a:off x="7956086" y="5174405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795" name="Rectangle 1794"/>
                <p:cNvSpPr/>
                <p:nvPr/>
              </p:nvSpPr>
              <p:spPr>
                <a:xfrm>
                  <a:off x="8108486" y="5174405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796" name="Rectangle 1795"/>
                <p:cNvSpPr/>
                <p:nvPr/>
              </p:nvSpPr>
              <p:spPr>
                <a:xfrm>
                  <a:off x="8260886" y="5174405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797" name="Rectangle 1796"/>
                <p:cNvSpPr/>
                <p:nvPr/>
              </p:nvSpPr>
              <p:spPr>
                <a:xfrm>
                  <a:off x="8413286" y="5174405"/>
                  <a:ext cx="148855" cy="160409"/>
                </a:xfrm>
                <a:prstGeom prst="rect">
                  <a:avLst/>
                </a:prstGeom>
                <a:solidFill>
                  <a:srgbClr val="C00000"/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798" name="Rectangle 1797"/>
                <p:cNvSpPr/>
                <p:nvPr/>
              </p:nvSpPr>
              <p:spPr>
                <a:xfrm>
                  <a:off x="8565686" y="5174405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799" name="Rectangle 1798"/>
                <p:cNvSpPr/>
                <p:nvPr/>
              </p:nvSpPr>
              <p:spPr>
                <a:xfrm>
                  <a:off x="6889286" y="5333590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800" name="Rectangle 1799"/>
                <p:cNvSpPr/>
                <p:nvPr/>
              </p:nvSpPr>
              <p:spPr>
                <a:xfrm>
                  <a:off x="7041686" y="5333590"/>
                  <a:ext cx="148855" cy="160409"/>
                </a:xfrm>
                <a:prstGeom prst="rect">
                  <a:avLst/>
                </a:prstGeom>
                <a:solidFill>
                  <a:srgbClr val="FF66CC"/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801" name="Rectangle 1800"/>
                <p:cNvSpPr/>
                <p:nvPr/>
              </p:nvSpPr>
              <p:spPr>
                <a:xfrm>
                  <a:off x="7194086" y="5333590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802" name="Rectangle 1801"/>
                <p:cNvSpPr/>
                <p:nvPr/>
              </p:nvSpPr>
              <p:spPr>
                <a:xfrm>
                  <a:off x="7346486" y="5333590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803" name="Rectangle 1802"/>
                <p:cNvSpPr/>
                <p:nvPr/>
              </p:nvSpPr>
              <p:spPr>
                <a:xfrm>
                  <a:off x="7498886" y="5333590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804" name="Rectangle 1803"/>
                <p:cNvSpPr/>
                <p:nvPr/>
              </p:nvSpPr>
              <p:spPr>
                <a:xfrm>
                  <a:off x="7651286" y="5333590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805" name="Rectangle 1804"/>
                <p:cNvSpPr/>
                <p:nvPr/>
              </p:nvSpPr>
              <p:spPr>
                <a:xfrm>
                  <a:off x="7803686" y="5333590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806" name="Rectangle 1805"/>
                <p:cNvSpPr/>
                <p:nvPr/>
              </p:nvSpPr>
              <p:spPr>
                <a:xfrm>
                  <a:off x="7956086" y="5333590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807" name="Rectangle 1806"/>
                <p:cNvSpPr/>
                <p:nvPr/>
              </p:nvSpPr>
              <p:spPr>
                <a:xfrm>
                  <a:off x="8108486" y="5333590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808" name="Rectangle 1807"/>
                <p:cNvSpPr/>
                <p:nvPr/>
              </p:nvSpPr>
              <p:spPr>
                <a:xfrm>
                  <a:off x="8260886" y="5333590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809" name="Rectangle 1808"/>
                <p:cNvSpPr/>
                <p:nvPr/>
              </p:nvSpPr>
              <p:spPr>
                <a:xfrm>
                  <a:off x="8413286" y="5333590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810" name="Rectangle 1809"/>
                <p:cNvSpPr/>
                <p:nvPr/>
              </p:nvSpPr>
              <p:spPr>
                <a:xfrm>
                  <a:off x="8565686" y="5333590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811" name="Rectangle 1810"/>
                <p:cNvSpPr/>
                <p:nvPr/>
              </p:nvSpPr>
              <p:spPr>
                <a:xfrm>
                  <a:off x="6889286" y="5492780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812" name="Rectangle 1811"/>
                <p:cNvSpPr/>
                <p:nvPr/>
              </p:nvSpPr>
              <p:spPr>
                <a:xfrm>
                  <a:off x="7041686" y="5492780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813" name="Rectangle 1812"/>
                <p:cNvSpPr/>
                <p:nvPr/>
              </p:nvSpPr>
              <p:spPr>
                <a:xfrm>
                  <a:off x="7194086" y="5492780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814" name="Rectangle 1813"/>
                <p:cNvSpPr/>
                <p:nvPr/>
              </p:nvSpPr>
              <p:spPr>
                <a:xfrm>
                  <a:off x="7346486" y="5492780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815" name="Rectangle 1814"/>
                <p:cNvSpPr/>
                <p:nvPr/>
              </p:nvSpPr>
              <p:spPr>
                <a:xfrm>
                  <a:off x="7498886" y="5492780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816" name="Rectangle 1815"/>
                <p:cNvSpPr/>
                <p:nvPr/>
              </p:nvSpPr>
              <p:spPr>
                <a:xfrm>
                  <a:off x="7651286" y="5492780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817" name="Rectangle 1816"/>
                <p:cNvSpPr/>
                <p:nvPr/>
              </p:nvSpPr>
              <p:spPr>
                <a:xfrm>
                  <a:off x="7803686" y="5492780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818" name="Rectangle 1817"/>
                <p:cNvSpPr/>
                <p:nvPr/>
              </p:nvSpPr>
              <p:spPr>
                <a:xfrm>
                  <a:off x="7956086" y="5492780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819" name="Rectangle 1818"/>
                <p:cNvSpPr/>
                <p:nvPr/>
              </p:nvSpPr>
              <p:spPr>
                <a:xfrm>
                  <a:off x="8108486" y="5492780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820" name="Rectangle 1819"/>
                <p:cNvSpPr/>
                <p:nvPr/>
              </p:nvSpPr>
              <p:spPr>
                <a:xfrm>
                  <a:off x="8260886" y="5492780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821" name="Rectangle 1820"/>
                <p:cNvSpPr/>
                <p:nvPr/>
              </p:nvSpPr>
              <p:spPr>
                <a:xfrm>
                  <a:off x="8413286" y="5492780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822" name="Rectangle 1821"/>
                <p:cNvSpPr/>
                <p:nvPr/>
              </p:nvSpPr>
              <p:spPr>
                <a:xfrm>
                  <a:off x="8565686" y="5492780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1823" name="Group 1822"/>
              <p:cNvGrpSpPr/>
              <p:nvPr/>
            </p:nvGrpSpPr>
            <p:grpSpPr>
              <a:xfrm>
                <a:off x="10568415" y="4716709"/>
                <a:ext cx="1325385" cy="1323785"/>
                <a:chOff x="6889286" y="3741740"/>
                <a:chExt cx="1825255" cy="1911449"/>
              </a:xfrm>
            </p:grpSpPr>
            <p:sp>
              <p:nvSpPr>
                <p:cNvPr id="1824" name="Rectangle 1823"/>
                <p:cNvSpPr/>
                <p:nvPr/>
              </p:nvSpPr>
              <p:spPr>
                <a:xfrm>
                  <a:off x="6889286" y="3741740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825" name="Rectangle 1824"/>
                <p:cNvSpPr/>
                <p:nvPr/>
              </p:nvSpPr>
              <p:spPr>
                <a:xfrm>
                  <a:off x="7041686" y="3741740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826" name="Rectangle 1825"/>
                <p:cNvSpPr/>
                <p:nvPr/>
              </p:nvSpPr>
              <p:spPr>
                <a:xfrm>
                  <a:off x="7194086" y="3741740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827" name="Rectangle 1826"/>
                <p:cNvSpPr/>
                <p:nvPr/>
              </p:nvSpPr>
              <p:spPr>
                <a:xfrm>
                  <a:off x="7346486" y="3741740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828" name="Rectangle 1827"/>
                <p:cNvSpPr/>
                <p:nvPr/>
              </p:nvSpPr>
              <p:spPr>
                <a:xfrm>
                  <a:off x="7498886" y="3741740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829" name="Rectangle 1828"/>
                <p:cNvSpPr/>
                <p:nvPr/>
              </p:nvSpPr>
              <p:spPr>
                <a:xfrm>
                  <a:off x="7651286" y="3741740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830" name="Rectangle 1829"/>
                <p:cNvSpPr/>
                <p:nvPr/>
              </p:nvSpPr>
              <p:spPr>
                <a:xfrm>
                  <a:off x="7803686" y="3741740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831" name="Rectangle 1830"/>
                <p:cNvSpPr/>
                <p:nvPr/>
              </p:nvSpPr>
              <p:spPr>
                <a:xfrm>
                  <a:off x="7956086" y="3741740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832" name="Rectangle 1831"/>
                <p:cNvSpPr/>
                <p:nvPr/>
              </p:nvSpPr>
              <p:spPr>
                <a:xfrm>
                  <a:off x="8108486" y="3741740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833" name="Rectangle 1832"/>
                <p:cNvSpPr/>
                <p:nvPr/>
              </p:nvSpPr>
              <p:spPr>
                <a:xfrm>
                  <a:off x="8260886" y="3741740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834" name="Rectangle 1833"/>
                <p:cNvSpPr/>
                <p:nvPr/>
              </p:nvSpPr>
              <p:spPr>
                <a:xfrm>
                  <a:off x="8413286" y="3741740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835" name="Rectangle 1834"/>
                <p:cNvSpPr/>
                <p:nvPr/>
              </p:nvSpPr>
              <p:spPr>
                <a:xfrm>
                  <a:off x="8565686" y="3741740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836" name="Rectangle 1835"/>
                <p:cNvSpPr/>
                <p:nvPr/>
              </p:nvSpPr>
              <p:spPr>
                <a:xfrm>
                  <a:off x="6889286" y="3900925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837" name="Rectangle 1836"/>
                <p:cNvSpPr/>
                <p:nvPr/>
              </p:nvSpPr>
              <p:spPr>
                <a:xfrm>
                  <a:off x="7041686" y="3900925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838" name="Rectangle 1837"/>
                <p:cNvSpPr/>
                <p:nvPr/>
              </p:nvSpPr>
              <p:spPr>
                <a:xfrm>
                  <a:off x="7194086" y="3900925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839" name="Rectangle 1838"/>
                <p:cNvSpPr/>
                <p:nvPr/>
              </p:nvSpPr>
              <p:spPr>
                <a:xfrm>
                  <a:off x="7346486" y="3900925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840" name="Rectangle 1839"/>
                <p:cNvSpPr/>
                <p:nvPr/>
              </p:nvSpPr>
              <p:spPr>
                <a:xfrm>
                  <a:off x="7498886" y="3900924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841" name="Rectangle 1840"/>
                <p:cNvSpPr/>
                <p:nvPr/>
              </p:nvSpPr>
              <p:spPr>
                <a:xfrm>
                  <a:off x="7651286" y="3900925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842" name="Rectangle 1841"/>
                <p:cNvSpPr/>
                <p:nvPr/>
              </p:nvSpPr>
              <p:spPr>
                <a:xfrm>
                  <a:off x="7803686" y="3900925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843" name="Rectangle 1842"/>
                <p:cNvSpPr/>
                <p:nvPr/>
              </p:nvSpPr>
              <p:spPr>
                <a:xfrm>
                  <a:off x="7956086" y="3900925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844" name="Rectangle 1843"/>
                <p:cNvSpPr/>
                <p:nvPr/>
              </p:nvSpPr>
              <p:spPr>
                <a:xfrm>
                  <a:off x="8108486" y="3900925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845" name="Rectangle 1844"/>
                <p:cNvSpPr/>
                <p:nvPr/>
              </p:nvSpPr>
              <p:spPr>
                <a:xfrm>
                  <a:off x="8260886" y="3900925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846" name="Rectangle 1845"/>
                <p:cNvSpPr/>
                <p:nvPr/>
              </p:nvSpPr>
              <p:spPr>
                <a:xfrm>
                  <a:off x="8413286" y="3900925"/>
                  <a:ext cx="148855" cy="160409"/>
                </a:xfrm>
                <a:prstGeom prst="rect">
                  <a:avLst/>
                </a:prstGeom>
                <a:solidFill>
                  <a:srgbClr val="C00000"/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847" name="Rectangle 1846"/>
                <p:cNvSpPr/>
                <p:nvPr/>
              </p:nvSpPr>
              <p:spPr>
                <a:xfrm>
                  <a:off x="8565686" y="3900925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848" name="Rectangle 1847"/>
                <p:cNvSpPr/>
                <p:nvPr/>
              </p:nvSpPr>
              <p:spPr>
                <a:xfrm>
                  <a:off x="6889286" y="4060110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849" name="Rectangle 1848"/>
                <p:cNvSpPr/>
                <p:nvPr/>
              </p:nvSpPr>
              <p:spPr>
                <a:xfrm>
                  <a:off x="7041686" y="4060110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850" name="Rectangle 1849"/>
                <p:cNvSpPr/>
                <p:nvPr/>
              </p:nvSpPr>
              <p:spPr>
                <a:xfrm>
                  <a:off x="7194086" y="4060110"/>
                  <a:ext cx="148855" cy="160409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851" name="Rectangle 1850"/>
                <p:cNvSpPr/>
                <p:nvPr/>
              </p:nvSpPr>
              <p:spPr>
                <a:xfrm>
                  <a:off x="7346486" y="4060110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852" name="Rectangle 1851"/>
                <p:cNvSpPr/>
                <p:nvPr/>
              </p:nvSpPr>
              <p:spPr>
                <a:xfrm>
                  <a:off x="7498886" y="4060110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853" name="Rectangle 1852"/>
                <p:cNvSpPr/>
                <p:nvPr/>
              </p:nvSpPr>
              <p:spPr>
                <a:xfrm>
                  <a:off x="7651286" y="4060110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854" name="Rectangle 1853"/>
                <p:cNvSpPr/>
                <p:nvPr/>
              </p:nvSpPr>
              <p:spPr>
                <a:xfrm>
                  <a:off x="7803686" y="4060110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855" name="Rectangle 1854"/>
                <p:cNvSpPr/>
                <p:nvPr/>
              </p:nvSpPr>
              <p:spPr>
                <a:xfrm>
                  <a:off x="7956086" y="4060110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856" name="Rectangle 1855"/>
                <p:cNvSpPr/>
                <p:nvPr/>
              </p:nvSpPr>
              <p:spPr>
                <a:xfrm>
                  <a:off x="8108486" y="4060110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857" name="Rectangle 1856"/>
                <p:cNvSpPr/>
                <p:nvPr/>
              </p:nvSpPr>
              <p:spPr>
                <a:xfrm>
                  <a:off x="8260886" y="4060110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858" name="Rectangle 1857"/>
                <p:cNvSpPr/>
                <p:nvPr/>
              </p:nvSpPr>
              <p:spPr>
                <a:xfrm>
                  <a:off x="8413286" y="4060110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859" name="Rectangle 1858"/>
                <p:cNvSpPr/>
                <p:nvPr/>
              </p:nvSpPr>
              <p:spPr>
                <a:xfrm>
                  <a:off x="8565686" y="4060110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860" name="Rectangle 1859"/>
                <p:cNvSpPr/>
                <p:nvPr/>
              </p:nvSpPr>
              <p:spPr>
                <a:xfrm>
                  <a:off x="6889286" y="4219295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861" name="Rectangle 1860"/>
                <p:cNvSpPr/>
                <p:nvPr/>
              </p:nvSpPr>
              <p:spPr>
                <a:xfrm>
                  <a:off x="7041686" y="4219295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862" name="Rectangle 1861"/>
                <p:cNvSpPr/>
                <p:nvPr/>
              </p:nvSpPr>
              <p:spPr>
                <a:xfrm>
                  <a:off x="7194086" y="4219295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863" name="Rectangle 1862"/>
                <p:cNvSpPr/>
                <p:nvPr/>
              </p:nvSpPr>
              <p:spPr>
                <a:xfrm>
                  <a:off x="7346486" y="4219295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864" name="Rectangle 1863"/>
                <p:cNvSpPr/>
                <p:nvPr/>
              </p:nvSpPr>
              <p:spPr>
                <a:xfrm>
                  <a:off x="7498886" y="4219295"/>
                  <a:ext cx="148855" cy="160409"/>
                </a:xfrm>
                <a:prstGeom prst="rect">
                  <a:avLst/>
                </a:prstGeom>
                <a:solidFill>
                  <a:srgbClr val="FFFF00"/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865" name="Rectangle 1864"/>
                <p:cNvSpPr/>
                <p:nvPr/>
              </p:nvSpPr>
              <p:spPr>
                <a:xfrm>
                  <a:off x="7651286" y="4219295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866" name="Rectangle 1865"/>
                <p:cNvSpPr/>
                <p:nvPr/>
              </p:nvSpPr>
              <p:spPr>
                <a:xfrm>
                  <a:off x="7803686" y="4219295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867" name="Rectangle 1866"/>
                <p:cNvSpPr/>
                <p:nvPr/>
              </p:nvSpPr>
              <p:spPr>
                <a:xfrm>
                  <a:off x="7956086" y="4219295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868" name="Rectangle 1867"/>
                <p:cNvSpPr/>
                <p:nvPr/>
              </p:nvSpPr>
              <p:spPr>
                <a:xfrm>
                  <a:off x="8108486" y="4219295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869" name="Rectangle 1868"/>
                <p:cNvSpPr/>
                <p:nvPr/>
              </p:nvSpPr>
              <p:spPr>
                <a:xfrm>
                  <a:off x="8260886" y="4219295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870" name="Rectangle 1869"/>
                <p:cNvSpPr/>
                <p:nvPr/>
              </p:nvSpPr>
              <p:spPr>
                <a:xfrm>
                  <a:off x="8413286" y="4219295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871" name="Rectangle 1870"/>
                <p:cNvSpPr/>
                <p:nvPr/>
              </p:nvSpPr>
              <p:spPr>
                <a:xfrm>
                  <a:off x="8565686" y="4219295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872" name="Rectangle 1871"/>
                <p:cNvSpPr/>
                <p:nvPr/>
              </p:nvSpPr>
              <p:spPr>
                <a:xfrm>
                  <a:off x="6889286" y="4378480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873" name="Rectangle 1872"/>
                <p:cNvSpPr/>
                <p:nvPr/>
              </p:nvSpPr>
              <p:spPr>
                <a:xfrm>
                  <a:off x="7041686" y="4378480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874" name="Rectangle 1873"/>
                <p:cNvSpPr/>
                <p:nvPr/>
              </p:nvSpPr>
              <p:spPr>
                <a:xfrm>
                  <a:off x="7194086" y="4378480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875" name="Rectangle 1874"/>
                <p:cNvSpPr/>
                <p:nvPr/>
              </p:nvSpPr>
              <p:spPr>
                <a:xfrm>
                  <a:off x="7346486" y="4378480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876" name="Rectangle 1875"/>
                <p:cNvSpPr/>
                <p:nvPr/>
              </p:nvSpPr>
              <p:spPr>
                <a:xfrm>
                  <a:off x="7498886" y="4378480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877" name="Rectangle 1876"/>
                <p:cNvSpPr/>
                <p:nvPr/>
              </p:nvSpPr>
              <p:spPr>
                <a:xfrm>
                  <a:off x="7651286" y="4378480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878" name="Rectangle 1877"/>
                <p:cNvSpPr/>
                <p:nvPr/>
              </p:nvSpPr>
              <p:spPr>
                <a:xfrm>
                  <a:off x="7803686" y="4378480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879" name="Rectangle 1878"/>
                <p:cNvSpPr/>
                <p:nvPr/>
              </p:nvSpPr>
              <p:spPr>
                <a:xfrm>
                  <a:off x="7956086" y="4378480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880" name="Rectangle 1879"/>
                <p:cNvSpPr/>
                <p:nvPr/>
              </p:nvSpPr>
              <p:spPr>
                <a:xfrm>
                  <a:off x="8108486" y="4378480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881" name="Rectangle 1880"/>
                <p:cNvSpPr/>
                <p:nvPr/>
              </p:nvSpPr>
              <p:spPr>
                <a:xfrm>
                  <a:off x="8260886" y="4378480"/>
                  <a:ext cx="148855" cy="160409"/>
                </a:xfrm>
                <a:prstGeom prst="rect">
                  <a:avLst/>
                </a:prstGeom>
                <a:solidFill>
                  <a:srgbClr val="00FF00"/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882" name="Rectangle 1881"/>
                <p:cNvSpPr/>
                <p:nvPr/>
              </p:nvSpPr>
              <p:spPr>
                <a:xfrm>
                  <a:off x="8413286" y="4378480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883" name="Rectangle 1882"/>
                <p:cNvSpPr/>
                <p:nvPr/>
              </p:nvSpPr>
              <p:spPr>
                <a:xfrm>
                  <a:off x="8565686" y="4378480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884" name="Rectangle 1883"/>
                <p:cNvSpPr/>
                <p:nvPr/>
              </p:nvSpPr>
              <p:spPr>
                <a:xfrm>
                  <a:off x="6889286" y="4537665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885" name="Rectangle 1884"/>
                <p:cNvSpPr/>
                <p:nvPr/>
              </p:nvSpPr>
              <p:spPr>
                <a:xfrm>
                  <a:off x="7041686" y="4537665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886" name="Rectangle 1885"/>
                <p:cNvSpPr/>
                <p:nvPr/>
              </p:nvSpPr>
              <p:spPr>
                <a:xfrm>
                  <a:off x="7194086" y="4537665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887" name="Rectangle 1886"/>
                <p:cNvSpPr/>
                <p:nvPr/>
              </p:nvSpPr>
              <p:spPr>
                <a:xfrm>
                  <a:off x="7346486" y="4537665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888" name="Rectangle 1887"/>
                <p:cNvSpPr/>
                <p:nvPr/>
              </p:nvSpPr>
              <p:spPr>
                <a:xfrm>
                  <a:off x="7498886" y="4537665"/>
                  <a:ext cx="148855" cy="160409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889" name="Rectangle 1888"/>
                <p:cNvSpPr/>
                <p:nvPr/>
              </p:nvSpPr>
              <p:spPr>
                <a:xfrm>
                  <a:off x="7651286" y="4537665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890" name="Rectangle 1889"/>
                <p:cNvSpPr/>
                <p:nvPr/>
              </p:nvSpPr>
              <p:spPr>
                <a:xfrm>
                  <a:off x="7803686" y="4537665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891" name="Rectangle 1890"/>
                <p:cNvSpPr/>
                <p:nvPr/>
              </p:nvSpPr>
              <p:spPr>
                <a:xfrm>
                  <a:off x="7956086" y="4537665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892" name="Rectangle 1891"/>
                <p:cNvSpPr/>
                <p:nvPr/>
              </p:nvSpPr>
              <p:spPr>
                <a:xfrm>
                  <a:off x="8108486" y="4537665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893" name="Rectangle 1892"/>
                <p:cNvSpPr/>
                <p:nvPr/>
              </p:nvSpPr>
              <p:spPr>
                <a:xfrm>
                  <a:off x="8260886" y="4537665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894" name="Rectangle 1893"/>
                <p:cNvSpPr/>
                <p:nvPr/>
              </p:nvSpPr>
              <p:spPr>
                <a:xfrm>
                  <a:off x="8413286" y="4537665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895" name="Rectangle 1894"/>
                <p:cNvSpPr/>
                <p:nvPr/>
              </p:nvSpPr>
              <p:spPr>
                <a:xfrm>
                  <a:off x="8565686" y="4537665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896" name="Rectangle 1895"/>
                <p:cNvSpPr/>
                <p:nvPr/>
              </p:nvSpPr>
              <p:spPr>
                <a:xfrm>
                  <a:off x="6889286" y="4696850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897" name="Rectangle 1896"/>
                <p:cNvSpPr/>
                <p:nvPr/>
              </p:nvSpPr>
              <p:spPr>
                <a:xfrm>
                  <a:off x="7041686" y="4696850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898" name="Rectangle 1897"/>
                <p:cNvSpPr/>
                <p:nvPr/>
              </p:nvSpPr>
              <p:spPr>
                <a:xfrm>
                  <a:off x="7194086" y="4696850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899" name="Rectangle 1898"/>
                <p:cNvSpPr/>
                <p:nvPr/>
              </p:nvSpPr>
              <p:spPr>
                <a:xfrm>
                  <a:off x="7346486" y="4696850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900" name="Rectangle 1899"/>
                <p:cNvSpPr/>
                <p:nvPr/>
              </p:nvSpPr>
              <p:spPr>
                <a:xfrm>
                  <a:off x="7498886" y="4696850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901" name="Rectangle 1900"/>
                <p:cNvSpPr/>
                <p:nvPr/>
              </p:nvSpPr>
              <p:spPr>
                <a:xfrm>
                  <a:off x="7651286" y="4696850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902" name="Rectangle 1901"/>
                <p:cNvSpPr/>
                <p:nvPr/>
              </p:nvSpPr>
              <p:spPr>
                <a:xfrm>
                  <a:off x="7803686" y="4696850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903" name="Rectangle 1902"/>
                <p:cNvSpPr/>
                <p:nvPr/>
              </p:nvSpPr>
              <p:spPr>
                <a:xfrm>
                  <a:off x="7956086" y="4696850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904" name="Rectangle 1903"/>
                <p:cNvSpPr/>
                <p:nvPr/>
              </p:nvSpPr>
              <p:spPr>
                <a:xfrm>
                  <a:off x="8108486" y="4696850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905" name="Rectangle 1904"/>
                <p:cNvSpPr/>
                <p:nvPr/>
              </p:nvSpPr>
              <p:spPr>
                <a:xfrm>
                  <a:off x="8260886" y="4696850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906" name="Rectangle 1905"/>
                <p:cNvSpPr/>
                <p:nvPr/>
              </p:nvSpPr>
              <p:spPr>
                <a:xfrm>
                  <a:off x="8413286" y="4696850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907" name="Rectangle 1906"/>
                <p:cNvSpPr/>
                <p:nvPr/>
              </p:nvSpPr>
              <p:spPr>
                <a:xfrm>
                  <a:off x="8565686" y="4696850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908" name="Rectangle 1907"/>
                <p:cNvSpPr/>
                <p:nvPr/>
              </p:nvSpPr>
              <p:spPr>
                <a:xfrm>
                  <a:off x="6889286" y="4856035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909" name="Rectangle 1908"/>
                <p:cNvSpPr/>
                <p:nvPr/>
              </p:nvSpPr>
              <p:spPr>
                <a:xfrm>
                  <a:off x="7041686" y="4856035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910" name="Rectangle 1909"/>
                <p:cNvSpPr/>
                <p:nvPr/>
              </p:nvSpPr>
              <p:spPr>
                <a:xfrm>
                  <a:off x="7194086" y="4856035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911" name="Rectangle 1910"/>
                <p:cNvSpPr/>
                <p:nvPr/>
              </p:nvSpPr>
              <p:spPr>
                <a:xfrm>
                  <a:off x="7346486" y="4856035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912" name="Rectangle 1911"/>
                <p:cNvSpPr/>
                <p:nvPr/>
              </p:nvSpPr>
              <p:spPr>
                <a:xfrm>
                  <a:off x="7498886" y="4856035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913" name="Rectangle 1912"/>
                <p:cNvSpPr/>
                <p:nvPr/>
              </p:nvSpPr>
              <p:spPr>
                <a:xfrm>
                  <a:off x="7651286" y="4856035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914" name="Rectangle 1913"/>
                <p:cNvSpPr/>
                <p:nvPr/>
              </p:nvSpPr>
              <p:spPr>
                <a:xfrm>
                  <a:off x="7803686" y="4856035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915" name="Rectangle 1914"/>
                <p:cNvSpPr/>
                <p:nvPr/>
              </p:nvSpPr>
              <p:spPr>
                <a:xfrm>
                  <a:off x="7956086" y="4856035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916" name="Rectangle 1915"/>
                <p:cNvSpPr/>
                <p:nvPr/>
              </p:nvSpPr>
              <p:spPr>
                <a:xfrm>
                  <a:off x="8108486" y="4856035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917" name="Rectangle 1916"/>
                <p:cNvSpPr/>
                <p:nvPr/>
              </p:nvSpPr>
              <p:spPr>
                <a:xfrm>
                  <a:off x="8260886" y="4856035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918" name="Rectangle 1917"/>
                <p:cNvSpPr/>
                <p:nvPr/>
              </p:nvSpPr>
              <p:spPr>
                <a:xfrm>
                  <a:off x="8413286" y="4856035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919" name="Rectangle 1918"/>
                <p:cNvSpPr/>
                <p:nvPr/>
              </p:nvSpPr>
              <p:spPr>
                <a:xfrm>
                  <a:off x="8565686" y="4856035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920" name="Rectangle 1919"/>
                <p:cNvSpPr/>
                <p:nvPr/>
              </p:nvSpPr>
              <p:spPr>
                <a:xfrm>
                  <a:off x="6889286" y="5015220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921" name="Rectangle 1920"/>
                <p:cNvSpPr/>
                <p:nvPr/>
              </p:nvSpPr>
              <p:spPr>
                <a:xfrm>
                  <a:off x="7041686" y="5015220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922" name="Rectangle 1921"/>
                <p:cNvSpPr/>
                <p:nvPr/>
              </p:nvSpPr>
              <p:spPr>
                <a:xfrm>
                  <a:off x="7194086" y="5015220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923" name="Rectangle 1922"/>
                <p:cNvSpPr/>
                <p:nvPr/>
              </p:nvSpPr>
              <p:spPr>
                <a:xfrm>
                  <a:off x="7346486" y="5015220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924" name="Rectangle 1923"/>
                <p:cNvSpPr/>
                <p:nvPr/>
              </p:nvSpPr>
              <p:spPr>
                <a:xfrm>
                  <a:off x="7498886" y="5015220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925" name="Rectangle 1924"/>
                <p:cNvSpPr/>
                <p:nvPr/>
              </p:nvSpPr>
              <p:spPr>
                <a:xfrm>
                  <a:off x="7651286" y="5015220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926" name="Rectangle 1925"/>
                <p:cNvSpPr/>
                <p:nvPr/>
              </p:nvSpPr>
              <p:spPr>
                <a:xfrm>
                  <a:off x="7803686" y="5015220"/>
                  <a:ext cx="148855" cy="160409"/>
                </a:xfrm>
                <a:prstGeom prst="rect">
                  <a:avLst/>
                </a:prstGeom>
                <a:solidFill>
                  <a:srgbClr val="00CCFF"/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927" name="Rectangle 1926"/>
                <p:cNvSpPr/>
                <p:nvPr/>
              </p:nvSpPr>
              <p:spPr>
                <a:xfrm>
                  <a:off x="7956086" y="5015220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928" name="Rectangle 1927"/>
                <p:cNvSpPr/>
                <p:nvPr/>
              </p:nvSpPr>
              <p:spPr>
                <a:xfrm>
                  <a:off x="8108486" y="5015220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929" name="Rectangle 1928"/>
                <p:cNvSpPr/>
                <p:nvPr/>
              </p:nvSpPr>
              <p:spPr>
                <a:xfrm>
                  <a:off x="8260886" y="5015220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930" name="Rectangle 1929"/>
                <p:cNvSpPr/>
                <p:nvPr/>
              </p:nvSpPr>
              <p:spPr>
                <a:xfrm>
                  <a:off x="8413286" y="5015220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931" name="Rectangle 1930"/>
                <p:cNvSpPr/>
                <p:nvPr/>
              </p:nvSpPr>
              <p:spPr>
                <a:xfrm>
                  <a:off x="8565686" y="5015220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932" name="Rectangle 1931"/>
                <p:cNvSpPr/>
                <p:nvPr/>
              </p:nvSpPr>
              <p:spPr>
                <a:xfrm>
                  <a:off x="6889286" y="5174405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933" name="Rectangle 1932"/>
                <p:cNvSpPr/>
                <p:nvPr/>
              </p:nvSpPr>
              <p:spPr>
                <a:xfrm>
                  <a:off x="7041686" y="5174405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934" name="Rectangle 1933"/>
                <p:cNvSpPr/>
                <p:nvPr/>
              </p:nvSpPr>
              <p:spPr>
                <a:xfrm>
                  <a:off x="7194086" y="5174405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935" name="Rectangle 1934"/>
                <p:cNvSpPr/>
                <p:nvPr/>
              </p:nvSpPr>
              <p:spPr>
                <a:xfrm>
                  <a:off x="7346486" y="5174405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936" name="Rectangle 1935"/>
                <p:cNvSpPr/>
                <p:nvPr/>
              </p:nvSpPr>
              <p:spPr>
                <a:xfrm>
                  <a:off x="7498886" y="5174405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937" name="Rectangle 1936"/>
                <p:cNvSpPr/>
                <p:nvPr/>
              </p:nvSpPr>
              <p:spPr>
                <a:xfrm>
                  <a:off x="7651286" y="5174405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938" name="Rectangle 1937"/>
                <p:cNvSpPr/>
                <p:nvPr/>
              </p:nvSpPr>
              <p:spPr>
                <a:xfrm>
                  <a:off x="7803686" y="5174405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939" name="Rectangle 1938"/>
                <p:cNvSpPr/>
                <p:nvPr/>
              </p:nvSpPr>
              <p:spPr>
                <a:xfrm>
                  <a:off x="7956086" y="5174405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940" name="Rectangle 1939"/>
                <p:cNvSpPr/>
                <p:nvPr/>
              </p:nvSpPr>
              <p:spPr>
                <a:xfrm>
                  <a:off x="8108486" y="5174405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941" name="Rectangle 1940"/>
                <p:cNvSpPr/>
                <p:nvPr/>
              </p:nvSpPr>
              <p:spPr>
                <a:xfrm>
                  <a:off x="8260886" y="5174405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942" name="Rectangle 1941"/>
                <p:cNvSpPr/>
                <p:nvPr/>
              </p:nvSpPr>
              <p:spPr>
                <a:xfrm>
                  <a:off x="8413286" y="5174405"/>
                  <a:ext cx="148855" cy="160409"/>
                </a:xfrm>
                <a:prstGeom prst="rect">
                  <a:avLst/>
                </a:prstGeom>
                <a:solidFill>
                  <a:srgbClr val="C00000"/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943" name="Rectangle 1942"/>
                <p:cNvSpPr/>
                <p:nvPr/>
              </p:nvSpPr>
              <p:spPr>
                <a:xfrm>
                  <a:off x="8565686" y="5174405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944" name="Rectangle 1943"/>
                <p:cNvSpPr/>
                <p:nvPr/>
              </p:nvSpPr>
              <p:spPr>
                <a:xfrm>
                  <a:off x="6889286" y="5333590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945" name="Rectangle 1944"/>
                <p:cNvSpPr/>
                <p:nvPr/>
              </p:nvSpPr>
              <p:spPr>
                <a:xfrm>
                  <a:off x="7041686" y="5333590"/>
                  <a:ext cx="148855" cy="160409"/>
                </a:xfrm>
                <a:prstGeom prst="rect">
                  <a:avLst/>
                </a:prstGeom>
                <a:solidFill>
                  <a:srgbClr val="FF66CC"/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946" name="Rectangle 1945"/>
                <p:cNvSpPr/>
                <p:nvPr/>
              </p:nvSpPr>
              <p:spPr>
                <a:xfrm>
                  <a:off x="7194086" y="5333590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947" name="Rectangle 1946"/>
                <p:cNvSpPr/>
                <p:nvPr/>
              </p:nvSpPr>
              <p:spPr>
                <a:xfrm>
                  <a:off x="7346486" y="5333590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948" name="Rectangle 1947"/>
                <p:cNvSpPr/>
                <p:nvPr/>
              </p:nvSpPr>
              <p:spPr>
                <a:xfrm>
                  <a:off x="7498886" y="5333590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949" name="Rectangle 1948"/>
                <p:cNvSpPr/>
                <p:nvPr/>
              </p:nvSpPr>
              <p:spPr>
                <a:xfrm>
                  <a:off x="7651286" y="5333590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950" name="Rectangle 1949"/>
                <p:cNvSpPr/>
                <p:nvPr/>
              </p:nvSpPr>
              <p:spPr>
                <a:xfrm>
                  <a:off x="7803686" y="5333590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951" name="Rectangle 1950"/>
                <p:cNvSpPr/>
                <p:nvPr/>
              </p:nvSpPr>
              <p:spPr>
                <a:xfrm>
                  <a:off x="7956086" y="5333590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952" name="Rectangle 1951"/>
                <p:cNvSpPr/>
                <p:nvPr/>
              </p:nvSpPr>
              <p:spPr>
                <a:xfrm>
                  <a:off x="8108486" y="5333590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953" name="Rectangle 1952"/>
                <p:cNvSpPr/>
                <p:nvPr/>
              </p:nvSpPr>
              <p:spPr>
                <a:xfrm>
                  <a:off x="8260886" y="5333590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954" name="Rectangle 1953"/>
                <p:cNvSpPr/>
                <p:nvPr/>
              </p:nvSpPr>
              <p:spPr>
                <a:xfrm>
                  <a:off x="8413286" y="5333590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955" name="Rectangle 1954"/>
                <p:cNvSpPr/>
                <p:nvPr/>
              </p:nvSpPr>
              <p:spPr>
                <a:xfrm>
                  <a:off x="8565686" y="5333590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956" name="Rectangle 1955"/>
                <p:cNvSpPr/>
                <p:nvPr/>
              </p:nvSpPr>
              <p:spPr>
                <a:xfrm>
                  <a:off x="6889286" y="5492780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957" name="Rectangle 1956"/>
                <p:cNvSpPr/>
                <p:nvPr/>
              </p:nvSpPr>
              <p:spPr>
                <a:xfrm>
                  <a:off x="7041686" y="5492780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958" name="Rectangle 1957"/>
                <p:cNvSpPr/>
                <p:nvPr/>
              </p:nvSpPr>
              <p:spPr>
                <a:xfrm>
                  <a:off x="7194086" y="5492780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959" name="Rectangle 1958"/>
                <p:cNvSpPr/>
                <p:nvPr/>
              </p:nvSpPr>
              <p:spPr>
                <a:xfrm>
                  <a:off x="7346486" y="5492780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960" name="Rectangle 1959"/>
                <p:cNvSpPr/>
                <p:nvPr/>
              </p:nvSpPr>
              <p:spPr>
                <a:xfrm>
                  <a:off x="7498886" y="5492780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961" name="Rectangle 1960"/>
                <p:cNvSpPr/>
                <p:nvPr/>
              </p:nvSpPr>
              <p:spPr>
                <a:xfrm>
                  <a:off x="7651286" y="5492780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962" name="Rectangle 1961"/>
                <p:cNvSpPr/>
                <p:nvPr/>
              </p:nvSpPr>
              <p:spPr>
                <a:xfrm>
                  <a:off x="7803686" y="5492780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963" name="Rectangle 1962"/>
                <p:cNvSpPr/>
                <p:nvPr/>
              </p:nvSpPr>
              <p:spPr>
                <a:xfrm>
                  <a:off x="7956086" y="5492780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964" name="Rectangle 1963"/>
                <p:cNvSpPr/>
                <p:nvPr/>
              </p:nvSpPr>
              <p:spPr>
                <a:xfrm>
                  <a:off x="8108486" y="5492780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965" name="Rectangle 1964"/>
                <p:cNvSpPr/>
                <p:nvPr/>
              </p:nvSpPr>
              <p:spPr>
                <a:xfrm>
                  <a:off x="8260886" y="5492780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966" name="Rectangle 1965"/>
                <p:cNvSpPr/>
                <p:nvPr/>
              </p:nvSpPr>
              <p:spPr>
                <a:xfrm>
                  <a:off x="8413286" y="5492780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967" name="Rectangle 1966"/>
                <p:cNvSpPr/>
                <p:nvPr/>
              </p:nvSpPr>
              <p:spPr>
                <a:xfrm>
                  <a:off x="8565686" y="5492780"/>
                  <a:ext cx="148855" cy="1604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</p:grpSp>
        </p:grpSp>
        <p:sp>
          <p:nvSpPr>
            <p:cNvPr id="14" name="Rectangle 13"/>
            <p:cNvSpPr/>
            <p:nvPr/>
          </p:nvSpPr>
          <p:spPr>
            <a:xfrm>
              <a:off x="6949440" y="4096454"/>
              <a:ext cx="1810339" cy="1807121"/>
            </a:xfrm>
            <a:prstGeom prst="rect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rtl="1" fontAlgn="auto">
                <a:spcBef>
                  <a:spcPts val="0"/>
                </a:spcBef>
                <a:spcAft>
                  <a:spcPts val="0"/>
                </a:spcAft>
              </a:pPr>
              <a:endParaRPr lang="he-IL" sz="1600" b="0">
                <a:solidFill>
                  <a:prstClr val="white"/>
                </a:solidFill>
              </a:endParaRPr>
            </a:p>
          </p:txBody>
        </p:sp>
        <p:grpSp>
          <p:nvGrpSpPr>
            <p:cNvPr id="921" name="Group 920"/>
            <p:cNvGrpSpPr/>
            <p:nvPr/>
          </p:nvGrpSpPr>
          <p:grpSpPr>
            <a:xfrm>
              <a:off x="6550025" y="3733791"/>
              <a:ext cx="349554" cy="304803"/>
              <a:chOff x="6529594" y="4321391"/>
              <a:chExt cx="349554" cy="359501"/>
            </a:xfrm>
          </p:grpSpPr>
          <p:sp>
            <p:nvSpPr>
              <p:cNvPr id="922" name="Oval 921"/>
              <p:cNvSpPr/>
              <p:nvPr/>
            </p:nvSpPr>
            <p:spPr>
              <a:xfrm>
                <a:off x="6630398" y="4422992"/>
                <a:ext cx="47142" cy="54698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rtl="1" fontAlgn="auto">
                  <a:spcBef>
                    <a:spcPts val="0"/>
                  </a:spcBef>
                  <a:spcAft>
                    <a:spcPts val="0"/>
                  </a:spcAft>
                </a:pPr>
                <a:endParaRPr lang="he-IL" sz="1600" b="0">
                  <a:solidFill>
                    <a:prstClr val="white"/>
                  </a:solidFill>
                </a:endParaRPr>
              </a:p>
            </p:txBody>
          </p:sp>
          <p:sp>
            <p:nvSpPr>
              <p:cNvPr id="923" name="Oval 922"/>
              <p:cNvSpPr/>
              <p:nvPr/>
            </p:nvSpPr>
            <p:spPr>
              <a:xfrm>
                <a:off x="6731202" y="4524593"/>
                <a:ext cx="47142" cy="54698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rtl="1" fontAlgn="auto">
                  <a:spcBef>
                    <a:spcPts val="0"/>
                  </a:spcBef>
                  <a:spcAft>
                    <a:spcPts val="0"/>
                  </a:spcAft>
                </a:pPr>
                <a:endParaRPr lang="he-IL" sz="1600" b="0">
                  <a:solidFill>
                    <a:prstClr val="white"/>
                  </a:solidFill>
                </a:endParaRPr>
              </a:p>
            </p:txBody>
          </p:sp>
          <p:sp>
            <p:nvSpPr>
              <p:cNvPr id="924" name="Oval 923"/>
              <p:cNvSpPr/>
              <p:nvPr/>
            </p:nvSpPr>
            <p:spPr>
              <a:xfrm>
                <a:off x="6832006" y="4626194"/>
                <a:ext cx="47142" cy="54698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rtl="1" fontAlgn="auto">
                  <a:spcBef>
                    <a:spcPts val="0"/>
                  </a:spcBef>
                  <a:spcAft>
                    <a:spcPts val="0"/>
                  </a:spcAft>
                </a:pPr>
                <a:endParaRPr lang="he-IL" sz="1600" b="0">
                  <a:solidFill>
                    <a:prstClr val="white"/>
                  </a:solidFill>
                </a:endParaRPr>
              </a:p>
            </p:txBody>
          </p:sp>
          <p:sp>
            <p:nvSpPr>
              <p:cNvPr id="925" name="Oval 924"/>
              <p:cNvSpPr/>
              <p:nvPr/>
            </p:nvSpPr>
            <p:spPr>
              <a:xfrm>
                <a:off x="6529594" y="4321391"/>
                <a:ext cx="47142" cy="54698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rtl="1" fontAlgn="auto">
                  <a:spcBef>
                    <a:spcPts val="0"/>
                  </a:spcBef>
                  <a:spcAft>
                    <a:spcPts val="0"/>
                  </a:spcAft>
                </a:pPr>
                <a:endParaRPr lang="he-IL" sz="1600" b="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711" name="Group 3710"/>
            <p:cNvGrpSpPr/>
            <p:nvPr/>
          </p:nvGrpSpPr>
          <p:grpSpPr>
            <a:xfrm>
              <a:off x="8314679" y="3741740"/>
              <a:ext cx="349554" cy="304803"/>
              <a:chOff x="6529594" y="4321391"/>
              <a:chExt cx="349554" cy="359501"/>
            </a:xfrm>
          </p:grpSpPr>
          <p:sp>
            <p:nvSpPr>
              <p:cNvPr id="3712" name="Oval 3711"/>
              <p:cNvSpPr/>
              <p:nvPr/>
            </p:nvSpPr>
            <p:spPr>
              <a:xfrm>
                <a:off x="6630398" y="4422992"/>
                <a:ext cx="47142" cy="54698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rtl="1" fontAlgn="auto">
                  <a:spcBef>
                    <a:spcPts val="0"/>
                  </a:spcBef>
                  <a:spcAft>
                    <a:spcPts val="0"/>
                  </a:spcAft>
                </a:pPr>
                <a:endParaRPr lang="he-IL" sz="1600" b="0">
                  <a:solidFill>
                    <a:prstClr val="white"/>
                  </a:solidFill>
                </a:endParaRPr>
              </a:p>
            </p:txBody>
          </p:sp>
          <p:sp>
            <p:nvSpPr>
              <p:cNvPr id="3713" name="Oval 3712"/>
              <p:cNvSpPr/>
              <p:nvPr/>
            </p:nvSpPr>
            <p:spPr>
              <a:xfrm>
                <a:off x="6731202" y="4524593"/>
                <a:ext cx="47142" cy="54698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rtl="1" fontAlgn="auto">
                  <a:spcBef>
                    <a:spcPts val="0"/>
                  </a:spcBef>
                  <a:spcAft>
                    <a:spcPts val="0"/>
                  </a:spcAft>
                </a:pPr>
                <a:endParaRPr lang="he-IL" sz="1600" b="0">
                  <a:solidFill>
                    <a:prstClr val="white"/>
                  </a:solidFill>
                </a:endParaRPr>
              </a:p>
            </p:txBody>
          </p:sp>
          <p:sp>
            <p:nvSpPr>
              <p:cNvPr id="3714" name="Oval 3713"/>
              <p:cNvSpPr/>
              <p:nvPr/>
            </p:nvSpPr>
            <p:spPr>
              <a:xfrm>
                <a:off x="6832006" y="4626194"/>
                <a:ext cx="47142" cy="54698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rtl="1" fontAlgn="auto">
                  <a:spcBef>
                    <a:spcPts val="0"/>
                  </a:spcBef>
                  <a:spcAft>
                    <a:spcPts val="0"/>
                  </a:spcAft>
                </a:pPr>
                <a:endParaRPr lang="he-IL" sz="1600" b="0">
                  <a:solidFill>
                    <a:prstClr val="white"/>
                  </a:solidFill>
                </a:endParaRPr>
              </a:p>
            </p:txBody>
          </p:sp>
          <p:sp>
            <p:nvSpPr>
              <p:cNvPr id="3715" name="Oval 3714"/>
              <p:cNvSpPr/>
              <p:nvPr/>
            </p:nvSpPr>
            <p:spPr>
              <a:xfrm>
                <a:off x="6529594" y="4321391"/>
                <a:ext cx="47142" cy="54698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rtl="1" fontAlgn="auto">
                  <a:spcBef>
                    <a:spcPts val="0"/>
                  </a:spcBef>
                  <a:spcAft>
                    <a:spcPts val="0"/>
                  </a:spcAft>
                </a:pPr>
                <a:endParaRPr lang="he-IL" sz="1600" b="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716" name="Group 3715"/>
            <p:cNvGrpSpPr/>
            <p:nvPr/>
          </p:nvGrpSpPr>
          <p:grpSpPr>
            <a:xfrm>
              <a:off x="6550025" y="5517626"/>
              <a:ext cx="349554" cy="304803"/>
              <a:chOff x="6529594" y="4321391"/>
              <a:chExt cx="349554" cy="359501"/>
            </a:xfrm>
          </p:grpSpPr>
          <p:sp>
            <p:nvSpPr>
              <p:cNvPr id="3717" name="Oval 3716"/>
              <p:cNvSpPr/>
              <p:nvPr/>
            </p:nvSpPr>
            <p:spPr>
              <a:xfrm>
                <a:off x="6630398" y="4422992"/>
                <a:ext cx="47142" cy="54698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rtl="1" fontAlgn="auto">
                  <a:spcBef>
                    <a:spcPts val="0"/>
                  </a:spcBef>
                  <a:spcAft>
                    <a:spcPts val="0"/>
                  </a:spcAft>
                </a:pPr>
                <a:endParaRPr lang="he-IL" sz="1600" b="0">
                  <a:solidFill>
                    <a:prstClr val="white"/>
                  </a:solidFill>
                </a:endParaRPr>
              </a:p>
            </p:txBody>
          </p:sp>
          <p:sp>
            <p:nvSpPr>
              <p:cNvPr id="3718" name="Oval 3717"/>
              <p:cNvSpPr/>
              <p:nvPr/>
            </p:nvSpPr>
            <p:spPr>
              <a:xfrm>
                <a:off x="6731202" y="4524593"/>
                <a:ext cx="47142" cy="54698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rtl="1" fontAlgn="auto">
                  <a:spcBef>
                    <a:spcPts val="0"/>
                  </a:spcBef>
                  <a:spcAft>
                    <a:spcPts val="0"/>
                  </a:spcAft>
                </a:pPr>
                <a:endParaRPr lang="he-IL" sz="1600" b="0">
                  <a:solidFill>
                    <a:prstClr val="white"/>
                  </a:solidFill>
                </a:endParaRPr>
              </a:p>
            </p:txBody>
          </p:sp>
          <p:sp>
            <p:nvSpPr>
              <p:cNvPr id="3719" name="Oval 3718"/>
              <p:cNvSpPr/>
              <p:nvPr/>
            </p:nvSpPr>
            <p:spPr>
              <a:xfrm>
                <a:off x="6832006" y="4626194"/>
                <a:ext cx="47142" cy="54698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rtl="1" fontAlgn="auto">
                  <a:spcBef>
                    <a:spcPts val="0"/>
                  </a:spcBef>
                  <a:spcAft>
                    <a:spcPts val="0"/>
                  </a:spcAft>
                </a:pPr>
                <a:endParaRPr lang="he-IL" sz="1600" b="0">
                  <a:solidFill>
                    <a:prstClr val="white"/>
                  </a:solidFill>
                </a:endParaRPr>
              </a:p>
            </p:txBody>
          </p:sp>
          <p:sp>
            <p:nvSpPr>
              <p:cNvPr id="3720" name="Oval 3719"/>
              <p:cNvSpPr/>
              <p:nvPr/>
            </p:nvSpPr>
            <p:spPr>
              <a:xfrm>
                <a:off x="6529594" y="4321391"/>
                <a:ext cx="47142" cy="54698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rtl="1" fontAlgn="auto">
                  <a:spcBef>
                    <a:spcPts val="0"/>
                  </a:spcBef>
                  <a:spcAft>
                    <a:spcPts val="0"/>
                  </a:spcAft>
                </a:pPr>
                <a:endParaRPr lang="he-IL" sz="1600" b="0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29" name="Group 28"/>
          <p:cNvGrpSpPr/>
          <p:nvPr/>
        </p:nvGrpSpPr>
        <p:grpSpPr>
          <a:xfrm>
            <a:off x="519838" y="2022307"/>
            <a:ext cx="1514744" cy="1515072"/>
            <a:chOff x="519838" y="2117557"/>
            <a:chExt cx="1514744" cy="1515072"/>
          </a:xfrm>
        </p:grpSpPr>
        <p:pic>
          <p:nvPicPr>
            <p:cNvPr id="931" name="Picture 3" descr="E:\denoisedParrot.pn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9838" y="2119714"/>
              <a:ext cx="1514744" cy="1512915"/>
            </a:xfrm>
            <a:prstGeom prst="rect">
              <a:avLst/>
            </a:prstGeom>
            <a:solidFill>
              <a:srgbClr val="FF0000">
                <a:alpha val="50000"/>
              </a:srgbClr>
            </a:solidFill>
            <a:ln>
              <a:noFill/>
            </a:ln>
            <a:extLst/>
          </p:spPr>
        </p:pic>
        <p:grpSp>
          <p:nvGrpSpPr>
            <p:cNvPr id="28" name="Group 27"/>
            <p:cNvGrpSpPr/>
            <p:nvPr/>
          </p:nvGrpSpPr>
          <p:grpSpPr>
            <a:xfrm>
              <a:off x="522904" y="2117557"/>
              <a:ext cx="1511678" cy="1515072"/>
              <a:chOff x="9381690" y="2151070"/>
              <a:chExt cx="2653818" cy="2647043"/>
            </a:xfrm>
          </p:grpSpPr>
          <p:grpSp>
            <p:nvGrpSpPr>
              <p:cNvPr id="938" name="Group 937"/>
              <p:cNvGrpSpPr/>
              <p:nvPr/>
            </p:nvGrpSpPr>
            <p:grpSpPr>
              <a:xfrm>
                <a:off x="10710123" y="2151070"/>
                <a:ext cx="1325385" cy="1323785"/>
                <a:chOff x="6889286" y="3741740"/>
                <a:chExt cx="1825255" cy="1911449"/>
              </a:xfrm>
              <a:noFill/>
            </p:grpSpPr>
            <p:sp>
              <p:nvSpPr>
                <p:cNvPr id="954" name="Rectangle 953"/>
                <p:cNvSpPr/>
                <p:nvPr/>
              </p:nvSpPr>
              <p:spPr>
                <a:xfrm>
                  <a:off x="6889286" y="3741740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55" name="Rectangle 954"/>
                <p:cNvSpPr/>
                <p:nvPr/>
              </p:nvSpPr>
              <p:spPr>
                <a:xfrm>
                  <a:off x="7041686" y="3741740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56" name="Rectangle 955"/>
                <p:cNvSpPr/>
                <p:nvPr/>
              </p:nvSpPr>
              <p:spPr>
                <a:xfrm>
                  <a:off x="7194086" y="3741740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57" name="Rectangle 956"/>
                <p:cNvSpPr/>
                <p:nvPr/>
              </p:nvSpPr>
              <p:spPr>
                <a:xfrm>
                  <a:off x="7346486" y="3741740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58" name="Rectangle 957"/>
                <p:cNvSpPr/>
                <p:nvPr/>
              </p:nvSpPr>
              <p:spPr>
                <a:xfrm>
                  <a:off x="7498886" y="3741740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59" name="Rectangle 958"/>
                <p:cNvSpPr/>
                <p:nvPr/>
              </p:nvSpPr>
              <p:spPr>
                <a:xfrm>
                  <a:off x="7651286" y="3741740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60" name="Rectangle 959"/>
                <p:cNvSpPr/>
                <p:nvPr/>
              </p:nvSpPr>
              <p:spPr>
                <a:xfrm>
                  <a:off x="7803686" y="3741740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61" name="Rectangle 960"/>
                <p:cNvSpPr/>
                <p:nvPr/>
              </p:nvSpPr>
              <p:spPr>
                <a:xfrm>
                  <a:off x="7956086" y="3741740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62" name="Rectangle 961"/>
                <p:cNvSpPr/>
                <p:nvPr/>
              </p:nvSpPr>
              <p:spPr>
                <a:xfrm>
                  <a:off x="8108486" y="3741740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63" name="Rectangle 962"/>
                <p:cNvSpPr/>
                <p:nvPr/>
              </p:nvSpPr>
              <p:spPr>
                <a:xfrm>
                  <a:off x="8260886" y="3741740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64" name="Rectangle 963"/>
                <p:cNvSpPr/>
                <p:nvPr/>
              </p:nvSpPr>
              <p:spPr>
                <a:xfrm>
                  <a:off x="8413286" y="3741740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65" name="Rectangle 964"/>
                <p:cNvSpPr/>
                <p:nvPr/>
              </p:nvSpPr>
              <p:spPr>
                <a:xfrm>
                  <a:off x="8565686" y="3741740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66" name="Rectangle 965"/>
                <p:cNvSpPr/>
                <p:nvPr/>
              </p:nvSpPr>
              <p:spPr>
                <a:xfrm>
                  <a:off x="6889286" y="3900925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67" name="Rectangle 966"/>
                <p:cNvSpPr/>
                <p:nvPr/>
              </p:nvSpPr>
              <p:spPr>
                <a:xfrm>
                  <a:off x="7041686" y="3900925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68" name="Rectangle 967"/>
                <p:cNvSpPr/>
                <p:nvPr/>
              </p:nvSpPr>
              <p:spPr>
                <a:xfrm>
                  <a:off x="7194086" y="3900925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69" name="Rectangle 968"/>
                <p:cNvSpPr/>
                <p:nvPr/>
              </p:nvSpPr>
              <p:spPr>
                <a:xfrm>
                  <a:off x="7346486" y="3900925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70" name="Rectangle 969"/>
                <p:cNvSpPr/>
                <p:nvPr/>
              </p:nvSpPr>
              <p:spPr>
                <a:xfrm>
                  <a:off x="7498886" y="3900924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71" name="Rectangle 970"/>
                <p:cNvSpPr/>
                <p:nvPr/>
              </p:nvSpPr>
              <p:spPr>
                <a:xfrm>
                  <a:off x="7651286" y="3900925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72" name="Rectangle 971"/>
                <p:cNvSpPr/>
                <p:nvPr/>
              </p:nvSpPr>
              <p:spPr>
                <a:xfrm>
                  <a:off x="7803686" y="3900925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73" name="Rectangle 972"/>
                <p:cNvSpPr/>
                <p:nvPr/>
              </p:nvSpPr>
              <p:spPr>
                <a:xfrm>
                  <a:off x="7956086" y="3900925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74" name="Rectangle 973"/>
                <p:cNvSpPr/>
                <p:nvPr/>
              </p:nvSpPr>
              <p:spPr>
                <a:xfrm>
                  <a:off x="8108486" y="3900925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75" name="Rectangle 974"/>
                <p:cNvSpPr/>
                <p:nvPr/>
              </p:nvSpPr>
              <p:spPr>
                <a:xfrm>
                  <a:off x="8260886" y="3900925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76" name="Rectangle 975"/>
                <p:cNvSpPr/>
                <p:nvPr/>
              </p:nvSpPr>
              <p:spPr>
                <a:xfrm>
                  <a:off x="8413286" y="3900925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77" name="Rectangle 976"/>
                <p:cNvSpPr/>
                <p:nvPr/>
              </p:nvSpPr>
              <p:spPr>
                <a:xfrm>
                  <a:off x="8565686" y="3900925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78" name="Rectangle 977"/>
                <p:cNvSpPr/>
                <p:nvPr/>
              </p:nvSpPr>
              <p:spPr>
                <a:xfrm>
                  <a:off x="6889286" y="4060110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79" name="Rectangle 978"/>
                <p:cNvSpPr/>
                <p:nvPr/>
              </p:nvSpPr>
              <p:spPr>
                <a:xfrm>
                  <a:off x="7041686" y="4060110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80" name="Rectangle 979"/>
                <p:cNvSpPr/>
                <p:nvPr/>
              </p:nvSpPr>
              <p:spPr>
                <a:xfrm>
                  <a:off x="7194086" y="4060110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81" name="Rectangle 980"/>
                <p:cNvSpPr/>
                <p:nvPr/>
              </p:nvSpPr>
              <p:spPr>
                <a:xfrm>
                  <a:off x="7346486" y="4060110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82" name="Rectangle 981"/>
                <p:cNvSpPr/>
                <p:nvPr/>
              </p:nvSpPr>
              <p:spPr>
                <a:xfrm>
                  <a:off x="7498886" y="4060110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83" name="Rectangle 982"/>
                <p:cNvSpPr/>
                <p:nvPr/>
              </p:nvSpPr>
              <p:spPr>
                <a:xfrm>
                  <a:off x="7651286" y="4060110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84" name="Rectangle 983"/>
                <p:cNvSpPr/>
                <p:nvPr/>
              </p:nvSpPr>
              <p:spPr>
                <a:xfrm>
                  <a:off x="7803686" y="4060110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85" name="Rectangle 984"/>
                <p:cNvSpPr/>
                <p:nvPr/>
              </p:nvSpPr>
              <p:spPr>
                <a:xfrm>
                  <a:off x="7956086" y="4060110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86" name="Rectangle 985"/>
                <p:cNvSpPr/>
                <p:nvPr/>
              </p:nvSpPr>
              <p:spPr>
                <a:xfrm>
                  <a:off x="8108486" y="4060110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87" name="Rectangle 986"/>
                <p:cNvSpPr/>
                <p:nvPr/>
              </p:nvSpPr>
              <p:spPr>
                <a:xfrm>
                  <a:off x="8260886" y="4060110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88" name="Rectangle 987"/>
                <p:cNvSpPr/>
                <p:nvPr/>
              </p:nvSpPr>
              <p:spPr>
                <a:xfrm>
                  <a:off x="8413286" y="4060110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89" name="Rectangle 988"/>
                <p:cNvSpPr/>
                <p:nvPr/>
              </p:nvSpPr>
              <p:spPr>
                <a:xfrm>
                  <a:off x="8565686" y="4060110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90" name="Rectangle 989"/>
                <p:cNvSpPr/>
                <p:nvPr/>
              </p:nvSpPr>
              <p:spPr>
                <a:xfrm>
                  <a:off x="6889286" y="4219295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91" name="Rectangle 990"/>
                <p:cNvSpPr/>
                <p:nvPr/>
              </p:nvSpPr>
              <p:spPr>
                <a:xfrm>
                  <a:off x="7041686" y="4219295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92" name="Rectangle 991"/>
                <p:cNvSpPr/>
                <p:nvPr/>
              </p:nvSpPr>
              <p:spPr>
                <a:xfrm>
                  <a:off x="7194086" y="4219295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93" name="Rectangle 992"/>
                <p:cNvSpPr/>
                <p:nvPr/>
              </p:nvSpPr>
              <p:spPr>
                <a:xfrm>
                  <a:off x="7346486" y="4219295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94" name="Rectangle 993"/>
                <p:cNvSpPr/>
                <p:nvPr/>
              </p:nvSpPr>
              <p:spPr>
                <a:xfrm>
                  <a:off x="7498886" y="4219295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95" name="Rectangle 994"/>
                <p:cNvSpPr/>
                <p:nvPr/>
              </p:nvSpPr>
              <p:spPr>
                <a:xfrm>
                  <a:off x="7651286" y="4219295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96" name="Rectangle 995"/>
                <p:cNvSpPr/>
                <p:nvPr/>
              </p:nvSpPr>
              <p:spPr>
                <a:xfrm>
                  <a:off x="7803686" y="4219295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97" name="Rectangle 996"/>
                <p:cNvSpPr/>
                <p:nvPr/>
              </p:nvSpPr>
              <p:spPr>
                <a:xfrm>
                  <a:off x="7956086" y="4219295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98" name="Rectangle 997"/>
                <p:cNvSpPr/>
                <p:nvPr/>
              </p:nvSpPr>
              <p:spPr>
                <a:xfrm>
                  <a:off x="8108486" y="4219295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99" name="Rectangle 998"/>
                <p:cNvSpPr/>
                <p:nvPr/>
              </p:nvSpPr>
              <p:spPr>
                <a:xfrm>
                  <a:off x="8260886" y="4219295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00" name="Rectangle 999"/>
                <p:cNvSpPr/>
                <p:nvPr/>
              </p:nvSpPr>
              <p:spPr>
                <a:xfrm>
                  <a:off x="8413286" y="4219295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01" name="Rectangle 1000"/>
                <p:cNvSpPr/>
                <p:nvPr/>
              </p:nvSpPr>
              <p:spPr>
                <a:xfrm>
                  <a:off x="8565686" y="4219295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02" name="Rectangle 1001"/>
                <p:cNvSpPr/>
                <p:nvPr/>
              </p:nvSpPr>
              <p:spPr>
                <a:xfrm>
                  <a:off x="6889286" y="4378480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03" name="Rectangle 1002"/>
                <p:cNvSpPr/>
                <p:nvPr/>
              </p:nvSpPr>
              <p:spPr>
                <a:xfrm>
                  <a:off x="7041686" y="4378480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04" name="Rectangle 1003"/>
                <p:cNvSpPr/>
                <p:nvPr/>
              </p:nvSpPr>
              <p:spPr>
                <a:xfrm>
                  <a:off x="7194086" y="4378480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05" name="Rectangle 1004"/>
                <p:cNvSpPr/>
                <p:nvPr/>
              </p:nvSpPr>
              <p:spPr>
                <a:xfrm>
                  <a:off x="7346486" y="4378480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06" name="Rectangle 1005"/>
                <p:cNvSpPr/>
                <p:nvPr/>
              </p:nvSpPr>
              <p:spPr>
                <a:xfrm>
                  <a:off x="7498886" y="4378480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07" name="Rectangle 1006"/>
                <p:cNvSpPr/>
                <p:nvPr/>
              </p:nvSpPr>
              <p:spPr>
                <a:xfrm>
                  <a:off x="7651286" y="4378480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08" name="Rectangle 1007"/>
                <p:cNvSpPr/>
                <p:nvPr/>
              </p:nvSpPr>
              <p:spPr>
                <a:xfrm>
                  <a:off x="7803686" y="4378480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09" name="Rectangle 1008"/>
                <p:cNvSpPr/>
                <p:nvPr/>
              </p:nvSpPr>
              <p:spPr>
                <a:xfrm>
                  <a:off x="7956086" y="4378480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10" name="Rectangle 1009"/>
                <p:cNvSpPr/>
                <p:nvPr/>
              </p:nvSpPr>
              <p:spPr>
                <a:xfrm>
                  <a:off x="8108486" y="4378480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11" name="Rectangle 1010"/>
                <p:cNvSpPr/>
                <p:nvPr/>
              </p:nvSpPr>
              <p:spPr>
                <a:xfrm>
                  <a:off x="8260886" y="4378480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12" name="Rectangle 1011"/>
                <p:cNvSpPr/>
                <p:nvPr/>
              </p:nvSpPr>
              <p:spPr>
                <a:xfrm>
                  <a:off x="8413286" y="4378480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13" name="Rectangle 1012"/>
                <p:cNvSpPr/>
                <p:nvPr/>
              </p:nvSpPr>
              <p:spPr>
                <a:xfrm>
                  <a:off x="8565686" y="4378480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14" name="Rectangle 1013"/>
                <p:cNvSpPr/>
                <p:nvPr/>
              </p:nvSpPr>
              <p:spPr>
                <a:xfrm>
                  <a:off x="6889286" y="4537665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15" name="Rectangle 1014"/>
                <p:cNvSpPr/>
                <p:nvPr/>
              </p:nvSpPr>
              <p:spPr>
                <a:xfrm>
                  <a:off x="7041686" y="4537665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16" name="Rectangle 1015"/>
                <p:cNvSpPr/>
                <p:nvPr/>
              </p:nvSpPr>
              <p:spPr>
                <a:xfrm>
                  <a:off x="7194086" y="4537665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17" name="Rectangle 1016"/>
                <p:cNvSpPr/>
                <p:nvPr/>
              </p:nvSpPr>
              <p:spPr>
                <a:xfrm>
                  <a:off x="7346486" y="4537665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18" name="Rectangle 1017"/>
                <p:cNvSpPr/>
                <p:nvPr/>
              </p:nvSpPr>
              <p:spPr>
                <a:xfrm>
                  <a:off x="7498886" y="4537665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19" name="Rectangle 1018"/>
                <p:cNvSpPr/>
                <p:nvPr/>
              </p:nvSpPr>
              <p:spPr>
                <a:xfrm>
                  <a:off x="7651286" y="4537665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20" name="Rectangle 1019"/>
                <p:cNvSpPr/>
                <p:nvPr/>
              </p:nvSpPr>
              <p:spPr>
                <a:xfrm>
                  <a:off x="7803686" y="4537665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21" name="Rectangle 1020"/>
                <p:cNvSpPr/>
                <p:nvPr/>
              </p:nvSpPr>
              <p:spPr>
                <a:xfrm>
                  <a:off x="7956086" y="4537665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22" name="Rectangle 1021"/>
                <p:cNvSpPr/>
                <p:nvPr/>
              </p:nvSpPr>
              <p:spPr>
                <a:xfrm>
                  <a:off x="8108486" y="4537665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23" name="Rectangle 1022"/>
                <p:cNvSpPr/>
                <p:nvPr/>
              </p:nvSpPr>
              <p:spPr>
                <a:xfrm>
                  <a:off x="8260886" y="4537665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24" name="Rectangle 1023"/>
                <p:cNvSpPr/>
                <p:nvPr/>
              </p:nvSpPr>
              <p:spPr>
                <a:xfrm>
                  <a:off x="8413286" y="4537665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25" name="Rectangle 1024"/>
                <p:cNvSpPr/>
                <p:nvPr/>
              </p:nvSpPr>
              <p:spPr>
                <a:xfrm>
                  <a:off x="8565686" y="4537665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26" name="Rectangle 1025"/>
                <p:cNvSpPr/>
                <p:nvPr/>
              </p:nvSpPr>
              <p:spPr>
                <a:xfrm>
                  <a:off x="6889286" y="4696850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27" name="Rectangle 1026"/>
                <p:cNvSpPr/>
                <p:nvPr/>
              </p:nvSpPr>
              <p:spPr>
                <a:xfrm>
                  <a:off x="7041686" y="4696850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28" name="Rectangle 1027"/>
                <p:cNvSpPr/>
                <p:nvPr/>
              </p:nvSpPr>
              <p:spPr>
                <a:xfrm>
                  <a:off x="7194086" y="4696850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29" name="Rectangle 1028"/>
                <p:cNvSpPr/>
                <p:nvPr/>
              </p:nvSpPr>
              <p:spPr>
                <a:xfrm>
                  <a:off x="7346486" y="4696850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30" name="Rectangle 1029"/>
                <p:cNvSpPr/>
                <p:nvPr/>
              </p:nvSpPr>
              <p:spPr>
                <a:xfrm>
                  <a:off x="7498886" y="4696850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31" name="Rectangle 1030"/>
                <p:cNvSpPr/>
                <p:nvPr/>
              </p:nvSpPr>
              <p:spPr>
                <a:xfrm>
                  <a:off x="7651286" y="4696850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32" name="Rectangle 1031"/>
                <p:cNvSpPr/>
                <p:nvPr/>
              </p:nvSpPr>
              <p:spPr>
                <a:xfrm>
                  <a:off x="7803686" y="4696850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33" name="Rectangle 1032"/>
                <p:cNvSpPr/>
                <p:nvPr/>
              </p:nvSpPr>
              <p:spPr>
                <a:xfrm>
                  <a:off x="7956086" y="4696850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34" name="Rectangle 1033"/>
                <p:cNvSpPr/>
                <p:nvPr/>
              </p:nvSpPr>
              <p:spPr>
                <a:xfrm>
                  <a:off x="8108486" y="4696850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35" name="Rectangle 1034"/>
                <p:cNvSpPr/>
                <p:nvPr/>
              </p:nvSpPr>
              <p:spPr>
                <a:xfrm>
                  <a:off x="8260886" y="4696850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36" name="Rectangle 1035"/>
                <p:cNvSpPr/>
                <p:nvPr/>
              </p:nvSpPr>
              <p:spPr>
                <a:xfrm>
                  <a:off x="8413286" y="4696850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37" name="Rectangle 1036"/>
                <p:cNvSpPr/>
                <p:nvPr/>
              </p:nvSpPr>
              <p:spPr>
                <a:xfrm>
                  <a:off x="8565686" y="4696850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38" name="Rectangle 1037"/>
                <p:cNvSpPr/>
                <p:nvPr/>
              </p:nvSpPr>
              <p:spPr>
                <a:xfrm>
                  <a:off x="6889286" y="4856035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39" name="Rectangle 1038"/>
                <p:cNvSpPr/>
                <p:nvPr/>
              </p:nvSpPr>
              <p:spPr>
                <a:xfrm>
                  <a:off x="7041686" y="4856035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40" name="Rectangle 1039"/>
                <p:cNvSpPr/>
                <p:nvPr/>
              </p:nvSpPr>
              <p:spPr>
                <a:xfrm>
                  <a:off x="7194086" y="4856035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41" name="Rectangle 1040"/>
                <p:cNvSpPr/>
                <p:nvPr/>
              </p:nvSpPr>
              <p:spPr>
                <a:xfrm>
                  <a:off x="7346486" y="4856035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42" name="Rectangle 1041"/>
                <p:cNvSpPr/>
                <p:nvPr/>
              </p:nvSpPr>
              <p:spPr>
                <a:xfrm>
                  <a:off x="7498886" y="4856035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43" name="Rectangle 1042"/>
                <p:cNvSpPr/>
                <p:nvPr/>
              </p:nvSpPr>
              <p:spPr>
                <a:xfrm>
                  <a:off x="7651286" y="4856035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44" name="Rectangle 1043"/>
                <p:cNvSpPr/>
                <p:nvPr/>
              </p:nvSpPr>
              <p:spPr>
                <a:xfrm>
                  <a:off x="7803686" y="4856035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45" name="Rectangle 1044"/>
                <p:cNvSpPr/>
                <p:nvPr/>
              </p:nvSpPr>
              <p:spPr>
                <a:xfrm>
                  <a:off x="7956086" y="4856035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46" name="Rectangle 1045"/>
                <p:cNvSpPr/>
                <p:nvPr/>
              </p:nvSpPr>
              <p:spPr>
                <a:xfrm>
                  <a:off x="8108486" y="4856035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47" name="Rectangle 1046"/>
                <p:cNvSpPr/>
                <p:nvPr/>
              </p:nvSpPr>
              <p:spPr>
                <a:xfrm>
                  <a:off x="8260886" y="4856035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48" name="Rectangle 1047"/>
                <p:cNvSpPr/>
                <p:nvPr/>
              </p:nvSpPr>
              <p:spPr>
                <a:xfrm>
                  <a:off x="8413286" y="4856035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49" name="Rectangle 1048"/>
                <p:cNvSpPr/>
                <p:nvPr/>
              </p:nvSpPr>
              <p:spPr>
                <a:xfrm>
                  <a:off x="8565686" y="4856035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50" name="Rectangle 1049"/>
                <p:cNvSpPr/>
                <p:nvPr/>
              </p:nvSpPr>
              <p:spPr>
                <a:xfrm>
                  <a:off x="6889286" y="5015220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51" name="Rectangle 1050"/>
                <p:cNvSpPr/>
                <p:nvPr/>
              </p:nvSpPr>
              <p:spPr>
                <a:xfrm>
                  <a:off x="7041686" y="5015220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52" name="Rectangle 1051"/>
                <p:cNvSpPr/>
                <p:nvPr/>
              </p:nvSpPr>
              <p:spPr>
                <a:xfrm>
                  <a:off x="7194086" y="5015220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53" name="Rectangle 1052"/>
                <p:cNvSpPr/>
                <p:nvPr/>
              </p:nvSpPr>
              <p:spPr>
                <a:xfrm>
                  <a:off x="7346486" y="5015220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54" name="Rectangle 1053"/>
                <p:cNvSpPr/>
                <p:nvPr/>
              </p:nvSpPr>
              <p:spPr>
                <a:xfrm>
                  <a:off x="7498886" y="5015220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55" name="Rectangle 1054"/>
                <p:cNvSpPr/>
                <p:nvPr/>
              </p:nvSpPr>
              <p:spPr>
                <a:xfrm>
                  <a:off x="7651286" y="5015220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56" name="Rectangle 1055"/>
                <p:cNvSpPr/>
                <p:nvPr/>
              </p:nvSpPr>
              <p:spPr>
                <a:xfrm>
                  <a:off x="7803686" y="5015220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57" name="Rectangle 1056"/>
                <p:cNvSpPr/>
                <p:nvPr/>
              </p:nvSpPr>
              <p:spPr>
                <a:xfrm>
                  <a:off x="7956086" y="5015220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58" name="Rectangle 1057"/>
                <p:cNvSpPr/>
                <p:nvPr/>
              </p:nvSpPr>
              <p:spPr>
                <a:xfrm>
                  <a:off x="8108486" y="5015220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59" name="Rectangle 1058"/>
                <p:cNvSpPr/>
                <p:nvPr/>
              </p:nvSpPr>
              <p:spPr>
                <a:xfrm>
                  <a:off x="8260886" y="5015220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60" name="Rectangle 1059"/>
                <p:cNvSpPr/>
                <p:nvPr/>
              </p:nvSpPr>
              <p:spPr>
                <a:xfrm>
                  <a:off x="8413286" y="5015220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61" name="Rectangle 1060"/>
                <p:cNvSpPr/>
                <p:nvPr/>
              </p:nvSpPr>
              <p:spPr>
                <a:xfrm>
                  <a:off x="8565686" y="5015220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62" name="Rectangle 1061"/>
                <p:cNvSpPr/>
                <p:nvPr/>
              </p:nvSpPr>
              <p:spPr>
                <a:xfrm>
                  <a:off x="6889286" y="5174405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63" name="Rectangle 1062"/>
                <p:cNvSpPr/>
                <p:nvPr/>
              </p:nvSpPr>
              <p:spPr>
                <a:xfrm>
                  <a:off x="7041686" y="5174405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64" name="Rectangle 1063"/>
                <p:cNvSpPr/>
                <p:nvPr/>
              </p:nvSpPr>
              <p:spPr>
                <a:xfrm>
                  <a:off x="7194086" y="5174405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65" name="Rectangle 1064"/>
                <p:cNvSpPr/>
                <p:nvPr/>
              </p:nvSpPr>
              <p:spPr>
                <a:xfrm>
                  <a:off x="7346486" y="5174405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66" name="Rectangle 1065"/>
                <p:cNvSpPr/>
                <p:nvPr/>
              </p:nvSpPr>
              <p:spPr>
                <a:xfrm>
                  <a:off x="7498886" y="5174405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67" name="Rectangle 1066"/>
                <p:cNvSpPr/>
                <p:nvPr/>
              </p:nvSpPr>
              <p:spPr>
                <a:xfrm>
                  <a:off x="7651286" y="5174405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68" name="Rectangle 1067"/>
                <p:cNvSpPr/>
                <p:nvPr/>
              </p:nvSpPr>
              <p:spPr>
                <a:xfrm>
                  <a:off x="7803686" y="5174405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69" name="Rectangle 1068"/>
                <p:cNvSpPr/>
                <p:nvPr/>
              </p:nvSpPr>
              <p:spPr>
                <a:xfrm>
                  <a:off x="7956086" y="5174405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70" name="Rectangle 1069"/>
                <p:cNvSpPr/>
                <p:nvPr/>
              </p:nvSpPr>
              <p:spPr>
                <a:xfrm>
                  <a:off x="8108486" y="5174405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71" name="Rectangle 1070"/>
                <p:cNvSpPr/>
                <p:nvPr/>
              </p:nvSpPr>
              <p:spPr>
                <a:xfrm>
                  <a:off x="8260886" y="5174405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72" name="Rectangle 1071"/>
                <p:cNvSpPr/>
                <p:nvPr/>
              </p:nvSpPr>
              <p:spPr>
                <a:xfrm>
                  <a:off x="8413286" y="5174405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73" name="Rectangle 1072"/>
                <p:cNvSpPr/>
                <p:nvPr/>
              </p:nvSpPr>
              <p:spPr>
                <a:xfrm>
                  <a:off x="8565686" y="5174405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74" name="Rectangle 1073"/>
                <p:cNvSpPr/>
                <p:nvPr/>
              </p:nvSpPr>
              <p:spPr>
                <a:xfrm>
                  <a:off x="6889286" y="5333590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75" name="Rectangle 1074"/>
                <p:cNvSpPr/>
                <p:nvPr/>
              </p:nvSpPr>
              <p:spPr>
                <a:xfrm>
                  <a:off x="7041686" y="5333590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76" name="Rectangle 1075"/>
                <p:cNvSpPr/>
                <p:nvPr/>
              </p:nvSpPr>
              <p:spPr>
                <a:xfrm>
                  <a:off x="7194086" y="5333590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77" name="Rectangle 1076"/>
                <p:cNvSpPr/>
                <p:nvPr/>
              </p:nvSpPr>
              <p:spPr>
                <a:xfrm>
                  <a:off x="7346486" y="5333590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78" name="Rectangle 1077"/>
                <p:cNvSpPr/>
                <p:nvPr/>
              </p:nvSpPr>
              <p:spPr>
                <a:xfrm>
                  <a:off x="7498886" y="5333590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79" name="Rectangle 1078"/>
                <p:cNvSpPr/>
                <p:nvPr/>
              </p:nvSpPr>
              <p:spPr>
                <a:xfrm>
                  <a:off x="7651286" y="5333590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80" name="Rectangle 1079"/>
                <p:cNvSpPr/>
                <p:nvPr/>
              </p:nvSpPr>
              <p:spPr>
                <a:xfrm>
                  <a:off x="7803686" y="5333590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81" name="Rectangle 1080"/>
                <p:cNvSpPr/>
                <p:nvPr/>
              </p:nvSpPr>
              <p:spPr>
                <a:xfrm>
                  <a:off x="7956086" y="5333590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82" name="Rectangle 1081"/>
                <p:cNvSpPr/>
                <p:nvPr/>
              </p:nvSpPr>
              <p:spPr>
                <a:xfrm>
                  <a:off x="8108486" y="5333590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83" name="Rectangle 1082"/>
                <p:cNvSpPr/>
                <p:nvPr/>
              </p:nvSpPr>
              <p:spPr>
                <a:xfrm>
                  <a:off x="8260886" y="5333590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84" name="Rectangle 1083"/>
                <p:cNvSpPr/>
                <p:nvPr/>
              </p:nvSpPr>
              <p:spPr>
                <a:xfrm>
                  <a:off x="8413286" y="5333590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85" name="Rectangle 1084"/>
                <p:cNvSpPr/>
                <p:nvPr/>
              </p:nvSpPr>
              <p:spPr>
                <a:xfrm>
                  <a:off x="8565686" y="5333590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86" name="Rectangle 1085"/>
                <p:cNvSpPr/>
                <p:nvPr/>
              </p:nvSpPr>
              <p:spPr>
                <a:xfrm>
                  <a:off x="6889286" y="5492780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87" name="Rectangle 1086"/>
                <p:cNvSpPr/>
                <p:nvPr/>
              </p:nvSpPr>
              <p:spPr>
                <a:xfrm>
                  <a:off x="7041686" y="5492780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88" name="Rectangle 1087"/>
                <p:cNvSpPr/>
                <p:nvPr/>
              </p:nvSpPr>
              <p:spPr>
                <a:xfrm>
                  <a:off x="7194086" y="5492780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89" name="Rectangle 1088"/>
                <p:cNvSpPr/>
                <p:nvPr/>
              </p:nvSpPr>
              <p:spPr>
                <a:xfrm>
                  <a:off x="7346486" y="5492780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90" name="Rectangle 1089"/>
                <p:cNvSpPr/>
                <p:nvPr/>
              </p:nvSpPr>
              <p:spPr>
                <a:xfrm>
                  <a:off x="7498886" y="5492780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91" name="Rectangle 1090"/>
                <p:cNvSpPr/>
                <p:nvPr/>
              </p:nvSpPr>
              <p:spPr>
                <a:xfrm>
                  <a:off x="7651286" y="5492780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92" name="Rectangle 1091"/>
                <p:cNvSpPr/>
                <p:nvPr/>
              </p:nvSpPr>
              <p:spPr>
                <a:xfrm>
                  <a:off x="7803686" y="5492780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93" name="Rectangle 1092"/>
                <p:cNvSpPr/>
                <p:nvPr/>
              </p:nvSpPr>
              <p:spPr>
                <a:xfrm>
                  <a:off x="7956086" y="5492780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94" name="Rectangle 1093"/>
                <p:cNvSpPr/>
                <p:nvPr/>
              </p:nvSpPr>
              <p:spPr>
                <a:xfrm>
                  <a:off x="8108486" y="5492780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95" name="Rectangle 1094"/>
                <p:cNvSpPr/>
                <p:nvPr/>
              </p:nvSpPr>
              <p:spPr>
                <a:xfrm>
                  <a:off x="8260886" y="5492780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96" name="Rectangle 1095"/>
                <p:cNvSpPr/>
                <p:nvPr/>
              </p:nvSpPr>
              <p:spPr>
                <a:xfrm>
                  <a:off x="8413286" y="5492780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97" name="Rectangle 1096"/>
                <p:cNvSpPr/>
                <p:nvPr/>
              </p:nvSpPr>
              <p:spPr>
                <a:xfrm>
                  <a:off x="8565686" y="5492780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3721" name="Group 3720"/>
              <p:cNvGrpSpPr/>
              <p:nvPr/>
            </p:nvGrpSpPr>
            <p:grpSpPr>
              <a:xfrm>
                <a:off x="9384738" y="2151496"/>
                <a:ext cx="1325385" cy="1323785"/>
                <a:chOff x="6889286" y="3741740"/>
                <a:chExt cx="1825255" cy="1911449"/>
              </a:xfrm>
              <a:noFill/>
            </p:grpSpPr>
            <p:sp>
              <p:nvSpPr>
                <p:cNvPr id="3722" name="Rectangle 3721"/>
                <p:cNvSpPr/>
                <p:nvPr/>
              </p:nvSpPr>
              <p:spPr>
                <a:xfrm>
                  <a:off x="6889286" y="3741740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723" name="Rectangle 3722"/>
                <p:cNvSpPr/>
                <p:nvPr/>
              </p:nvSpPr>
              <p:spPr>
                <a:xfrm>
                  <a:off x="7041686" y="3741740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724" name="Rectangle 3723"/>
                <p:cNvSpPr/>
                <p:nvPr/>
              </p:nvSpPr>
              <p:spPr>
                <a:xfrm>
                  <a:off x="7194086" y="3741740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725" name="Rectangle 3724"/>
                <p:cNvSpPr/>
                <p:nvPr/>
              </p:nvSpPr>
              <p:spPr>
                <a:xfrm>
                  <a:off x="7346486" y="3741740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726" name="Rectangle 3725"/>
                <p:cNvSpPr/>
                <p:nvPr/>
              </p:nvSpPr>
              <p:spPr>
                <a:xfrm>
                  <a:off x="7498886" y="3741740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727" name="Rectangle 3726"/>
                <p:cNvSpPr/>
                <p:nvPr/>
              </p:nvSpPr>
              <p:spPr>
                <a:xfrm>
                  <a:off x="7651286" y="3741740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728" name="Rectangle 3727"/>
                <p:cNvSpPr/>
                <p:nvPr/>
              </p:nvSpPr>
              <p:spPr>
                <a:xfrm>
                  <a:off x="7803686" y="3741740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729" name="Rectangle 3728"/>
                <p:cNvSpPr/>
                <p:nvPr/>
              </p:nvSpPr>
              <p:spPr>
                <a:xfrm>
                  <a:off x="7956086" y="3741740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730" name="Rectangle 3729"/>
                <p:cNvSpPr/>
                <p:nvPr/>
              </p:nvSpPr>
              <p:spPr>
                <a:xfrm>
                  <a:off x="8108486" y="3741740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731" name="Rectangle 3730"/>
                <p:cNvSpPr/>
                <p:nvPr/>
              </p:nvSpPr>
              <p:spPr>
                <a:xfrm>
                  <a:off x="8260886" y="3741740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732" name="Rectangle 3731"/>
                <p:cNvSpPr/>
                <p:nvPr/>
              </p:nvSpPr>
              <p:spPr>
                <a:xfrm>
                  <a:off x="8413286" y="3741740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733" name="Rectangle 3732"/>
                <p:cNvSpPr/>
                <p:nvPr/>
              </p:nvSpPr>
              <p:spPr>
                <a:xfrm>
                  <a:off x="8565686" y="3741740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734" name="Rectangle 3733"/>
                <p:cNvSpPr/>
                <p:nvPr/>
              </p:nvSpPr>
              <p:spPr>
                <a:xfrm>
                  <a:off x="6889286" y="3900925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735" name="Rectangle 3734"/>
                <p:cNvSpPr/>
                <p:nvPr/>
              </p:nvSpPr>
              <p:spPr>
                <a:xfrm>
                  <a:off x="7041686" y="3900925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736" name="Rectangle 3735"/>
                <p:cNvSpPr/>
                <p:nvPr/>
              </p:nvSpPr>
              <p:spPr>
                <a:xfrm>
                  <a:off x="7194086" y="3900925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737" name="Rectangle 3736"/>
                <p:cNvSpPr/>
                <p:nvPr/>
              </p:nvSpPr>
              <p:spPr>
                <a:xfrm>
                  <a:off x="7346486" y="3900925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738" name="Rectangle 3737"/>
                <p:cNvSpPr/>
                <p:nvPr/>
              </p:nvSpPr>
              <p:spPr>
                <a:xfrm>
                  <a:off x="7498886" y="3900924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739" name="Rectangle 3738"/>
                <p:cNvSpPr/>
                <p:nvPr/>
              </p:nvSpPr>
              <p:spPr>
                <a:xfrm>
                  <a:off x="7651286" y="3900925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740" name="Rectangle 3739"/>
                <p:cNvSpPr/>
                <p:nvPr/>
              </p:nvSpPr>
              <p:spPr>
                <a:xfrm>
                  <a:off x="7803686" y="3900925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741" name="Rectangle 3740"/>
                <p:cNvSpPr/>
                <p:nvPr/>
              </p:nvSpPr>
              <p:spPr>
                <a:xfrm>
                  <a:off x="7956086" y="3900925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742" name="Rectangle 3741"/>
                <p:cNvSpPr/>
                <p:nvPr/>
              </p:nvSpPr>
              <p:spPr>
                <a:xfrm>
                  <a:off x="8108486" y="3900925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743" name="Rectangle 3742"/>
                <p:cNvSpPr/>
                <p:nvPr/>
              </p:nvSpPr>
              <p:spPr>
                <a:xfrm>
                  <a:off x="8260886" y="3900925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744" name="Rectangle 3743"/>
                <p:cNvSpPr/>
                <p:nvPr/>
              </p:nvSpPr>
              <p:spPr>
                <a:xfrm>
                  <a:off x="8413286" y="3900925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745" name="Rectangle 3744"/>
                <p:cNvSpPr/>
                <p:nvPr/>
              </p:nvSpPr>
              <p:spPr>
                <a:xfrm>
                  <a:off x="8565686" y="3900925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746" name="Rectangle 3745"/>
                <p:cNvSpPr/>
                <p:nvPr/>
              </p:nvSpPr>
              <p:spPr>
                <a:xfrm>
                  <a:off x="6889286" y="4060110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747" name="Rectangle 3746"/>
                <p:cNvSpPr/>
                <p:nvPr/>
              </p:nvSpPr>
              <p:spPr>
                <a:xfrm>
                  <a:off x="7041686" y="4060110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748" name="Rectangle 3747"/>
                <p:cNvSpPr/>
                <p:nvPr/>
              </p:nvSpPr>
              <p:spPr>
                <a:xfrm>
                  <a:off x="7194086" y="4060110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749" name="Rectangle 3748"/>
                <p:cNvSpPr/>
                <p:nvPr/>
              </p:nvSpPr>
              <p:spPr>
                <a:xfrm>
                  <a:off x="7346486" y="4060110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750" name="Rectangle 3749"/>
                <p:cNvSpPr/>
                <p:nvPr/>
              </p:nvSpPr>
              <p:spPr>
                <a:xfrm>
                  <a:off x="7498886" y="4060110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751" name="Rectangle 3750"/>
                <p:cNvSpPr/>
                <p:nvPr/>
              </p:nvSpPr>
              <p:spPr>
                <a:xfrm>
                  <a:off x="7651286" y="4060110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752" name="Rectangle 3751"/>
                <p:cNvSpPr/>
                <p:nvPr/>
              </p:nvSpPr>
              <p:spPr>
                <a:xfrm>
                  <a:off x="7803686" y="4060110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753" name="Rectangle 3752"/>
                <p:cNvSpPr/>
                <p:nvPr/>
              </p:nvSpPr>
              <p:spPr>
                <a:xfrm>
                  <a:off x="7956086" y="4060110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754" name="Rectangle 3753"/>
                <p:cNvSpPr/>
                <p:nvPr/>
              </p:nvSpPr>
              <p:spPr>
                <a:xfrm>
                  <a:off x="8108486" y="4060110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755" name="Rectangle 3754"/>
                <p:cNvSpPr/>
                <p:nvPr/>
              </p:nvSpPr>
              <p:spPr>
                <a:xfrm>
                  <a:off x="8260886" y="4060110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756" name="Rectangle 3755"/>
                <p:cNvSpPr/>
                <p:nvPr/>
              </p:nvSpPr>
              <p:spPr>
                <a:xfrm>
                  <a:off x="8413286" y="4060110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757" name="Rectangle 3756"/>
                <p:cNvSpPr/>
                <p:nvPr/>
              </p:nvSpPr>
              <p:spPr>
                <a:xfrm>
                  <a:off x="8565686" y="4060110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758" name="Rectangle 3757"/>
                <p:cNvSpPr/>
                <p:nvPr/>
              </p:nvSpPr>
              <p:spPr>
                <a:xfrm>
                  <a:off x="6889286" y="4219295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759" name="Rectangle 3758"/>
                <p:cNvSpPr/>
                <p:nvPr/>
              </p:nvSpPr>
              <p:spPr>
                <a:xfrm>
                  <a:off x="7041686" y="4219295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760" name="Rectangle 3759"/>
                <p:cNvSpPr/>
                <p:nvPr/>
              </p:nvSpPr>
              <p:spPr>
                <a:xfrm>
                  <a:off x="7194086" y="4219295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761" name="Rectangle 3760"/>
                <p:cNvSpPr/>
                <p:nvPr/>
              </p:nvSpPr>
              <p:spPr>
                <a:xfrm>
                  <a:off x="7346486" y="4219295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762" name="Rectangle 3761"/>
                <p:cNvSpPr/>
                <p:nvPr/>
              </p:nvSpPr>
              <p:spPr>
                <a:xfrm>
                  <a:off x="7498886" y="4219295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763" name="Rectangle 3762"/>
                <p:cNvSpPr/>
                <p:nvPr/>
              </p:nvSpPr>
              <p:spPr>
                <a:xfrm>
                  <a:off x="7651286" y="4219295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764" name="Rectangle 3763"/>
                <p:cNvSpPr/>
                <p:nvPr/>
              </p:nvSpPr>
              <p:spPr>
                <a:xfrm>
                  <a:off x="7803686" y="4219295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765" name="Rectangle 3764"/>
                <p:cNvSpPr/>
                <p:nvPr/>
              </p:nvSpPr>
              <p:spPr>
                <a:xfrm>
                  <a:off x="7956086" y="4219295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766" name="Rectangle 3765"/>
                <p:cNvSpPr/>
                <p:nvPr/>
              </p:nvSpPr>
              <p:spPr>
                <a:xfrm>
                  <a:off x="8108486" y="4219295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767" name="Rectangle 3766"/>
                <p:cNvSpPr/>
                <p:nvPr/>
              </p:nvSpPr>
              <p:spPr>
                <a:xfrm>
                  <a:off x="8260886" y="4219295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768" name="Rectangle 3767"/>
                <p:cNvSpPr/>
                <p:nvPr/>
              </p:nvSpPr>
              <p:spPr>
                <a:xfrm>
                  <a:off x="8413286" y="4219295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769" name="Rectangle 3768"/>
                <p:cNvSpPr/>
                <p:nvPr/>
              </p:nvSpPr>
              <p:spPr>
                <a:xfrm>
                  <a:off x="8565686" y="4219295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770" name="Rectangle 3769"/>
                <p:cNvSpPr/>
                <p:nvPr/>
              </p:nvSpPr>
              <p:spPr>
                <a:xfrm>
                  <a:off x="6889286" y="4378480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771" name="Rectangle 3770"/>
                <p:cNvSpPr/>
                <p:nvPr/>
              </p:nvSpPr>
              <p:spPr>
                <a:xfrm>
                  <a:off x="7041686" y="4378480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772" name="Rectangle 3771"/>
                <p:cNvSpPr/>
                <p:nvPr/>
              </p:nvSpPr>
              <p:spPr>
                <a:xfrm>
                  <a:off x="7194086" y="4378480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773" name="Rectangle 3772"/>
                <p:cNvSpPr/>
                <p:nvPr/>
              </p:nvSpPr>
              <p:spPr>
                <a:xfrm>
                  <a:off x="7346486" y="4378480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774" name="Rectangle 3773"/>
                <p:cNvSpPr/>
                <p:nvPr/>
              </p:nvSpPr>
              <p:spPr>
                <a:xfrm>
                  <a:off x="7498886" y="4378480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775" name="Rectangle 3774"/>
                <p:cNvSpPr/>
                <p:nvPr/>
              </p:nvSpPr>
              <p:spPr>
                <a:xfrm>
                  <a:off x="7651286" y="4378480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776" name="Rectangle 3775"/>
                <p:cNvSpPr/>
                <p:nvPr/>
              </p:nvSpPr>
              <p:spPr>
                <a:xfrm>
                  <a:off x="7803686" y="4378480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777" name="Rectangle 3776"/>
                <p:cNvSpPr/>
                <p:nvPr/>
              </p:nvSpPr>
              <p:spPr>
                <a:xfrm>
                  <a:off x="7956086" y="4378480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778" name="Rectangle 3777"/>
                <p:cNvSpPr/>
                <p:nvPr/>
              </p:nvSpPr>
              <p:spPr>
                <a:xfrm>
                  <a:off x="8108486" y="4378480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779" name="Rectangle 3778"/>
                <p:cNvSpPr/>
                <p:nvPr/>
              </p:nvSpPr>
              <p:spPr>
                <a:xfrm>
                  <a:off x="8260886" y="4378480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780" name="Rectangle 3779"/>
                <p:cNvSpPr/>
                <p:nvPr/>
              </p:nvSpPr>
              <p:spPr>
                <a:xfrm>
                  <a:off x="8413286" y="4378480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781" name="Rectangle 3780"/>
                <p:cNvSpPr/>
                <p:nvPr/>
              </p:nvSpPr>
              <p:spPr>
                <a:xfrm>
                  <a:off x="8565686" y="4378480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782" name="Rectangle 3781"/>
                <p:cNvSpPr/>
                <p:nvPr/>
              </p:nvSpPr>
              <p:spPr>
                <a:xfrm>
                  <a:off x="6889286" y="4537665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783" name="Rectangle 3782"/>
                <p:cNvSpPr/>
                <p:nvPr/>
              </p:nvSpPr>
              <p:spPr>
                <a:xfrm>
                  <a:off x="7041686" y="4537665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784" name="Rectangle 3783"/>
                <p:cNvSpPr/>
                <p:nvPr/>
              </p:nvSpPr>
              <p:spPr>
                <a:xfrm>
                  <a:off x="7194086" y="4537665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785" name="Rectangle 3784"/>
                <p:cNvSpPr/>
                <p:nvPr/>
              </p:nvSpPr>
              <p:spPr>
                <a:xfrm>
                  <a:off x="7346486" y="4537665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786" name="Rectangle 3785"/>
                <p:cNvSpPr/>
                <p:nvPr/>
              </p:nvSpPr>
              <p:spPr>
                <a:xfrm>
                  <a:off x="7498886" y="4537665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787" name="Rectangle 3786"/>
                <p:cNvSpPr/>
                <p:nvPr/>
              </p:nvSpPr>
              <p:spPr>
                <a:xfrm>
                  <a:off x="7651286" y="4537665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788" name="Rectangle 3787"/>
                <p:cNvSpPr/>
                <p:nvPr/>
              </p:nvSpPr>
              <p:spPr>
                <a:xfrm>
                  <a:off x="7803686" y="4537665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789" name="Rectangle 3788"/>
                <p:cNvSpPr/>
                <p:nvPr/>
              </p:nvSpPr>
              <p:spPr>
                <a:xfrm>
                  <a:off x="7956086" y="4537665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790" name="Rectangle 3789"/>
                <p:cNvSpPr/>
                <p:nvPr/>
              </p:nvSpPr>
              <p:spPr>
                <a:xfrm>
                  <a:off x="8108486" y="4537665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791" name="Rectangle 3790"/>
                <p:cNvSpPr/>
                <p:nvPr/>
              </p:nvSpPr>
              <p:spPr>
                <a:xfrm>
                  <a:off x="8260886" y="4537665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792" name="Rectangle 3791"/>
                <p:cNvSpPr/>
                <p:nvPr/>
              </p:nvSpPr>
              <p:spPr>
                <a:xfrm>
                  <a:off x="8413286" y="4537665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793" name="Rectangle 3792"/>
                <p:cNvSpPr/>
                <p:nvPr/>
              </p:nvSpPr>
              <p:spPr>
                <a:xfrm>
                  <a:off x="8565686" y="4537665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794" name="Rectangle 3793"/>
                <p:cNvSpPr/>
                <p:nvPr/>
              </p:nvSpPr>
              <p:spPr>
                <a:xfrm>
                  <a:off x="6889286" y="4696850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795" name="Rectangle 3794"/>
                <p:cNvSpPr/>
                <p:nvPr/>
              </p:nvSpPr>
              <p:spPr>
                <a:xfrm>
                  <a:off x="7041686" y="4696850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796" name="Rectangle 3795"/>
                <p:cNvSpPr/>
                <p:nvPr/>
              </p:nvSpPr>
              <p:spPr>
                <a:xfrm>
                  <a:off x="7194086" y="4696850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797" name="Rectangle 3796"/>
                <p:cNvSpPr/>
                <p:nvPr/>
              </p:nvSpPr>
              <p:spPr>
                <a:xfrm>
                  <a:off x="7346486" y="4696850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798" name="Rectangle 3797"/>
                <p:cNvSpPr/>
                <p:nvPr/>
              </p:nvSpPr>
              <p:spPr>
                <a:xfrm>
                  <a:off x="7498886" y="4696850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799" name="Rectangle 3798"/>
                <p:cNvSpPr/>
                <p:nvPr/>
              </p:nvSpPr>
              <p:spPr>
                <a:xfrm>
                  <a:off x="7651286" y="4696850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800" name="Rectangle 3799"/>
                <p:cNvSpPr/>
                <p:nvPr/>
              </p:nvSpPr>
              <p:spPr>
                <a:xfrm>
                  <a:off x="7803686" y="4696850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801" name="Rectangle 3800"/>
                <p:cNvSpPr/>
                <p:nvPr/>
              </p:nvSpPr>
              <p:spPr>
                <a:xfrm>
                  <a:off x="7956086" y="4696850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802" name="Rectangle 3801"/>
                <p:cNvSpPr/>
                <p:nvPr/>
              </p:nvSpPr>
              <p:spPr>
                <a:xfrm>
                  <a:off x="8108486" y="4696850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803" name="Rectangle 3802"/>
                <p:cNvSpPr/>
                <p:nvPr/>
              </p:nvSpPr>
              <p:spPr>
                <a:xfrm>
                  <a:off x="8260886" y="4696850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804" name="Rectangle 3803"/>
                <p:cNvSpPr/>
                <p:nvPr/>
              </p:nvSpPr>
              <p:spPr>
                <a:xfrm>
                  <a:off x="8413286" y="4696850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805" name="Rectangle 3804"/>
                <p:cNvSpPr/>
                <p:nvPr/>
              </p:nvSpPr>
              <p:spPr>
                <a:xfrm>
                  <a:off x="8565686" y="4696850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806" name="Rectangle 3805"/>
                <p:cNvSpPr/>
                <p:nvPr/>
              </p:nvSpPr>
              <p:spPr>
                <a:xfrm>
                  <a:off x="6889286" y="4856035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807" name="Rectangle 3806"/>
                <p:cNvSpPr/>
                <p:nvPr/>
              </p:nvSpPr>
              <p:spPr>
                <a:xfrm>
                  <a:off x="7041686" y="4856035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808" name="Rectangle 3807"/>
                <p:cNvSpPr/>
                <p:nvPr/>
              </p:nvSpPr>
              <p:spPr>
                <a:xfrm>
                  <a:off x="7194086" y="4856035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809" name="Rectangle 3808"/>
                <p:cNvSpPr/>
                <p:nvPr/>
              </p:nvSpPr>
              <p:spPr>
                <a:xfrm>
                  <a:off x="7346486" y="4856035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810" name="Rectangle 3809"/>
                <p:cNvSpPr/>
                <p:nvPr/>
              </p:nvSpPr>
              <p:spPr>
                <a:xfrm>
                  <a:off x="7498886" y="4856035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811" name="Rectangle 3810"/>
                <p:cNvSpPr/>
                <p:nvPr/>
              </p:nvSpPr>
              <p:spPr>
                <a:xfrm>
                  <a:off x="7651286" y="4856035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812" name="Rectangle 3811"/>
                <p:cNvSpPr/>
                <p:nvPr/>
              </p:nvSpPr>
              <p:spPr>
                <a:xfrm>
                  <a:off x="7803686" y="4856035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813" name="Rectangle 3812"/>
                <p:cNvSpPr/>
                <p:nvPr/>
              </p:nvSpPr>
              <p:spPr>
                <a:xfrm>
                  <a:off x="7956086" y="4856035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814" name="Rectangle 3813"/>
                <p:cNvSpPr/>
                <p:nvPr/>
              </p:nvSpPr>
              <p:spPr>
                <a:xfrm>
                  <a:off x="8108486" y="4856035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815" name="Rectangle 3814"/>
                <p:cNvSpPr/>
                <p:nvPr/>
              </p:nvSpPr>
              <p:spPr>
                <a:xfrm>
                  <a:off x="8260886" y="4856035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816" name="Rectangle 3815"/>
                <p:cNvSpPr/>
                <p:nvPr/>
              </p:nvSpPr>
              <p:spPr>
                <a:xfrm>
                  <a:off x="8413286" y="4856035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817" name="Rectangle 3816"/>
                <p:cNvSpPr/>
                <p:nvPr/>
              </p:nvSpPr>
              <p:spPr>
                <a:xfrm>
                  <a:off x="8565686" y="4856035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818" name="Rectangle 3817"/>
                <p:cNvSpPr/>
                <p:nvPr/>
              </p:nvSpPr>
              <p:spPr>
                <a:xfrm>
                  <a:off x="6889286" y="5015220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819" name="Rectangle 3818"/>
                <p:cNvSpPr/>
                <p:nvPr/>
              </p:nvSpPr>
              <p:spPr>
                <a:xfrm>
                  <a:off x="7041686" y="5015220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820" name="Rectangle 3819"/>
                <p:cNvSpPr/>
                <p:nvPr/>
              </p:nvSpPr>
              <p:spPr>
                <a:xfrm>
                  <a:off x="7194086" y="5015220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821" name="Rectangle 3820"/>
                <p:cNvSpPr/>
                <p:nvPr/>
              </p:nvSpPr>
              <p:spPr>
                <a:xfrm>
                  <a:off x="7346486" y="5015220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822" name="Rectangle 3821"/>
                <p:cNvSpPr/>
                <p:nvPr/>
              </p:nvSpPr>
              <p:spPr>
                <a:xfrm>
                  <a:off x="7498886" y="5015220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823" name="Rectangle 3822"/>
                <p:cNvSpPr/>
                <p:nvPr/>
              </p:nvSpPr>
              <p:spPr>
                <a:xfrm>
                  <a:off x="7651286" y="5015220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824" name="Rectangle 3823"/>
                <p:cNvSpPr/>
                <p:nvPr/>
              </p:nvSpPr>
              <p:spPr>
                <a:xfrm>
                  <a:off x="7803686" y="5015220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825" name="Rectangle 3824"/>
                <p:cNvSpPr/>
                <p:nvPr/>
              </p:nvSpPr>
              <p:spPr>
                <a:xfrm>
                  <a:off x="7956086" y="5015220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826" name="Rectangle 3825"/>
                <p:cNvSpPr/>
                <p:nvPr/>
              </p:nvSpPr>
              <p:spPr>
                <a:xfrm>
                  <a:off x="8108486" y="5015220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827" name="Rectangle 3826"/>
                <p:cNvSpPr/>
                <p:nvPr/>
              </p:nvSpPr>
              <p:spPr>
                <a:xfrm>
                  <a:off x="8260886" y="5015220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828" name="Rectangle 3827"/>
                <p:cNvSpPr/>
                <p:nvPr/>
              </p:nvSpPr>
              <p:spPr>
                <a:xfrm>
                  <a:off x="8413286" y="5015220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829" name="Rectangle 3828"/>
                <p:cNvSpPr/>
                <p:nvPr/>
              </p:nvSpPr>
              <p:spPr>
                <a:xfrm>
                  <a:off x="8565686" y="5015220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830" name="Rectangle 3829"/>
                <p:cNvSpPr/>
                <p:nvPr/>
              </p:nvSpPr>
              <p:spPr>
                <a:xfrm>
                  <a:off x="6889286" y="5174405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831" name="Rectangle 3830"/>
                <p:cNvSpPr/>
                <p:nvPr/>
              </p:nvSpPr>
              <p:spPr>
                <a:xfrm>
                  <a:off x="7041686" y="5174405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832" name="Rectangle 3831"/>
                <p:cNvSpPr/>
                <p:nvPr/>
              </p:nvSpPr>
              <p:spPr>
                <a:xfrm>
                  <a:off x="7194086" y="5174405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833" name="Rectangle 3832"/>
                <p:cNvSpPr/>
                <p:nvPr/>
              </p:nvSpPr>
              <p:spPr>
                <a:xfrm>
                  <a:off x="7346486" y="5174405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834" name="Rectangle 3833"/>
                <p:cNvSpPr/>
                <p:nvPr/>
              </p:nvSpPr>
              <p:spPr>
                <a:xfrm>
                  <a:off x="7498886" y="5174405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835" name="Rectangle 3834"/>
                <p:cNvSpPr/>
                <p:nvPr/>
              </p:nvSpPr>
              <p:spPr>
                <a:xfrm>
                  <a:off x="7651286" y="5174405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836" name="Rectangle 3835"/>
                <p:cNvSpPr/>
                <p:nvPr/>
              </p:nvSpPr>
              <p:spPr>
                <a:xfrm>
                  <a:off x="7803686" y="5174405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837" name="Rectangle 3836"/>
                <p:cNvSpPr/>
                <p:nvPr/>
              </p:nvSpPr>
              <p:spPr>
                <a:xfrm>
                  <a:off x="7956086" y="5174405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838" name="Rectangle 3837"/>
                <p:cNvSpPr/>
                <p:nvPr/>
              </p:nvSpPr>
              <p:spPr>
                <a:xfrm>
                  <a:off x="8108486" y="5174405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839" name="Rectangle 3838"/>
                <p:cNvSpPr/>
                <p:nvPr/>
              </p:nvSpPr>
              <p:spPr>
                <a:xfrm>
                  <a:off x="8260886" y="5174405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840" name="Rectangle 3839"/>
                <p:cNvSpPr/>
                <p:nvPr/>
              </p:nvSpPr>
              <p:spPr>
                <a:xfrm>
                  <a:off x="8413286" y="5174405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841" name="Rectangle 3840"/>
                <p:cNvSpPr/>
                <p:nvPr/>
              </p:nvSpPr>
              <p:spPr>
                <a:xfrm>
                  <a:off x="8565686" y="5174405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842" name="Rectangle 3841"/>
                <p:cNvSpPr/>
                <p:nvPr/>
              </p:nvSpPr>
              <p:spPr>
                <a:xfrm>
                  <a:off x="6889286" y="5333590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843" name="Rectangle 3842"/>
                <p:cNvSpPr/>
                <p:nvPr/>
              </p:nvSpPr>
              <p:spPr>
                <a:xfrm>
                  <a:off x="7041686" y="5333590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844" name="Rectangle 3843"/>
                <p:cNvSpPr/>
                <p:nvPr/>
              </p:nvSpPr>
              <p:spPr>
                <a:xfrm>
                  <a:off x="7194086" y="5333590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845" name="Rectangle 3844"/>
                <p:cNvSpPr/>
                <p:nvPr/>
              </p:nvSpPr>
              <p:spPr>
                <a:xfrm>
                  <a:off x="7346486" y="5333590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846" name="Rectangle 3845"/>
                <p:cNvSpPr/>
                <p:nvPr/>
              </p:nvSpPr>
              <p:spPr>
                <a:xfrm>
                  <a:off x="7498886" y="5333590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847" name="Rectangle 3846"/>
                <p:cNvSpPr/>
                <p:nvPr/>
              </p:nvSpPr>
              <p:spPr>
                <a:xfrm>
                  <a:off x="7651286" y="5333590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848" name="Rectangle 3847"/>
                <p:cNvSpPr/>
                <p:nvPr/>
              </p:nvSpPr>
              <p:spPr>
                <a:xfrm>
                  <a:off x="7803686" y="5333590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849" name="Rectangle 3848"/>
                <p:cNvSpPr/>
                <p:nvPr/>
              </p:nvSpPr>
              <p:spPr>
                <a:xfrm>
                  <a:off x="7956086" y="5333590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850" name="Rectangle 3849"/>
                <p:cNvSpPr/>
                <p:nvPr/>
              </p:nvSpPr>
              <p:spPr>
                <a:xfrm>
                  <a:off x="8108486" y="5333590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851" name="Rectangle 3850"/>
                <p:cNvSpPr/>
                <p:nvPr/>
              </p:nvSpPr>
              <p:spPr>
                <a:xfrm>
                  <a:off x="8260886" y="5333590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852" name="Rectangle 3851"/>
                <p:cNvSpPr/>
                <p:nvPr/>
              </p:nvSpPr>
              <p:spPr>
                <a:xfrm>
                  <a:off x="8413286" y="5333590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853" name="Rectangle 3852"/>
                <p:cNvSpPr/>
                <p:nvPr/>
              </p:nvSpPr>
              <p:spPr>
                <a:xfrm>
                  <a:off x="8565686" y="5333590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854" name="Rectangle 3853"/>
                <p:cNvSpPr/>
                <p:nvPr/>
              </p:nvSpPr>
              <p:spPr>
                <a:xfrm>
                  <a:off x="6889286" y="5492780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855" name="Rectangle 3854"/>
                <p:cNvSpPr/>
                <p:nvPr/>
              </p:nvSpPr>
              <p:spPr>
                <a:xfrm>
                  <a:off x="7041686" y="5492780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856" name="Rectangle 3855"/>
                <p:cNvSpPr/>
                <p:nvPr/>
              </p:nvSpPr>
              <p:spPr>
                <a:xfrm>
                  <a:off x="7194086" y="5492780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857" name="Rectangle 3856"/>
                <p:cNvSpPr/>
                <p:nvPr/>
              </p:nvSpPr>
              <p:spPr>
                <a:xfrm>
                  <a:off x="7346486" y="5492780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858" name="Rectangle 3857"/>
                <p:cNvSpPr/>
                <p:nvPr/>
              </p:nvSpPr>
              <p:spPr>
                <a:xfrm>
                  <a:off x="7498886" y="5492780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859" name="Rectangle 3858"/>
                <p:cNvSpPr/>
                <p:nvPr/>
              </p:nvSpPr>
              <p:spPr>
                <a:xfrm>
                  <a:off x="7651286" y="5492780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860" name="Rectangle 3859"/>
                <p:cNvSpPr/>
                <p:nvPr/>
              </p:nvSpPr>
              <p:spPr>
                <a:xfrm>
                  <a:off x="7803686" y="5492780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861" name="Rectangle 3860"/>
                <p:cNvSpPr/>
                <p:nvPr/>
              </p:nvSpPr>
              <p:spPr>
                <a:xfrm>
                  <a:off x="7956086" y="5492780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862" name="Rectangle 3861"/>
                <p:cNvSpPr/>
                <p:nvPr/>
              </p:nvSpPr>
              <p:spPr>
                <a:xfrm>
                  <a:off x="8108486" y="5492780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863" name="Rectangle 3862"/>
                <p:cNvSpPr/>
                <p:nvPr/>
              </p:nvSpPr>
              <p:spPr>
                <a:xfrm>
                  <a:off x="8260886" y="5492780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864" name="Rectangle 3863"/>
                <p:cNvSpPr/>
                <p:nvPr/>
              </p:nvSpPr>
              <p:spPr>
                <a:xfrm>
                  <a:off x="8413286" y="5492780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865" name="Rectangle 3864"/>
                <p:cNvSpPr/>
                <p:nvPr/>
              </p:nvSpPr>
              <p:spPr>
                <a:xfrm>
                  <a:off x="8565686" y="5492780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3866" name="Group 3865"/>
              <p:cNvGrpSpPr/>
              <p:nvPr/>
            </p:nvGrpSpPr>
            <p:grpSpPr>
              <a:xfrm>
                <a:off x="10707075" y="3473902"/>
                <a:ext cx="1325385" cy="1323785"/>
                <a:chOff x="6889286" y="3741740"/>
                <a:chExt cx="1825255" cy="1911449"/>
              </a:xfrm>
              <a:noFill/>
            </p:grpSpPr>
            <p:sp>
              <p:nvSpPr>
                <p:cNvPr id="3867" name="Rectangle 3866"/>
                <p:cNvSpPr/>
                <p:nvPr/>
              </p:nvSpPr>
              <p:spPr>
                <a:xfrm>
                  <a:off x="6889286" y="3741740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868" name="Rectangle 3867"/>
                <p:cNvSpPr/>
                <p:nvPr/>
              </p:nvSpPr>
              <p:spPr>
                <a:xfrm>
                  <a:off x="7041686" y="3741740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869" name="Rectangle 3868"/>
                <p:cNvSpPr/>
                <p:nvPr/>
              </p:nvSpPr>
              <p:spPr>
                <a:xfrm>
                  <a:off x="7194086" y="3741740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870" name="Rectangle 3869"/>
                <p:cNvSpPr/>
                <p:nvPr/>
              </p:nvSpPr>
              <p:spPr>
                <a:xfrm>
                  <a:off x="7346486" y="3741740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871" name="Rectangle 3870"/>
                <p:cNvSpPr/>
                <p:nvPr/>
              </p:nvSpPr>
              <p:spPr>
                <a:xfrm>
                  <a:off x="7498886" y="3741740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872" name="Rectangle 3871"/>
                <p:cNvSpPr/>
                <p:nvPr/>
              </p:nvSpPr>
              <p:spPr>
                <a:xfrm>
                  <a:off x="7651286" y="3741740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873" name="Rectangle 3872"/>
                <p:cNvSpPr/>
                <p:nvPr/>
              </p:nvSpPr>
              <p:spPr>
                <a:xfrm>
                  <a:off x="7803686" y="3741740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874" name="Rectangle 3873"/>
                <p:cNvSpPr/>
                <p:nvPr/>
              </p:nvSpPr>
              <p:spPr>
                <a:xfrm>
                  <a:off x="7956086" y="3741740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875" name="Rectangle 3874"/>
                <p:cNvSpPr/>
                <p:nvPr/>
              </p:nvSpPr>
              <p:spPr>
                <a:xfrm>
                  <a:off x="8108486" y="3741740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876" name="Rectangle 3875"/>
                <p:cNvSpPr/>
                <p:nvPr/>
              </p:nvSpPr>
              <p:spPr>
                <a:xfrm>
                  <a:off x="8260886" y="3741740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877" name="Rectangle 3876"/>
                <p:cNvSpPr/>
                <p:nvPr/>
              </p:nvSpPr>
              <p:spPr>
                <a:xfrm>
                  <a:off x="8413286" y="3741740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878" name="Rectangle 3877"/>
                <p:cNvSpPr/>
                <p:nvPr/>
              </p:nvSpPr>
              <p:spPr>
                <a:xfrm>
                  <a:off x="8565686" y="3741740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879" name="Rectangle 3878"/>
                <p:cNvSpPr/>
                <p:nvPr/>
              </p:nvSpPr>
              <p:spPr>
                <a:xfrm>
                  <a:off x="6889286" y="3900925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880" name="Rectangle 3879"/>
                <p:cNvSpPr/>
                <p:nvPr/>
              </p:nvSpPr>
              <p:spPr>
                <a:xfrm>
                  <a:off x="7041686" y="3900925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881" name="Rectangle 3880"/>
                <p:cNvSpPr/>
                <p:nvPr/>
              </p:nvSpPr>
              <p:spPr>
                <a:xfrm>
                  <a:off x="7194086" y="3900925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882" name="Rectangle 3881"/>
                <p:cNvSpPr/>
                <p:nvPr/>
              </p:nvSpPr>
              <p:spPr>
                <a:xfrm>
                  <a:off x="7346486" y="3900925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883" name="Rectangle 3882"/>
                <p:cNvSpPr/>
                <p:nvPr/>
              </p:nvSpPr>
              <p:spPr>
                <a:xfrm>
                  <a:off x="7498886" y="3900924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884" name="Rectangle 3883"/>
                <p:cNvSpPr/>
                <p:nvPr/>
              </p:nvSpPr>
              <p:spPr>
                <a:xfrm>
                  <a:off x="7651286" y="3900925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885" name="Rectangle 3884"/>
                <p:cNvSpPr/>
                <p:nvPr/>
              </p:nvSpPr>
              <p:spPr>
                <a:xfrm>
                  <a:off x="7803686" y="3900925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886" name="Rectangle 3885"/>
                <p:cNvSpPr/>
                <p:nvPr/>
              </p:nvSpPr>
              <p:spPr>
                <a:xfrm>
                  <a:off x="7956086" y="3900925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887" name="Rectangle 3886"/>
                <p:cNvSpPr/>
                <p:nvPr/>
              </p:nvSpPr>
              <p:spPr>
                <a:xfrm>
                  <a:off x="8108486" y="3900925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888" name="Rectangle 3887"/>
                <p:cNvSpPr/>
                <p:nvPr/>
              </p:nvSpPr>
              <p:spPr>
                <a:xfrm>
                  <a:off x="8260886" y="3900925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889" name="Rectangle 3888"/>
                <p:cNvSpPr/>
                <p:nvPr/>
              </p:nvSpPr>
              <p:spPr>
                <a:xfrm>
                  <a:off x="8413286" y="3900925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890" name="Rectangle 3889"/>
                <p:cNvSpPr/>
                <p:nvPr/>
              </p:nvSpPr>
              <p:spPr>
                <a:xfrm>
                  <a:off x="8565686" y="3900925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891" name="Rectangle 3890"/>
                <p:cNvSpPr/>
                <p:nvPr/>
              </p:nvSpPr>
              <p:spPr>
                <a:xfrm>
                  <a:off x="6889286" y="4060110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892" name="Rectangle 3891"/>
                <p:cNvSpPr/>
                <p:nvPr/>
              </p:nvSpPr>
              <p:spPr>
                <a:xfrm>
                  <a:off x="7041686" y="4060110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893" name="Rectangle 3892"/>
                <p:cNvSpPr/>
                <p:nvPr/>
              </p:nvSpPr>
              <p:spPr>
                <a:xfrm>
                  <a:off x="7194086" y="4060110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894" name="Rectangle 3893"/>
                <p:cNvSpPr/>
                <p:nvPr/>
              </p:nvSpPr>
              <p:spPr>
                <a:xfrm>
                  <a:off x="7346486" y="4060110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895" name="Rectangle 3894"/>
                <p:cNvSpPr/>
                <p:nvPr/>
              </p:nvSpPr>
              <p:spPr>
                <a:xfrm>
                  <a:off x="7498886" y="4060110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896" name="Rectangle 3895"/>
                <p:cNvSpPr/>
                <p:nvPr/>
              </p:nvSpPr>
              <p:spPr>
                <a:xfrm>
                  <a:off x="7651286" y="4060110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897" name="Rectangle 3896"/>
                <p:cNvSpPr/>
                <p:nvPr/>
              </p:nvSpPr>
              <p:spPr>
                <a:xfrm>
                  <a:off x="7803686" y="4060110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898" name="Rectangle 3897"/>
                <p:cNvSpPr/>
                <p:nvPr/>
              </p:nvSpPr>
              <p:spPr>
                <a:xfrm>
                  <a:off x="7956086" y="4060110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899" name="Rectangle 3898"/>
                <p:cNvSpPr/>
                <p:nvPr/>
              </p:nvSpPr>
              <p:spPr>
                <a:xfrm>
                  <a:off x="8108486" y="4060110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900" name="Rectangle 3899"/>
                <p:cNvSpPr/>
                <p:nvPr/>
              </p:nvSpPr>
              <p:spPr>
                <a:xfrm>
                  <a:off x="8260886" y="4060110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901" name="Rectangle 3900"/>
                <p:cNvSpPr/>
                <p:nvPr/>
              </p:nvSpPr>
              <p:spPr>
                <a:xfrm>
                  <a:off x="8413286" y="4060110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902" name="Rectangle 3901"/>
                <p:cNvSpPr/>
                <p:nvPr/>
              </p:nvSpPr>
              <p:spPr>
                <a:xfrm>
                  <a:off x="8565686" y="4060110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903" name="Rectangle 3902"/>
                <p:cNvSpPr/>
                <p:nvPr/>
              </p:nvSpPr>
              <p:spPr>
                <a:xfrm>
                  <a:off x="6889286" y="4219295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904" name="Rectangle 3903"/>
                <p:cNvSpPr/>
                <p:nvPr/>
              </p:nvSpPr>
              <p:spPr>
                <a:xfrm>
                  <a:off x="7041686" y="4219295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905" name="Rectangle 3904"/>
                <p:cNvSpPr/>
                <p:nvPr/>
              </p:nvSpPr>
              <p:spPr>
                <a:xfrm>
                  <a:off x="7194086" y="4219295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906" name="Rectangle 3905"/>
                <p:cNvSpPr/>
                <p:nvPr/>
              </p:nvSpPr>
              <p:spPr>
                <a:xfrm>
                  <a:off x="7346486" y="4219295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907" name="Rectangle 3906"/>
                <p:cNvSpPr/>
                <p:nvPr/>
              </p:nvSpPr>
              <p:spPr>
                <a:xfrm>
                  <a:off x="7498886" y="4219295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908" name="Rectangle 3907"/>
                <p:cNvSpPr/>
                <p:nvPr/>
              </p:nvSpPr>
              <p:spPr>
                <a:xfrm>
                  <a:off x="7651286" y="4219295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909" name="Rectangle 3908"/>
                <p:cNvSpPr/>
                <p:nvPr/>
              </p:nvSpPr>
              <p:spPr>
                <a:xfrm>
                  <a:off x="7803686" y="4219295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910" name="Rectangle 3909"/>
                <p:cNvSpPr/>
                <p:nvPr/>
              </p:nvSpPr>
              <p:spPr>
                <a:xfrm>
                  <a:off x="7956086" y="4219295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911" name="Rectangle 3910"/>
                <p:cNvSpPr/>
                <p:nvPr/>
              </p:nvSpPr>
              <p:spPr>
                <a:xfrm>
                  <a:off x="8108486" y="4219295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912" name="Rectangle 3911"/>
                <p:cNvSpPr/>
                <p:nvPr/>
              </p:nvSpPr>
              <p:spPr>
                <a:xfrm>
                  <a:off x="8260886" y="4219295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913" name="Rectangle 3912"/>
                <p:cNvSpPr/>
                <p:nvPr/>
              </p:nvSpPr>
              <p:spPr>
                <a:xfrm>
                  <a:off x="8413286" y="4219295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914" name="Rectangle 3913"/>
                <p:cNvSpPr/>
                <p:nvPr/>
              </p:nvSpPr>
              <p:spPr>
                <a:xfrm>
                  <a:off x="8565686" y="4219295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915" name="Rectangle 3914"/>
                <p:cNvSpPr/>
                <p:nvPr/>
              </p:nvSpPr>
              <p:spPr>
                <a:xfrm>
                  <a:off x="6889286" y="4378480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916" name="Rectangle 3915"/>
                <p:cNvSpPr/>
                <p:nvPr/>
              </p:nvSpPr>
              <p:spPr>
                <a:xfrm>
                  <a:off x="7041686" y="4378480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917" name="Rectangle 3916"/>
                <p:cNvSpPr/>
                <p:nvPr/>
              </p:nvSpPr>
              <p:spPr>
                <a:xfrm>
                  <a:off x="7194086" y="4378480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918" name="Rectangle 3917"/>
                <p:cNvSpPr/>
                <p:nvPr/>
              </p:nvSpPr>
              <p:spPr>
                <a:xfrm>
                  <a:off x="7346486" y="4378480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919" name="Rectangle 3918"/>
                <p:cNvSpPr/>
                <p:nvPr/>
              </p:nvSpPr>
              <p:spPr>
                <a:xfrm>
                  <a:off x="7498886" y="4378480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920" name="Rectangle 3919"/>
                <p:cNvSpPr/>
                <p:nvPr/>
              </p:nvSpPr>
              <p:spPr>
                <a:xfrm>
                  <a:off x="7651286" y="4378480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921" name="Rectangle 3920"/>
                <p:cNvSpPr/>
                <p:nvPr/>
              </p:nvSpPr>
              <p:spPr>
                <a:xfrm>
                  <a:off x="7803686" y="4378480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922" name="Rectangle 3921"/>
                <p:cNvSpPr/>
                <p:nvPr/>
              </p:nvSpPr>
              <p:spPr>
                <a:xfrm>
                  <a:off x="7956086" y="4378480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923" name="Rectangle 3922"/>
                <p:cNvSpPr/>
                <p:nvPr/>
              </p:nvSpPr>
              <p:spPr>
                <a:xfrm>
                  <a:off x="8108486" y="4378480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924" name="Rectangle 3923"/>
                <p:cNvSpPr/>
                <p:nvPr/>
              </p:nvSpPr>
              <p:spPr>
                <a:xfrm>
                  <a:off x="8260886" y="4378480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925" name="Rectangle 3924"/>
                <p:cNvSpPr/>
                <p:nvPr/>
              </p:nvSpPr>
              <p:spPr>
                <a:xfrm>
                  <a:off x="8413286" y="4378480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926" name="Rectangle 3925"/>
                <p:cNvSpPr/>
                <p:nvPr/>
              </p:nvSpPr>
              <p:spPr>
                <a:xfrm>
                  <a:off x="8565686" y="4378480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927" name="Rectangle 3926"/>
                <p:cNvSpPr/>
                <p:nvPr/>
              </p:nvSpPr>
              <p:spPr>
                <a:xfrm>
                  <a:off x="6889286" y="4537665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928" name="Rectangle 3927"/>
                <p:cNvSpPr/>
                <p:nvPr/>
              </p:nvSpPr>
              <p:spPr>
                <a:xfrm>
                  <a:off x="7041686" y="4537665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929" name="Rectangle 3928"/>
                <p:cNvSpPr/>
                <p:nvPr/>
              </p:nvSpPr>
              <p:spPr>
                <a:xfrm>
                  <a:off x="7194086" y="4537665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930" name="Rectangle 3929"/>
                <p:cNvSpPr/>
                <p:nvPr/>
              </p:nvSpPr>
              <p:spPr>
                <a:xfrm>
                  <a:off x="7346486" y="4537665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931" name="Rectangle 3930"/>
                <p:cNvSpPr/>
                <p:nvPr/>
              </p:nvSpPr>
              <p:spPr>
                <a:xfrm>
                  <a:off x="7498886" y="4537665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932" name="Rectangle 3931"/>
                <p:cNvSpPr/>
                <p:nvPr/>
              </p:nvSpPr>
              <p:spPr>
                <a:xfrm>
                  <a:off x="7651286" y="4537665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933" name="Rectangle 3932"/>
                <p:cNvSpPr/>
                <p:nvPr/>
              </p:nvSpPr>
              <p:spPr>
                <a:xfrm>
                  <a:off x="7803686" y="4537665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934" name="Rectangle 3933"/>
                <p:cNvSpPr/>
                <p:nvPr/>
              </p:nvSpPr>
              <p:spPr>
                <a:xfrm>
                  <a:off x="7956086" y="4537665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935" name="Rectangle 3934"/>
                <p:cNvSpPr/>
                <p:nvPr/>
              </p:nvSpPr>
              <p:spPr>
                <a:xfrm>
                  <a:off x="8108486" y="4537665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936" name="Rectangle 3935"/>
                <p:cNvSpPr/>
                <p:nvPr/>
              </p:nvSpPr>
              <p:spPr>
                <a:xfrm>
                  <a:off x="8260886" y="4537665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937" name="Rectangle 3936"/>
                <p:cNvSpPr/>
                <p:nvPr/>
              </p:nvSpPr>
              <p:spPr>
                <a:xfrm>
                  <a:off x="8413286" y="4537665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938" name="Rectangle 3937"/>
                <p:cNvSpPr/>
                <p:nvPr/>
              </p:nvSpPr>
              <p:spPr>
                <a:xfrm>
                  <a:off x="8565686" y="4537665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939" name="Rectangle 3938"/>
                <p:cNvSpPr/>
                <p:nvPr/>
              </p:nvSpPr>
              <p:spPr>
                <a:xfrm>
                  <a:off x="6889286" y="4696850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940" name="Rectangle 3939"/>
                <p:cNvSpPr/>
                <p:nvPr/>
              </p:nvSpPr>
              <p:spPr>
                <a:xfrm>
                  <a:off x="7041686" y="4696850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941" name="Rectangle 3940"/>
                <p:cNvSpPr/>
                <p:nvPr/>
              </p:nvSpPr>
              <p:spPr>
                <a:xfrm>
                  <a:off x="7194086" y="4696850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942" name="Rectangle 3941"/>
                <p:cNvSpPr/>
                <p:nvPr/>
              </p:nvSpPr>
              <p:spPr>
                <a:xfrm>
                  <a:off x="7346486" y="4696850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943" name="Rectangle 3942"/>
                <p:cNvSpPr/>
                <p:nvPr/>
              </p:nvSpPr>
              <p:spPr>
                <a:xfrm>
                  <a:off x="7498886" y="4696850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944" name="Rectangle 3943"/>
                <p:cNvSpPr/>
                <p:nvPr/>
              </p:nvSpPr>
              <p:spPr>
                <a:xfrm>
                  <a:off x="7651286" y="4696850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945" name="Rectangle 3944"/>
                <p:cNvSpPr/>
                <p:nvPr/>
              </p:nvSpPr>
              <p:spPr>
                <a:xfrm>
                  <a:off x="7803686" y="4696850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946" name="Rectangle 3945"/>
                <p:cNvSpPr/>
                <p:nvPr/>
              </p:nvSpPr>
              <p:spPr>
                <a:xfrm>
                  <a:off x="7956086" y="4696850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947" name="Rectangle 3946"/>
                <p:cNvSpPr/>
                <p:nvPr/>
              </p:nvSpPr>
              <p:spPr>
                <a:xfrm>
                  <a:off x="8108486" y="4696850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948" name="Rectangle 3947"/>
                <p:cNvSpPr/>
                <p:nvPr/>
              </p:nvSpPr>
              <p:spPr>
                <a:xfrm>
                  <a:off x="8260886" y="4696850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949" name="Rectangle 3948"/>
                <p:cNvSpPr/>
                <p:nvPr/>
              </p:nvSpPr>
              <p:spPr>
                <a:xfrm>
                  <a:off x="8413286" y="4696850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950" name="Rectangle 3949"/>
                <p:cNvSpPr/>
                <p:nvPr/>
              </p:nvSpPr>
              <p:spPr>
                <a:xfrm>
                  <a:off x="8565686" y="4696850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951" name="Rectangle 3950"/>
                <p:cNvSpPr/>
                <p:nvPr/>
              </p:nvSpPr>
              <p:spPr>
                <a:xfrm>
                  <a:off x="6889286" y="4856035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952" name="Rectangle 3951"/>
                <p:cNvSpPr/>
                <p:nvPr/>
              </p:nvSpPr>
              <p:spPr>
                <a:xfrm>
                  <a:off x="7041686" y="4856035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953" name="Rectangle 3952"/>
                <p:cNvSpPr/>
                <p:nvPr/>
              </p:nvSpPr>
              <p:spPr>
                <a:xfrm>
                  <a:off x="7194086" y="4856035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954" name="Rectangle 3953"/>
                <p:cNvSpPr/>
                <p:nvPr/>
              </p:nvSpPr>
              <p:spPr>
                <a:xfrm>
                  <a:off x="7346486" y="4856035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955" name="Rectangle 3954"/>
                <p:cNvSpPr/>
                <p:nvPr/>
              </p:nvSpPr>
              <p:spPr>
                <a:xfrm>
                  <a:off x="7498886" y="4856035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956" name="Rectangle 3955"/>
                <p:cNvSpPr/>
                <p:nvPr/>
              </p:nvSpPr>
              <p:spPr>
                <a:xfrm>
                  <a:off x="7651286" y="4856035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957" name="Rectangle 3956"/>
                <p:cNvSpPr/>
                <p:nvPr/>
              </p:nvSpPr>
              <p:spPr>
                <a:xfrm>
                  <a:off x="7803686" y="4856035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958" name="Rectangle 3957"/>
                <p:cNvSpPr/>
                <p:nvPr/>
              </p:nvSpPr>
              <p:spPr>
                <a:xfrm>
                  <a:off x="7956086" y="4856035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959" name="Rectangle 3958"/>
                <p:cNvSpPr/>
                <p:nvPr/>
              </p:nvSpPr>
              <p:spPr>
                <a:xfrm>
                  <a:off x="8108486" y="4856035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960" name="Rectangle 3959"/>
                <p:cNvSpPr/>
                <p:nvPr/>
              </p:nvSpPr>
              <p:spPr>
                <a:xfrm>
                  <a:off x="8260886" y="4856035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961" name="Rectangle 3960"/>
                <p:cNvSpPr/>
                <p:nvPr/>
              </p:nvSpPr>
              <p:spPr>
                <a:xfrm>
                  <a:off x="8413286" y="4856035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962" name="Rectangle 3961"/>
                <p:cNvSpPr/>
                <p:nvPr/>
              </p:nvSpPr>
              <p:spPr>
                <a:xfrm>
                  <a:off x="8565686" y="4856035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963" name="Rectangle 3962"/>
                <p:cNvSpPr/>
                <p:nvPr/>
              </p:nvSpPr>
              <p:spPr>
                <a:xfrm>
                  <a:off x="6889286" y="5015220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964" name="Rectangle 3963"/>
                <p:cNvSpPr/>
                <p:nvPr/>
              </p:nvSpPr>
              <p:spPr>
                <a:xfrm>
                  <a:off x="7041686" y="5015220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965" name="Rectangle 3964"/>
                <p:cNvSpPr/>
                <p:nvPr/>
              </p:nvSpPr>
              <p:spPr>
                <a:xfrm>
                  <a:off x="7194086" y="5015220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966" name="Rectangle 3965"/>
                <p:cNvSpPr/>
                <p:nvPr/>
              </p:nvSpPr>
              <p:spPr>
                <a:xfrm>
                  <a:off x="7346486" y="5015220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967" name="Rectangle 3966"/>
                <p:cNvSpPr/>
                <p:nvPr/>
              </p:nvSpPr>
              <p:spPr>
                <a:xfrm>
                  <a:off x="7498886" y="5015220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968" name="Rectangle 3967"/>
                <p:cNvSpPr/>
                <p:nvPr/>
              </p:nvSpPr>
              <p:spPr>
                <a:xfrm>
                  <a:off x="7651286" y="5015220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969" name="Rectangle 3968"/>
                <p:cNvSpPr/>
                <p:nvPr/>
              </p:nvSpPr>
              <p:spPr>
                <a:xfrm>
                  <a:off x="7803686" y="5015220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970" name="Rectangle 3969"/>
                <p:cNvSpPr/>
                <p:nvPr/>
              </p:nvSpPr>
              <p:spPr>
                <a:xfrm>
                  <a:off x="7956086" y="5015220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971" name="Rectangle 3970"/>
                <p:cNvSpPr/>
                <p:nvPr/>
              </p:nvSpPr>
              <p:spPr>
                <a:xfrm>
                  <a:off x="8108486" y="5015220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972" name="Rectangle 3971"/>
                <p:cNvSpPr/>
                <p:nvPr/>
              </p:nvSpPr>
              <p:spPr>
                <a:xfrm>
                  <a:off x="8260886" y="5015220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973" name="Rectangle 3972"/>
                <p:cNvSpPr/>
                <p:nvPr/>
              </p:nvSpPr>
              <p:spPr>
                <a:xfrm>
                  <a:off x="8413286" y="5015220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974" name="Rectangle 3973"/>
                <p:cNvSpPr/>
                <p:nvPr/>
              </p:nvSpPr>
              <p:spPr>
                <a:xfrm>
                  <a:off x="8565686" y="5015220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975" name="Rectangle 3974"/>
                <p:cNvSpPr/>
                <p:nvPr/>
              </p:nvSpPr>
              <p:spPr>
                <a:xfrm>
                  <a:off x="6889286" y="5174405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976" name="Rectangle 3975"/>
                <p:cNvSpPr/>
                <p:nvPr/>
              </p:nvSpPr>
              <p:spPr>
                <a:xfrm>
                  <a:off x="7041686" y="5174405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977" name="Rectangle 3976"/>
                <p:cNvSpPr/>
                <p:nvPr/>
              </p:nvSpPr>
              <p:spPr>
                <a:xfrm>
                  <a:off x="7194086" y="5174405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978" name="Rectangle 3977"/>
                <p:cNvSpPr/>
                <p:nvPr/>
              </p:nvSpPr>
              <p:spPr>
                <a:xfrm>
                  <a:off x="7346486" y="5174405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979" name="Rectangle 3978"/>
                <p:cNvSpPr/>
                <p:nvPr/>
              </p:nvSpPr>
              <p:spPr>
                <a:xfrm>
                  <a:off x="7498886" y="5174405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980" name="Rectangle 3979"/>
                <p:cNvSpPr/>
                <p:nvPr/>
              </p:nvSpPr>
              <p:spPr>
                <a:xfrm>
                  <a:off x="7651286" y="5174405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981" name="Rectangle 3980"/>
                <p:cNvSpPr/>
                <p:nvPr/>
              </p:nvSpPr>
              <p:spPr>
                <a:xfrm>
                  <a:off x="7803686" y="5174405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982" name="Rectangle 3981"/>
                <p:cNvSpPr/>
                <p:nvPr/>
              </p:nvSpPr>
              <p:spPr>
                <a:xfrm>
                  <a:off x="7956086" y="5174405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983" name="Rectangle 3982"/>
                <p:cNvSpPr/>
                <p:nvPr/>
              </p:nvSpPr>
              <p:spPr>
                <a:xfrm>
                  <a:off x="8108486" y="5174405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984" name="Rectangle 3983"/>
                <p:cNvSpPr/>
                <p:nvPr/>
              </p:nvSpPr>
              <p:spPr>
                <a:xfrm>
                  <a:off x="8260886" y="5174405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985" name="Rectangle 3984"/>
                <p:cNvSpPr/>
                <p:nvPr/>
              </p:nvSpPr>
              <p:spPr>
                <a:xfrm>
                  <a:off x="8413286" y="5174405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986" name="Rectangle 3985"/>
                <p:cNvSpPr/>
                <p:nvPr/>
              </p:nvSpPr>
              <p:spPr>
                <a:xfrm>
                  <a:off x="8565686" y="5174405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987" name="Rectangle 3986"/>
                <p:cNvSpPr/>
                <p:nvPr/>
              </p:nvSpPr>
              <p:spPr>
                <a:xfrm>
                  <a:off x="6889286" y="5333590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988" name="Rectangle 3987"/>
                <p:cNvSpPr/>
                <p:nvPr/>
              </p:nvSpPr>
              <p:spPr>
                <a:xfrm>
                  <a:off x="7041686" y="5333590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989" name="Rectangle 3988"/>
                <p:cNvSpPr/>
                <p:nvPr/>
              </p:nvSpPr>
              <p:spPr>
                <a:xfrm>
                  <a:off x="7194086" y="5333590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990" name="Rectangle 3989"/>
                <p:cNvSpPr/>
                <p:nvPr/>
              </p:nvSpPr>
              <p:spPr>
                <a:xfrm>
                  <a:off x="7346486" y="5333590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991" name="Rectangle 3990"/>
                <p:cNvSpPr/>
                <p:nvPr/>
              </p:nvSpPr>
              <p:spPr>
                <a:xfrm>
                  <a:off x="7498886" y="5333590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992" name="Rectangle 3991"/>
                <p:cNvSpPr/>
                <p:nvPr/>
              </p:nvSpPr>
              <p:spPr>
                <a:xfrm>
                  <a:off x="7651286" y="5333590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993" name="Rectangle 3992"/>
                <p:cNvSpPr/>
                <p:nvPr/>
              </p:nvSpPr>
              <p:spPr>
                <a:xfrm>
                  <a:off x="7803686" y="5333590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994" name="Rectangle 3993"/>
                <p:cNvSpPr/>
                <p:nvPr/>
              </p:nvSpPr>
              <p:spPr>
                <a:xfrm>
                  <a:off x="7956086" y="5333590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995" name="Rectangle 3994"/>
                <p:cNvSpPr/>
                <p:nvPr/>
              </p:nvSpPr>
              <p:spPr>
                <a:xfrm>
                  <a:off x="8108486" y="5333590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996" name="Rectangle 3995"/>
                <p:cNvSpPr/>
                <p:nvPr/>
              </p:nvSpPr>
              <p:spPr>
                <a:xfrm>
                  <a:off x="8260886" y="5333590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997" name="Rectangle 3996"/>
                <p:cNvSpPr/>
                <p:nvPr/>
              </p:nvSpPr>
              <p:spPr>
                <a:xfrm>
                  <a:off x="8413286" y="5333590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998" name="Rectangle 3997"/>
                <p:cNvSpPr/>
                <p:nvPr/>
              </p:nvSpPr>
              <p:spPr>
                <a:xfrm>
                  <a:off x="8565686" y="5333590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999" name="Rectangle 3998"/>
                <p:cNvSpPr/>
                <p:nvPr/>
              </p:nvSpPr>
              <p:spPr>
                <a:xfrm>
                  <a:off x="6889286" y="5492780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000" name="Rectangle 3999"/>
                <p:cNvSpPr/>
                <p:nvPr/>
              </p:nvSpPr>
              <p:spPr>
                <a:xfrm>
                  <a:off x="7041686" y="5492780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001" name="Rectangle 4000"/>
                <p:cNvSpPr/>
                <p:nvPr/>
              </p:nvSpPr>
              <p:spPr>
                <a:xfrm>
                  <a:off x="7194086" y="5492780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002" name="Rectangle 4001"/>
                <p:cNvSpPr/>
                <p:nvPr/>
              </p:nvSpPr>
              <p:spPr>
                <a:xfrm>
                  <a:off x="7346486" y="5492780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003" name="Rectangle 4002"/>
                <p:cNvSpPr/>
                <p:nvPr/>
              </p:nvSpPr>
              <p:spPr>
                <a:xfrm>
                  <a:off x="7498886" y="5492780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004" name="Rectangle 4003"/>
                <p:cNvSpPr/>
                <p:nvPr/>
              </p:nvSpPr>
              <p:spPr>
                <a:xfrm>
                  <a:off x="7651286" y="5492780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005" name="Rectangle 4004"/>
                <p:cNvSpPr/>
                <p:nvPr/>
              </p:nvSpPr>
              <p:spPr>
                <a:xfrm>
                  <a:off x="7803686" y="5492780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006" name="Rectangle 4005"/>
                <p:cNvSpPr/>
                <p:nvPr/>
              </p:nvSpPr>
              <p:spPr>
                <a:xfrm>
                  <a:off x="7956086" y="5492780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007" name="Rectangle 4006"/>
                <p:cNvSpPr/>
                <p:nvPr/>
              </p:nvSpPr>
              <p:spPr>
                <a:xfrm>
                  <a:off x="8108486" y="5492780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008" name="Rectangle 4007"/>
                <p:cNvSpPr/>
                <p:nvPr/>
              </p:nvSpPr>
              <p:spPr>
                <a:xfrm>
                  <a:off x="8260886" y="5492780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009" name="Rectangle 4008"/>
                <p:cNvSpPr/>
                <p:nvPr/>
              </p:nvSpPr>
              <p:spPr>
                <a:xfrm>
                  <a:off x="8413286" y="5492780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010" name="Rectangle 4009"/>
                <p:cNvSpPr/>
                <p:nvPr/>
              </p:nvSpPr>
              <p:spPr>
                <a:xfrm>
                  <a:off x="8565686" y="5492780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4011" name="Group 4010"/>
              <p:cNvGrpSpPr/>
              <p:nvPr/>
            </p:nvGrpSpPr>
            <p:grpSpPr>
              <a:xfrm>
                <a:off x="9381690" y="3474328"/>
                <a:ext cx="1325385" cy="1323785"/>
                <a:chOff x="6889286" y="3741740"/>
                <a:chExt cx="1825255" cy="1911449"/>
              </a:xfrm>
              <a:noFill/>
            </p:grpSpPr>
            <p:sp>
              <p:nvSpPr>
                <p:cNvPr id="4012" name="Rectangle 4011"/>
                <p:cNvSpPr/>
                <p:nvPr/>
              </p:nvSpPr>
              <p:spPr>
                <a:xfrm>
                  <a:off x="6889286" y="3741740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013" name="Rectangle 4012"/>
                <p:cNvSpPr/>
                <p:nvPr/>
              </p:nvSpPr>
              <p:spPr>
                <a:xfrm>
                  <a:off x="7041686" y="3741740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014" name="Rectangle 4013"/>
                <p:cNvSpPr/>
                <p:nvPr/>
              </p:nvSpPr>
              <p:spPr>
                <a:xfrm>
                  <a:off x="7194086" y="3741740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015" name="Rectangle 4014"/>
                <p:cNvSpPr/>
                <p:nvPr/>
              </p:nvSpPr>
              <p:spPr>
                <a:xfrm>
                  <a:off x="7346486" y="3741740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016" name="Rectangle 4015"/>
                <p:cNvSpPr/>
                <p:nvPr/>
              </p:nvSpPr>
              <p:spPr>
                <a:xfrm>
                  <a:off x="7498886" y="3741740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017" name="Rectangle 4016"/>
                <p:cNvSpPr/>
                <p:nvPr/>
              </p:nvSpPr>
              <p:spPr>
                <a:xfrm>
                  <a:off x="7651286" y="3741740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018" name="Rectangle 4017"/>
                <p:cNvSpPr/>
                <p:nvPr/>
              </p:nvSpPr>
              <p:spPr>
                <a:xfrm>
                  <a:off x="7803686" y="3741740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019" name="Rectangle 4018"/>
                <p:cNvSpPr/>
                <p:nvPr/>
              </p:nvSpPr>
              <p:spPr>
                <a:xfrm>
                  <a:off x="7956086" y="3741740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020" name="Rectangle 4019"/>
                <p:cNvSpPr/>
                <p:nvPr/>
              </p:nvSpPr>
              <p:spPr>
                <a:xfrm>
                  <a:off x="8108486" y="3741740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021" name="Rectangle 4020"/>
                <p:cNvSpPr/>
                <p:nvPr/>
              </p:nvSpPr>
              <p:spPr>
                <a:xfrm>
                  <a:off x="8260886" y="3741740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022" name="Rectangle 4021"/>
                <p:cNvSpPr/>
                <p:nvPr/>
              </p:nvSpPr>
              <p:spPr>
                <a:xfrm>
                  <a:off x="8413286" y="3741740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023" name="Rectangle 4022"/>
                <p:cNvSpPr/>
                <p:nvPr/>
              </p:nvSpPr>
              <p:spPr>
                <a:xfrm>
                  <a:off x="8565686" y="3741740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024" name="Rectangle 4023"/>
                <p:cNvSpPr/>
                <p:nvPr/>
              </p:nvSpPr>
              <p:spPr>
                <a:xfrm>
                  <a:off x="6889286" y="3900925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025" name="Rectangle 4024"/>
                <p:cNvSpPr/>
                <p:nvPr/>
              </p:nvSpPr>
              <p:spPr>
                <a:xfrm>
                  <a:off x="7041686" y="3900925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026" name="Rectangle 4025"/>
                <p:cNvSpPr/>
                <p:nvPr/>
              </p:nvSpPr>
              <p:spPr>
                <a:xfrm>
                  <a:off x="7194086" y="3900925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027" name="Rectangle 4026"/>
                <p:cNvSpPr/>
                <p:nvPr/>
              </p:nvSpPr>
              <p:spPr>
                <a:xfrm>
                  <a:off x="7346486" y="3900925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028" name="Rectangle 4027"/>
                <p:cNvSpPr/>
                <p:nvPr/>
              </p:nvSpPr>
              <p:spPr>
                <a:xfrm>
                  <a:off x="7498886" y="3900924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029" name="Rectangle 4028"/>
                <p:cNvSpPr/>
                <p:nvPr/>
              </p:nvSpPr>
              <p:spPr>
                <a:xfrm>
                  <a:off x="7651286" y="3900925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030" name="Rectangle 4029"/>
                <p:cNvSpPr/>
                <p:nvPr/>
              </p:nvSpPr>
              <p:spPr>
                <a:xfrm>
                  <a:off x="7803686" y="3900925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031" name="Rectangle 4030"/>
                <p:cNvSpPr/>
                <p:nvPr/>
              </p:nvSpPr>
              <p:spPr>
                <a:xfrm>
                  <a:off x="7956086" y="3900925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032" name="Rectangle 4031"/>
                <p:cNvSpPr/>
                <p:nvPr/>
              </p:nvSpPr>
              <p:spPr>
                <a:xfrm>
                  <a:off x="8108486" y="3900925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033" name="Rectangle 4032"/>
                <p:cNvSpPr/>
                <p:nvPr/>
              </p:nvSpPr>
              <p:spPr>
                <a:xfrm>
                  <a:off x="8260886" y="3900925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034" name="Rectangle 4033"/>
                <p:cNvSpPr/>
                <p:nvPr/>
              </p:nvSpPr>
              <p:spPr>
                <a:xfrm>
                  <a:off x="8413286" y="3900925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035" name="Rectangle 4034"/>
                <p:cNvSpPr/>
                <p:nvPr/>
              </p:nvSpPr>
              <p:spPr>
                <a:xfrm>
                  <a:off x="8565686" y="3900925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036" name="Rectangle 4035"/>
                <p:cNvSpPr/>
                <p:nvPr/>
              </p:nvSpPr>
              <p:spPr>
                <a:xfrm>
                  <a:off x="6889286" y="4060110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037" name="Rectangle 4036"/>
                <p:cNvSpPr/>
                <p:nvPr/>
              </p:nvSpPr>
              <p:spPr>
                <a:xfrm>
                  <a:off x="7041686" y="4060110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038" name="Rectangle 4037"/>
                <p:cNvSpPr/>
                <p:nvPr/>
              </p:nvSpPr>
              <p:spPr>
                <a:xfrm>
                  <a:off x="7194086" y="4060110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039" name="Rectangle 4038"/>
                <p:cNvSpPr/>
                <p:nvPr/>
              </p:nvSpPr>
              <p:spPr>
                <a:xfrm>
                  <a:off x="7346486" y="4060110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040" name="Rectangle 4039"/>
                <p:cNvSpPr/>
                <p:nvPr/>
              </p:nvSpPr>
              <p:spPr>
                <a:xfrm>
                  <a:off x="7498886" y="4060110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041" name="Rectangle 4040"/>
                <p:cNvSpPr/>
                <p:nvPr/>
              </p:nvSpPr>
              <p:spPr>
                <a:xfrm>
                  <a:off x="7651286" y="4060110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042" name="Rectangle 4041"/>
                <p:cNvSpPr/>
                <p:nvPr/>
              </p:nvSpPr>
              <p:spPr>
                <a:xfrm>
                  <a:off x="7803686" y="4060110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043" name="Rectangle 4042"/>
                <p:cNvSpPr/>
                <p:nvPr/>
              </p:nvSpPr>
              <p:spPr>
                <a:xfrm>
                  <a:off x="7956086" y="4060110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044" name="Rectangle 4043"/>
                <p:cNvSpPr/>
                <p:nvPr/>
              </p:nvSpPr>
              <p:spPr>
                <a:xfrm>
                  <a:off x="8108486" y="4060110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045" name="Rectangle 4044"/>
                <p:cNvSpPr/>
                <p:nvPr/>
              </p:nvSpPr>
              <p:spPr>
                <a:xfrm>
                  <a:off x="8260886" y="4060110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046" name="Rectangle 4045"/>
                <p:cNvSpPr/>
                <p:nvPr/>
              </p:nvSpPr>
              <p:spPr>
                <a:xfrm>
                  <a:off x="8413286" y="4060110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047" name="Rectangle 4046"/>
                <p:cNvSpPr/>
                <p:nvPr/>
              </p:nvSpPr>
              <p:spPr>
                <a:xfrm>
                  <a:off x="8565686" y="4060110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048" name="Rectangle 4047"/>
                <p:cNvSpPr/>
                <p:nvPr/>
              </p:nvSpPr>
              <p:spPr>
                <a:xfrm>
                  <a:off x="6889286" y="4219295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049" name="Rectangle 4048"/>
                <p:cNvSpPr/>
                <p:nvPr/>
              </p:nvSpPr>
              <p:spPr>
                <a:xfrm>
                  <a:off x="7041686" y="4219295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050" name="Rectangle 4049"/>
                <p:cNvSpPr/>
                <p:nvPr/>
              </p:nvSpPr>
              <p:spPr>
                <a:xfrm>
                  <a:off x="7194086" y="4219295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051" name="Rectangle 4050"/>
                <p:cNvSpPr/>
                <p:nvPr/>
              </p:nvSpPr>
              <p:spPr>
                <a:xfrm>
                  <a:off x="7346486" y="4219295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052" name="Rectangle 4051"/>
                <p:cNvSpPr/>
                <p:nvPr/>
              </p:nvSpPr>
              <p:spPr>
                <a:xfrm>
                  <a:off x="7498886" y="4219295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053" name="Rectangle 4052"/>
                <p:cNvSpPr/>
                <p:nvPr/>
              </p:nvSpPr>
              <p:spPr>
                <a:xfrm>
                  <a:off x="7651286" y="4219295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054" name="Rectangle 4053"/>
                <p:cNvSpPr/>
                <p:nvPr/>
              </p:nvSpPr>
              <p:spPr>
                <a:xfrm>
                  <a:off x="7803686" y="4219295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055" name="Rectangle 4054"/>
                <p:cNvSpPr/>
                <p:nvPr/>
              </p:nvSpPr>
              <p:spPr>
                <a:xfrm>
                  <a:off x="7956086" y="4219295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056" name="Rectangle 4055"/>
                <p:cNvSpPr/>
                <p:nvPr/>
              </p:nvSpPr>
              <p:spPr>
                <a:xfrm>
                  <a:off x="8108486" y="4219295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057" name="Rectangle 4056"/>
                <p:cNvSpPr/>
                <p:nvPr/>
              </p:nvSpPr>
              <p:spPr>
                <a:xfrm>
                  <a:off x="8260886" y="4219295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058" name="Rectangle 4057"/>
                <p:cNvSpPr/>
                <p:nvPr/>
              </p:nvSpPr>
              <p:spPr>
                <a:xfrm>
                  <a:off x="8413286" y="4219295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059" name="Rectangle 4058"/>
                <p:cNvSpPr/>
                <p:nvPr/>
              </p:nvSpPr>
              <p:spPr>
                <a:xfrm>
                  <a:off x="8565686" y="4219295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060" name="Rectangle 4059"/>
                <p:cNvSpPr/>
                <p:nvPr/>
              </p:nvSpPr>
              <p:spPr>
                <a:xfrm>
                  <a:off x="6889286" y="4378480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061" name="Rectangle 4060"/>
                <p:cNvSpPr/>
                <p:nvPr/>
              </p:nvSpPr>
              <p:spPr>
                <a:xfrm>
                  <a:off x="7041686" y="4378480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062" name="Rectangle 4061"/>
                <p:cNvSpPr/>
                <p:nvPr/>
              </p:nvSpPr>
              <p:spPr>
                <a:xfrm>
                  <a:off x="7194086" y="4378480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063" name="Rectangle 4062"/>
                <p:cNvSpPr/>
                <p:nvPr/>
              </p:nvSpPr>
              <p:spPr>
                <a:xfrm>
                  <a:off x="7346486" y="4378480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064" name="Rectangle 4063"/>
                <p:cNvSpPr/>
                <p:nvPr/>
              </p:nvSpPr>
              <p:spPr>
                <a:xfrm>
                  <a:off x="7498886" y="4378480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065" name="Rectangle 4064"/>
                <p:cNvSpPr/>
                <p:nvPr/>
              </p:nvSpPr>
              <p:spPr>
                <a:xfrm>
                  <a:off x="7651286" y="4378480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066" name="Rectangle 4065"/>
                <p:cNvSpPr/>
                <p:nvPr/>
              </p:nvSpPr>
              <p:spPr>
                <a:xfrm>
                  <a:off x="7803686" y="4378480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067" name="Rectangle 4066"/>
                <p:cNvSpPr/>
                <p:nvPr/>
              </p:nvSpPr>
              <p:spPr>
                <a:xfrm>
                  <a:off x="7956086" y="4378480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068" name="Rectangle 4067"/>
                <p:cNvSpPr/>
                <p:nvPr/>
              </p:nvSpPr>
              <p:spPr>
                <a:xfrm>
                  <a:off x="8108486" y="4378480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069" name="Rectangle 4068"/>
                <p:cNvSpPr/>
                <p:nvPr/>
              </p:nvSpPr>
              <p:spPr>
                <a:xfrm>
                  <a:off x="8260886" y="4378480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070" name="Rectangle 4069"/>
                <p:cNvSpPr/>
                <p:nvPr/>
              </p:nvSpPr>
              <p:spPr>
                <a:xfrm>
                  <a:off x="8413286" y="4378480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071" name="Rectangle 4070"/>
                <p:cNvSpPr/>
                <p:nvPr/>
              </p:nvSpPr>
              <p:spPr>
                <a:xfrm>
                  <a:off x="8565686" y="4378480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072" name="Rectangle 4071"/>
                <p:cNvSpPr/>
                <p:nvPr/>
              </p:nvSpPr>
              <p:spPr>
                <a:xfrm>
                  <a:off x="6889286" y="4537665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073" name="Rectangle 4072"/>
                <p:cNvSpPr/>
                <p:nvPr/>
              </p:nvSpPr>
              <p:spPr>
                <a:xfrm>
                  <a:off x="7041686" y="4537665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074" name="Rectangle 4073"/>
                <p:cNvSpPr/>
                <p:nvPr/>
              </p:nvSpPr>
              <p:spPr>
                <a:xfrm>
                  <a:off x="7194086" y="4537665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075" name="Rectangle 4074"/>
                <p:cNvSpPr/>
                <p:nvPr/>
              </p:nvSpPr>
              <p:spPr>
                <a:xfrm>
                  <a:off x="7346486" y="4537665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076" name="Rectangle 4075"/>
                <p:cNvSpPr/>
                <p:nvPr/>
              </p:nvSpPr>
              <p:spPr>
                <a:xfrm>
                  <a:off x="7498886" y="4537665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077" name="Rectangle 4076"/>
                <p:cNvSpPr/>
                <p:nvPr/>
              </p:nvSpPr>
              <p:spPr>
                <a:xfrm>
                  <a:off x="7651286" y="4537665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078" name="Rectangle 4077"/>
                <p:cNvSpPr/>
                <p:nvPr/>
              </p:nvSpPr>
              <p:spPr>
                <a:xfrm>
                  <a:off x="7803686" y="4537665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079" name="Rectangle 4078"/>
                <p:cNvSpPr/>
                <p:nvPr/>
              </p:nvSpPr>
              <p:spPr>
                <a:xfrm>
                  <a:off x="7956086" y="4537665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080" name="Rectangle 4079"/>
                <p:cNvSpPr/>
                <p:nvPr/>
              </p:nvSpPr>
              <p:spPr>
                <a:xfrm>
                  <a:off x="8108486" y="4537665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081" name="Rectangle 4080"/>
                <p:cNvSpPr/>
                <p:nvPr/>
              </p:nvSpPr>
              <p:spPr>
                <a:xfrm>
                  <a:off x="8260886" y="4537665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082" name="Rectangle 4081"/>
                <p:cNvSpPr/>
                <p:nvPr/>
              </p:nvSpPr>
              <p:spPr>
                <a:xfrm>
                  <a:off x="8413286" y="4537665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083" name="Rectangle 4082"/>
                <p:cNvSpPr/>
                <p:nvPr/>
              </p:nvSpPr>
              <p:spPr>
                <a:xfrm>
                  <a:off x="8565686" y="4537665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084" name="Rectangle 4083"/>
                <p:cNvSpPr/>
                <p:nvPr/>
              </p:nvSpPr>
              <p:spPr>
                <a:xfrm>
                  <a:off x="6889286" y="4696850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085" name="Rectangle 4084"/>
                <p:cNvSpPr/>
                <p:nvPr/>
              </p:nvSpPr>
              <p:spPr>
                <a:xfrm>
                  <a:off x="7041686" y="4696850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086" name="Rectangle 4085"/>
                <p:cNvSpPr/>
                <p:nvPr/>
              </p:nvSpPr>
              <p:spPr>
                <a:xfrm>
                  <a:off x="7194086" y="4696850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087" name="Rectangle 4086"/>
                <p:cNvSpPr/>
                <p:nvPr/>
              </p:nvSpPr>
              <p:spPr>
                <a:xfrm>
                  <a:off x="7346486" y="4696850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088" name="Rectangle 4087"/>
                <p:cNvSpPr/>
                <p:nvPr/>
              </p:nvSpPr>
              <p:spPr>
                <a:xfrm>
                  <a:off x="7498886" y="4696850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089" name="Rectangle 4088"/>
                <p:cNvSpPr/>
                <p:nvPr/>
              </p:nvSpPr>
              <p:spPr>
                <a:xfrm>
                  <a:off x="7651286" y="4696850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090" name="Rectangle 4089"/>
                <p:cNvSpPr/>
                <p:nvPr/>
              </p:nvSpPr>
              <p:spPr>
                <a:xfrm>
                  <a:off x="7803686" y="4696850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091" name="Rectangle 4090"/>
                <p:cNvSpPr/>
                <p:nvPr/>
              </p:nvSpPr>
              <p:spPr>
                <a:xfrm>
                  <a:off x="7956086" y="4696850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092" name="Rectangle 4091"/>
                <p:cNvSpPr/>
                <p:nvPr/>
              </p:nvSpPr>
              <p:spPr>
                <a:xfrm>
                  <a:off x="8108486" y="4696850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093" name="Rectangle 4092"/>
                <p:cNvSpPr/>
                <p:nvPr/>
              </p:nvSpPr>
              <p:spPr>
                <a:xfrm>
                  <a:off x="8260886" y="4696850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094" name="Rectangle 4093"/>
                <p:cNvSpPr/>
                <p:nvPr/>
              </p:nvSpPr>
              <p:spPr>
                <a:xfrm>
                  <a:off x="8413286" y="4696850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095" name="Rectangle 4094"/>
                <p:cNvSpPr/>
                <p:nvPr/>
              </p:nvSpPr>
              <p:spPr>
                <a:xfrm>
                  <a:off x="8565686" y="4696850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096" name="Rectangle 4095"/>
                <p:cNvSpPr/>
                <p:nvPr/>
              </p:nvSpPr>
              <p:spPr>
                <a:xfrm>
                  <a:off x="6889286" y="4856035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097" name="Rectangle 4096"/>
                <p:cNvSpPr/>
                <p:nvPr/>
              </p:nvSpPr>
              <p:spPr>
                <a:xfrm>
                  <a:off x="7041686" y="4856035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098" name="Rectangle 4097"/>
                <p:cNvSpPr/>
                <p:nvPr/>
              </p:nvSpPr>
              <p:spPr>
                <a:xfrm>
                  <a:off x="7194086" y="4856035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099" name="Rectangle 4098"/>
                <p:cNvSpPr/>
                <p:nvPr/>
              </p:nvSpPr>
              <p:spPr>
                <a:xfrm>
                  <a:off x="7346486" y="4856035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100" name="Rectangle 4099"/>
                <p:cNvSpPr/>
                <p:nvPr/>
              </p:nvSpPr>
              <p:spPr>
                <a:xfrm>
                  <a:off x="7498886" y="4856035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101" name="Rectangle 4100"/>
                <p:cNvSpPr/>
                <p:nvPr/>
              </p:nvSpPr>
              <p:spPr>
                <a:xfrm>
                  <a:off x="7651286" y="4856035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102" name="Rectangle 4101"/>
                <p:cNvSpPr/>
                <p:nvPr/>
              </p:nvSpPr>
              <p:spPr>
                <a:xfrm>
                  <a:off x="7803686" y="4856035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103" name="Rectangle 4102"/>
                <p:cNvSpPr/>
                <p:nvPr/>
              </p:nvSpPr>
              <p:spPr>
                <a:xfrm>
                  <a:off x="7956086" y="4856035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104" name="Rectangle 4103"/>
                <p:cNvSpPr/>
                <p:nvPr/>
              </p:nvSpPr>
              <p:spPr>
                <a:xfrm>
                  <a:off x="8108486" y="4856035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105" name="Rectangle 4104"/>
                <p:cNvSpPr/>
                <p:nvPr/>
              </p:nvSpPr>
              <p:spPr>
                <a:xfrm>
                  <a:off x="8260886" y="4856035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106" name="Rectangle 4105"/>
                <p:cNvSpPr/>
                <p:nvPr/>
              </p:nvSpPr>
              <p:spPr>
                <a:xfrm>
                  <a:off x="8413286" y="4856035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107" name="Rectangle 4106"/>
                <p:cNvSpPr/>
                <p:nvPr/>
              </p:nvSpPr>
              <p:spPr>
                <a:xfrm>
                  <a:off x="8565686" y="4856035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108" name="Rectangle 4107"/>
                <p:cNvSpPr/>
                <p:nvPr/>
              </p:nvSpPr>
              <p:spPr>
                <a:xfrm>
                  <a:off x="6889286" y="5015220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109" name="Rectangle 4108"/>
                <p:cNvSpPr/>
                <p:nvPr/>
              </p:nvSpPr>
              <p:spPr>
                <a:xfrm>
                  <a:off x="7041686" y="5015220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110" name="Rectangle 4109"/>
                <p:cNvSpPr/>
                <p:nvPr/>
              </p:nvSpPr>
              <p:spPr>
                <a:xfrm>
                  <a:off x="7194086" y="5015220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111" name="Rectangle 4110"/>
                <p:cNvSpPr/>
                <p:nvPr/>
              </p:nvSpPr>
              <p:spPr>
                <a:xfrm>
                  <a:off x="7346486" y="5015220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112" name="Rectangle 4111"/>
                <p:cNvSpPr/>
                <p:nvPr/>
              </p:nvSpPr>
              <p:spPr>
                <a:xfrm>
                  <a:off x="7498886" y="5015220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113" name="Rectangle 4112"/>
                <p:cNvSpPr/>
                <p:nvPr/>
              </p:nvSpPr>
              <p:spPr>
                <a:xfrm>
                  <a:off x="7651286" y="5015220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114" name="Rectangle 4113"/>
                <p:cNvSpPr/>
                <p:nvPr/>
              </p:nvSpPr>
              <p:spPr>
                <a:xfrm>
                  <a:off x="7803686" y="5015220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115" name="Rectangle 4114"/>
                <p:cNvSpPr/>
                <p:nvPr/>
              </p:nvSpPr>
              <p:spPr>
                <a:xfrm>
                  <a:off x="7956086" y="5015220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116" name="Rectangle 4115"/>
                <p:cNvSpPr/>
                <p:nvPr/>
              </p:nvSpPr>
              <p:spPr>
                <a:xfrm>
                  <a:off x="8108486" y="5015220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117" name="Rectangle 4116"/>
                <p:cNvSpPr/>
                <p:nvPr/>
              </p:nvSpPr>
              <p:spPr>
                <a:xfrm>
                  <a:off x="8260886" y="5015220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118" name="Rectangle 4117"/>
                <p:cNvSpPr/>
                <p:nvPr/>
              </p:nvSpPr>
              <p:spPr>
                <a:xfrm>
                  <a:off x="8413286" y="5015220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119" name="Rectangle 4118"/>
                <p:cNvSpPr/>
                <p:nvPr/>
              </p:nvSpPr>
              <p:spPr>
                <a:xfrm>
                  <a:off x="8565686" y="5015220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120" name="Rectangle 4119"/>
                <p:cNvSpPr/>
                <p:nvPr/>
              </p:nvSpPr>
              <p:spPr>
                <a:xfrm>
                  <a:off x="6889286" y="5174405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121" name="Rectangle 4120"/>
                <p:cNvSpPr/>
                <p:nvPr/>
              </p:nvSpPr>
              <p:spPr>
                <a:xfrm>
                  <a:off x="7041686" y="5174405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122" name="Rectangle 4121"/>
                <p:cNvSpPr/>
                <p:nvPr/>
              </p:nvSpPr>
              <p:spPr>
                <a:xfrm>
                  <a:off x="7194086" y="5174405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123" name="Rectangle 4122"/>
                <p:cNvSpPr/>
                <p:nvPr/>
              </p:nvSpPr>
              <p:spPr>
                <a:xfrm>
                  <a:off x="7346486" y="5174405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124" name="Rectangle 4123"/>
                <p:cNvSpPr/>
                <p:nvPr/>
              </p:nvSpPr>
              <p:spPr>
                <a:xfrm>
                  <a:off x="7498886" y="5174405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125" name="Rectangle 4124"/>
                <p:cNvSpPr/>
                <p:nvPr/>
              </p:nvSpPr>
              <p:spPr>
                <a:xfrm>
                  <a:off x="7651286" y="5174405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126" name="Rectangle 4125"/>
                <p:cNvSpPr/>
                <p:nvPr/>
              </p:nvSpPr>
              <p:spPr>
                <a:xfrm>
                  <a:off x="7803686" y="5174405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127" name="Rectangle 4126"/>
                <p:cNvSpPr/>
                <p:nvPr/>
              </p:nvSpPr>
              <p:spPr>
                <a:xfrm>
                  <a:off x="7956086" y="5174405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128" name="Rectangle 4127"/>
                <p:cNvSpPr/>
                <p:nvPr/>
              </p:nvSpPr>
              <p:spPr>
                <a:xfrm>
                  <a:off x="8108486" y="5174405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129" name="Rectangle 4128"/>
                <p:cNvSpPr/>
                <p:nvPr/>
              </p:nvSpPr>
              <p:spPr>
                <a:xfrm>
                  <a:off x="8260886" y="5174405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130" name="Rectangle 4129"/>
                <p:cNvSpPr/>
                <p:nvPr/>
              </p:nvSpPr>
              <p:spPr>
                <a:xfrm>
                  <a:off x="8413286" y="5174405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131" name="Rectangle 4130"/>
                <p:cNvSpPr/>
                <p:nvPr/>
              </p:nvSpPr>
              <p:spPr>
                <a:xfrm>
                  <a:off x="8565686" y="5174405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132" name="Rectangle 4131"/>
                <p:cNvSpPr/>
                <p:nvPr/>
              </p:nvSpPr>
              <p:spPr>
                <a:xfrm>
                  <a:off x="6889286" y="5333590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133" name="Rectangle 4132"/>
                <p:cNvSpPr/>
                <p:nvPr/>
              </p:nvSpPr>
              <p:spPr>
                <a:xfrm>
                  <a:off x="7041686" y="5333590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134" name="Rectangle 4133"/>
                <p:cNvSpPr/>
                <p:nvPr/>
              </p:nvSpPr>
              <p:spPr>
                <a:xfrm>
                  <a:off x="7194086" y="5333590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135" name="Rectangle 4134"/>
                <p:cNvSpPr/>
                <p:nvPr/>
              </p:nvSpPr>
              <p:spPr>
                <a:xfrm>
                  <a:off x="7346486" y="5333590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136" name="Rectangle 4135"/>
                <p:cNvSpPr/>
                <p:nvPr/>
              </p:nvSpPr>
              <p:spPr>
                <a:xfrm>
                  <a:off x="7498886" y="5333590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137" name="Rectangle 4136"/>
                <p:cNvSpPr/>
                <p:nvPr/>
              </p:nvSpPr>
              <p:spPr>
                <a:xfrm>
                  <a:off x="7651286" y="5333590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138" name="Rectangle 4137"/>
                <p:cNvSpPr/>
                <p:nvPr/>
              </p:nvSpPr>
              <p:spPr>
                <a:xfrm>
                  <a:off x="7803686" y="5333590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139" name="Rectangle 4138"/>
                <p:cNvSpPr/>
                <p:nvPr/>
              </p:nvSpPr>
              <p:spPr>
                <a:xfrm>
                  <a:off x="7956086" y="5333590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140" name="Rectangle 4139"/>
                <p:cNvSpPr/>
                <p:nvPr/>
              </p:nvSpPr>
              <p:spPr>
                <a:xfrm>
                  <a:off x="8108486" y="5333590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141" name="Rectangle 4140"/>
                <p:cNvSpPr/>
                <p:nvPr/>
              </p:nvSpPr>
              <p:spPr>
                <a:xfrm>
                  <a:off x="8260886" y="5333590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142" name="Rectangle 4141"/>
                <p:cNvSpPr/>
                <p:nvPr/>
              </p:nvSpPr>
              <p:spPr>
                <a:xfrm>
                  <a:off x="8413286" y="5333590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143" name="Rectangle 4142"/>
                <p:cNvSpPr/>
                <p:nvPr/>
              </p:nvSpPr>
              <p:spPr>
                <a:xfrm>
                  <a:off x="8565686" y="5333590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144" name="Rectangle 4143"/>
                <p:cNvSpPr/>
                <p:nvPr/>
              </p:nvSpPr>
              <p:spPr>
                <a:xfrm>
                  <a:off x="6889286" y="5492780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145" name="Rectangle 4144"/>
                <p:cNvSpPr/>
                <p:nvPr/>
              </p:nvSpPr>
              <p:spPr>
                <a:xfrm>
                  <a:off x="7041686" y="5492780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146" name="Rectangle 4145"/>
                <p:cNvSpPr/>
                <p:nvPr/>
              </p:nvSpPr>
              <p:spPr>
                <a:xfrm>
                  <a:off x="7194086" y="5492780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147" name="Rectangle 4146"/>
                <p:cNvSpPr/>
                <p:nvPr/>
              </p:nvSpPr>
              <p:spPr>
                <a:xfrm>
                  <a:off x="7346486" y="5492780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148" name="Rectangle 4147"/>
                <p:cNvSpPr/>
                <p:nvPr/>
              </p:nvSpPr>
              <p:spPr>
                <a:xfrm>
                  <a:off x="7498886" y="5492780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149" name="Rectangle 4148"/>
                <p:cNvSpPr/>
                <p:nvPr/>
              </p:nvSpPr>
              <p:spPr>
                <a:xfrm>
                  <a:off x="7651286" y="5492780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150" name="Rectangle 4149"/>
                <p:cNvSpPr/>
                <p:nvPr/>
              </p:nvSpPr>
              <p:spPr>
                <a:xfrm>
                  <a:off x="7803686" y="5492780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151" name="Rectangle 4150"/>
                <p:cNvSpPr/>
                <p:nvPr/>
              </p:nvSpPr>
              <p:spPr>
                <a:xfrm>
                  <a:off x="7956086" y="5492780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152" name="Rectangle 4151"/>
                <p:cNvSpPr/>
                <p:nvPr/>
              </p:nvSpPr>
              <p:spPr>
                <a:xfrm>
                  <a:off x="8108486" y="5492780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153" name="Rectangle 4152"/>
                <p:cNvSpPr/>
                <p:nvPr/>
              </p:nvSpPr>
              <p:spPr>
                <a:xfrm>
                  <a:off x="8260886" y="5492780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154" name="Rectangle 4153"/>
                <p:cNvSpPr/>
                <p:nvPr/>
              </p:nvSpPr>
              <p:spPr>
                <a:xfrm>
                  <a:off x="8413286" y="5492780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155" name="Rectangle 4154"/>
                <p:cNvSpPr/>
                <p:nvPr/>
              </p:nvSpPr>
              <p:spPr>
                <a:xfrm>
                  <a:off x="8565686" y="5492780"/>
                  <a:ext cx="148855" cy="16040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600" b="0">
                    <a:solidFill>
                      <a:prstClr val="white"/>
                    </a:solidFill>
                  </a:endParaRPr>
                </a:p>
              </p:txBody>
            </p:sp>
          </p:grpSp>
        </p:grpSp>
      </p:grpSp>
      <p:sp>
        <p:nvSpPr>
          <p:cNvPr id="1970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7113588" y="6238875"/>
            <a:ext cx="1905000" cy="457200"/>
          </a:xfrm>
          <a:noFill/>
        </p:spPr>
        <p:txBody>
          <a:bodyPr anchor="t" anchorCtr="0"/>
          <a:lstStyle/>
          <a:p>
            <a:pPr algn="r"/>
            <a:r>
              <a:rPr lang="he-IL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</a:t>
            </a:r>
            <a:r>
              <a: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DE263012-CF39-46A9-8E67-02898CF245D6}"/>
              </a:ext>
            </a:extLst>
          </p:cNvPr>
          <p:cNvSpPr txBox="1"/>
          <p:nvPr/>
        </p:nvSpPr>
        <p:spPr>
          <a:xfrm>
            <a:off x="114300" y="5329821"/>
            <a:ext cx="8977614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000" b="0" dirty="0">
                <a:solidFill>
                  <a:srgbClr val="FFC000"/>
                </a:solidFill>
                <a:latin typeface="+mn-lt"/>
              </a:rPr>
              <a:t>This model emerged in 2005-2010, developed and advocated by Yan </a:t>
            </a:r>
            <a:r>
              <a:rPr lang="en-US" sz="2000" b="0" dirty="0" err="1">
                <a:solidFill>
                  <a:srgbClr val="FFC000"/>
                </a:solidFill>
                <a:latin typeface="+mn-lt"/>
              </a:rPr>
              <a:t>LeCun</a:t>
            </a:r>
            <a:r>
              <a:rPr lang="en-US" sz="2000" b="0" dirty="0">
                <a:solidFill>
                  <a:srgbClr val="FFC000"/>
                </a:solidFill>
                <a:latin typeface="+mn-lt"/>
              </a:rPr>
              <a:t> and others. It serves as the foundation of Convolutional Neural Networks</a:t>
            </a:r>
            <a:endParaRPr lang="he-IL" sz="2000" b="0" dirty="0">
              <a:solidFill>
                <a:srgbClr val="FFC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05652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6" grpId="0"/>
      <p:bldP spid="44" grpId="0"/>
      <p:bldP spid="45" grpId="0"/>
      <p:bldP spid="55" grpId="0"/>
      <p:bldP spid="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14300" y="1219200"/>
                <a:ext cx="8896350" cy="4642585"/>
              </a:xfrm>
            </p:spPr>
            <p:txBody>
              <a:bodyPr>
                <a:normAutofit/>
              </a:bodyPr>
              <a:lstStyle/>
              <a:p>
                <a:pPr algn="l" rtl="0">
                  <a:buFont typeface="Courier New" panose="02070309020205020404" pitchFamily="49" charset="0"/>
                  <a:buChar char="o"/>
                </a:pPr>
                <a:r>
                  <a:rPr lang="en-US" sz="2400" dirty="0"/>
                  <a:t>Here is an alternative global sparsity-based model formulation</a:t>
                </a:r>
              </a:p>
              <a:p>
                <a:pPr algn="l" rtl="0">
                  <a:buFont typeface="Courier New" panose="02070309020205020404" pitchFamily="49" charset="0"/>
                  <a:buChar char="o"/>
                </a:pPr>
                <a:endParaRPr lang="en-US" sz="6600" dirty="0"/>
              </a:p>
              <a:p>
                <a:pPr algn="l" rtl="0">
                  <a:buFont typeface="Courier New" panose="02070309020205020404" pitchFamily="49" charset="0"/>
                  <a:buChar char="o"/>
                </a:pPr>
                <a:endParaRPr lang="en-US" sz="300" i="1" dirty="0">
                  <a:latin typeface="Cambria Math" panose="02040503050406030204" pitchFamily="18" charset="0"/>
                </a:endParaRPr>
              </a:p>
              <a:p>
                <a:pPr algn="l" rtl="0">
                  <a:buFont typeface="Courier New" panose="02070309020205020404" pitchFamily="49" charset="0"/>
                  <a:buChar char="o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sz="2400" b="1">
                            <a:latin typeface="Cambria Math" panose="02040503050406030204" pitchFamily="18" charset="0"/>
                          </a:rPr>
                          <m:t>𝐂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i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400" b="0" i="1" smtClean="0"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sz="2400" dirty="0"/>
                  <a:t> is a banded and </a:t>
                </a:r>
                <a:r>
                  <a:rPr lang="en-US" sz="2400" dirty="0" err="1"/>
                  <a:t>Circulant</a:t>
                </a:r>
                <a:r>
                  <a:rPr lang="en-US" sz="2400" dirty="0"/>
                  <a:t> </a:t>
                </a:r>
                <a:br>
                  <a:rPr lang="en-US" sz="2400" dirty="0"/>
                </a:br>
                <a:r>
                  <a:rPr lang="en-US" sz="2400" dirty="0"/>
                  <a:t>matrix containing a single atom </a:t>
                </a:r>
                <a:br>
                  <a:rPr lang="en-US" sz="2400" dirty="0"/>
                </a:br>
                <a:r>
                  <a:rPr lang="en-US" sz="2400" dirty="0"/>
                  <a:t>with all of its shifts</a:t>
                </a:r>
              </a:p>
              <a:p>
                <a:pPr algn="l" rtl="0">
                  <a:buFont typeface="Courier New" panose="02070309020205020404" pitchFamily="49" charset="0"/>
                  <a:buChar char="o"/>
                </a:pPr>
                <a:endParaRPr lang="en-US" sz="2400" dirty="0"/>
              </a:p>
              <a:p>
                <a:pPr algn="l" rtl="0">
                  <a:buFont typeface="Courier New" panose="02070309020205020404" pitchFamily="49" charset="0"/>
                  <a:buChar char="o"/>
                </a:pPr>
                <a:endParaRPr lang="en-US" sz="2400" dirty="0"/>
              </a:p>
              <a:p>
                <a:pPr algn="l" rtl="0">
                  <a:buFont typeface="Courier New" panose="02070309020205020404" pitchFamily="49" charset="0"/>
                  <a:buChar char="o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sz="2400" b="1" i="0" smtClean="0">
                            <a:latin typeface="Cambria Math" panose="02040503050406030204" pitchFamily="18" charset="0"/>
                          </a:rPr>
                          <m:t>𝚪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i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400" i="1"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sz="2400" dirty="0"/>
                  <a:t> are the corresponding coefficients </a:t>
                </a:r>
                <a:br>
                  <a:rPr lang="en-US" sz="2400" dirty="0"/>
                </a:br>
                <a:r>
                  <a:rPr lang="en-US" sz="2400" dirty="0"/>
                  <a:t>ordered as column vectors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300" y="1219200"/>
                <a:ext cx="8896350" cy="4642585"/>
              </a:xfrm>
              <a:blipFill rotWithShape="1">
                <a:blip r:embed="rId3"/>
                <a:stretch>
                  <a:fillRect l="-960" t="-1837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9" name="TextBox 428"/>
              <p:cNvSpPr txBox="1"/>
              <p:nvPr/>
            </p:nvSpPr>
            <p:spPr>
              <a:xfrm>
                <a:off x="1498172" y="1637043"/>
                <a:ext cx="1998283" cy="11005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1">
                <a:spAutoFit/>
              </a:bodyPr>
              <a:lstStyle/>
              <a:p>
                <a:pPr algn="r" rtl="1" fontAlgn="auto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mtClean="0">
                          <a:solidFill>
                            <a:prstClr val="white"/>
                          </a:solidFill>
                          <a:latin typeface="Cambria Math" panose="02040503050406030204" pitchFamily="18" charset="0"/>
                        </a:rPr>
                        <m:t>𝐗</m:t>
                      </m:r>
                      <m:r>
                        <a:rPr lang="en-US" b="0">
                          <a:solidFill>
                            <a:prstClr val="white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solidFill>
                                <a:prstClr val="white"/>
                              </a:solidFill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US" b="0" smtClean="0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lang="en-US" b="0" smtClean="0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smtClean="0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en-US" b="0" i="1">
                                  <a:solidFill>
                                    <a:prstClr val="white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>
                                  <a:solidFill>
                                    <a:prstClr val="white"/>
                                  </a:solidFill>
                                  <a:latin typeface="Cambria Math" panose="02040503050406030204" pitchFamily="18" charset="0"/>
                                </a:rPr>
                                <m:t>𝐂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b="0">
                                  <a:solidFill>
                                    <a:prstClr val="white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prstClr val="white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>
                                  <a:solidFill>
                                    <a:prstClr val="white"/>
                                  </a:solidFill>
                                  <a:latin typeface="Cambria Math" panose="02040503050406030204" pitchFamily="18" charset="0"/>
                                </a:rPr>
                                <m:t>𝚪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b="0">
                                  <a:solidFill>
                                    <a:prstClr val="white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he-IL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429" name="TextBox 4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8172" y="1637043"/>
                <a:ext cx="1998283" cy="110055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CSC in Matrix Form</a:t>
            </a:r>
            <a:endParaRPr lang="he-IL" dirty="0"/>
          </a:p>
        </p:txBody>
      </p:sp>
      <p:grpSp>
        <p:nvGrpSpPr>
          <p:cNvPr id="420" name="Group 419"/>
          <p:cNvGrpSpPr/>
          <p:nvPr/>
        </p:nvGrpSpPr>
        <p:grpSpPr>
          <a:xfrm>
            <a:off x="4779125" y="3046918"/>
            <a:ext cx="4082013" cy="2735385"/>
            <a:chOff x="3136679" y="2120771"/>
            <a:chExt cx="5793172" cy="3882044"/>
          </a:xfrm>
        </p:grpSpPr>
        <p:sp>
          <p:nvSpPr>
            <p:cNvPr id="152" name="Double Bracket 151"/>
            <p:cNvSpPr/>
            <p:nvPr/>
          </p:nvSpPr>
          <p:spPr bwMode="auto">
            <a:xfrm>
              <a:off x="5227156" y="2120771"/>
              <a:ext cx="3702695" cy="3487180"/>
            </a:xfrm>
            <a:prstGeom prst="bracketPair">
              <a:avLst>
                <a:gd name="adj" fmla="val 3487"/>
              </a:avLst>
            </a:pr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white"/>
                </a:solidFill>
              </a:endParaRPr>
            </a:p>
          </p:txBody>
        </p:sp>
        <p:grpSp>
          <p:nvGrpSpPr>
            <p:cNvPr id="419" name="Group 418"/>
            <p:cNvGrpSpPr/>
            <p:nvPr/>
          </p:nvGrpSpPr>
          <p:grpSpPr>
            <a:xfrm>
              <a:off x="5371772" y="2190749"/>
              <a:ext cx="3393925" cy="3326340"/>
              <a:chOff x="5371772" y="2190749"/>
              <a:chExt cx="3393925" cy="3326340"/>
            </a:xfrm>
          </p:grpSpPr>
          <p:sp>
            <p:nvSpPr>
              <p:cNvPr id="14" name="Rectangle 13"/>
              <p:cNvSpPr/>
              <p:nvPr/>
            </p:nvSpPr>
            <p:spPr bwMode="auto">
              <a:xfrm>
                <a:off x="5712996" y="3529109"/>
                <a:ext cx="152297" cy="147735"/>
              </a:xfrm>
              <a:prstGeom prst="rect">
                <a:avLst/>
              </a:prstGeom>
              <a:solidFill>
                <a:srgbClr val="FFC000"/>
              </a:solidFill>
              <a:ln w="3175" cap="flat" cmpd="sng" algn="ctr">
                <a:solidFill>
                  <a:schemeClr val="bg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" name="Rectangle 14"/>
              <p:cNvSpPr/>
              <p:nvPr/>
            </p:nvSpPr>
            <p:spPr bwMode="auto">
              <a:xfrm>
                <a:off x="5883608" y="3529109"/>
                <a:ext cx="152297" cy="147735"/>
              </a:xfrm>
              <a:prstGeom prst="rect">
                <a:avLst/>
              </a:prstGeom>
              <a:solidFill>
                <a:srgbClr val="0070C0"/>
              </a:solidFill>
              <a:ln w="3175" cap="flat" cmpd="sng" algn="ctr">
                <a:solidFill>
                  <a:schemeClr val="bg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" name="Rectangle 15"/>
              <p:cNvSpPr/>
              <p:nvPr/>
            </p:nvSpPr>
            <p:spPr bwMode="auto">
              <a:xfrm>
                <a:off x="6054220" y="3529109"/>
                <a:ext cx="152297" cy="147735"/>
              </a:xfrm>
              <a:prstGeom prst="rect">
                <a:avLst/>
              </a:prstGeom>
              <a:solidFill>
                <a:srgbClr val="7030A0"/>
              </a:solidFill>
              <a:ln w="3175" cap="flat" cmpd="sng" algn="ctr">
                <a:solidFill>
                  <a:schemeClr val="bg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Rectangle 16"/>
              <p:cNvSpPr/>
              <p:nvPr/>
            </p:nvSpPr>
            <p:spPr bwMode="auto">
              <a:xfrm>
                <a:off x="6224832" y="3529109"/>
                <a:ext cx="152297" cy="147735"/>
              </a:xfrm>
              <a:prstGeom prst="rect">
                <a:avLst/>
              </a:prstGeom>
              <a:solidFill>
                <a:srgbClr val="FFFF00"/>
              </a:solidFill>
              <a:ln w="3175" cap="flat" cmpd="sng" algn="ctr">
                <a:solidFill>
                  <a:schemeClr val="bg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" name="Rectangle 17"/>
              <p:cNvSpPr/>
              <p:nvPr/>
            </p:nvSpPr>
            <p:spPr bwMode="auto">
              <a:xfrm>
                <a:off x="6395444" y="3529109"/>
                <a:ext cx="152297" cy="147735"/>
              </a:xfrm>
              <a:prstGeom prst="rect">
                <a:avLst/>
              </a:prstGeom>
              <a:solidFill>
                <a:srgbClr val="3366FF"/>
              </a:solidFill>
              <a:ln w="3175" cap="flat" cmpd="sng" algn="ctr">
                <a:solidFill>
                  <a:schemeClr val="bg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" name="Rectangle 18"/>
              <p:cNvSpPr/>
              <p:nvPr/>
            </p:nvSpPr>
            <p:spPr bwMode="auto">
              <a:xfrm>
                <a:off x="6566056" y="3529109"/>
                <a:ext cx="152297" cy="147735"/>
              </a:xfrm>
              <a:prstGeom prst="rect">
                <a:avLst/>
              </a:prstGeom>
              <a:solidFill>
                <a:srgbClr val="92D050"/>
              </a:solidFill>
              <a:ln w="3175" cap="flat" cmpd="sng" algn="ctr">
                <a:solidFill>
                  <a:schemeClr val="bg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Rectangle 19"/>
              <p:cNvSpPr/>
              <p:nvPr/>
            </p:nvSpPr>
            <p:spPr bwMode="auto">
              <a:xfrm>
                <a:off x="6736668" y="3529109"/>
                <a:ext cx="152297" cy="147735"/>
              </a:xfrm>
              <a:prstGeom prst="rect">
                <a:avLst/>
              </a:prstGeom>
              <a:solidFill>
                <a:srgbClr val="C00000"/>
              </a:solidFill>
              <a:ln w="3175" cap="flat" cmpd="sng" algn="ctr">
                <a:solidFill>
                  <a:schemeClr val="bg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5" name="Rectangle 34"/>
              <p:cNvSpPr/>
              <p:nvPr/>
            </p:nvSpPr>
            <p:spPr bwMode="auto">
              <a:xfrm>
                <a:off x="5883608" y="3696404"/>
                <a:ext cx="152297" cy="147735"/>
              </a:xfrm>
              <a:prstGeom prst="rect">
                <a:avLst/>
              </a:prstGeom>
              <a:solidFill>
                <a:srgbClr val="FFC000"/>
              </a:solidFill>
              <a:ln w="3175" cap="flat" cmpd="sng" algn="ctr">
                <a:solidFill>
                  <a:schemeClr val="bg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Rectangle 35"/>
              <p:cNvSpPr/>
              <p:nvPr/>
            </p:nvSpPr>
            <p:spPr bwMode="auto">
              <a:xfrm>
                <a:off x="6054220" y="3696404"/>
                <a:ext cx="152297" cy="147735"/>
              </a:xfrm>
              <a:prstGeom prst="rect">
                <a:avLst/>
              </a:prstGeom>
              <a:solidFill>
                <a:srgbClr val="0070C0"/>
              </a:solidFill>
              <a:ln w="3175" cap="flat" cmpd="sng" algn="ctr">
                <a:solidFill>
                  <a:schemeClr val="bg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Rectangle 36"/>
              <p:cNvSpPr/>
              <p:nvPr/>
            </p:nvSpPr>
            <p:spPr bwMode="auto">
              <a:xfrm>
                <a:off x="6224832" y="3696404"/>
                <a:ext cx="152297" cy="147735"/>
              </a:xfrm>
              <a:prstGeom prst="rect">
                <a:avLst/>
              </a:prstGeom>
              <a:solidFill>
                <a:srgbClr val="7030A0"/>
              </a:solidFill>
              <a:ln w="3175" cap="flat" cmpd="sng" algn="ctr">
                <a:solidFill>
                  <a:schemeClr val="bg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8" name="Rectangle 37"/>
              <p:cNvSpPr/>
              <p:nvPr/>
            </p:nvSpPr>
            <p:spPr bwMode="auto">
              <a:xfrm>
                <a:off x="6395444" y="3696404"/>
                <a:ext cx="152297" cy="147735"/>
              </a:xfrm>
              <a:prstGeom prst="rect">
                <a:avLst/>
              </a:prstGeom>
              <a:solidFill>
                <a:srgbClr val="FFFF00"/>
              </a:solidFill>
              <a:ln w="3175" cap="flat" cmpd="sng" algn="ctr">
                <a:solidFill>
                  <a:schemeClr val="bg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9" name="Rectangle 38"/>
              <p:cNvSpPr/>
              <p:nvPr/>
            </p:nvSpPr>
            <p:spPr bwMode="auto">
              <a:xfrm>
                <a:off x="6566056" y="3696404"/>
                <a:ext cx="152297" cy="147735"/>
              </a:xfrm>
              <a:prstGeom prst="rect">
                <a:avLst/>
              </a:prstGeom>
              <a:solidFill>
                <a:srgbClr val="3366FF"/>
              </a:solidFill>
              <a:ln w="3175" cap="flat" cmpd="sng" algn="ctr">
                <a:solidFill>
                  <a:schemeClr val="bg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Rectangle 39"/>
              <p:cNvSpPr/>
              <p:nvPr/>
            </p:nvSpPr>
            <p:spPr bwMode="auto">
              <a:xfrm>
                <a:off x="6736668" y="3696404"/>
                <a:ext cx="152297" cy="147735"/>
              </a:xfrm>
              <a:prstGeom prst="rect">
                <a:avLst/>
              </a:prstGeom>
              <a:solidFill>
                <a:srgbClr val="92D050"/>
              </a:solidFill>
              <a:ln w="3175" cap="flat" cmpd="sng" algn="ctr">
                <a:solidFill>
                  <a:schemeClr val="bg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Rectangle 40"/>
              <p:cNvSpPr/>
              <p:nvPr/>
            </p:nvSpPr>
            <p:spPr bwMode="auto">
              <a:xfrm>
                <a:off x="6907280" y="3696404"/>
                <a:ext cx="152297" cy="147735"/>
              </a:xfrm>
              <a:prstGeom prst="rect">
                <a:avLst/>
              </a:prstGeom>
              <a:solidFill>
                <a:srgbClr val="C00000"/>
              </a:solidFill>
              <a:ln w="3175" cap="flat" cmpd="sng" algn="ctr">
                <a:solidFill>
                  <a:schemeClr val="bg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6" name="Rectangle 55"/>
              <p:cNvSpPr/>
              <p:nvPr/>
            </p:nvSpPr>
            <p:spPr bwMode="auto">
              <a:xfrm>
                <a:off x="6054220" y="3863699"/>
                <a:ext cx="152297" cy="147735"/>
              </a:xfrm>
              <a:prstGeom prst="rect">
                <a:avLst/>
              </a:prstGeom>
              <a:solidFill>
                <a:srgbClr val="FFC000"/>
              </a:solidFill>
              <a:ln w="3175" cap="flat" cmpd="sng" algn="ctr">
                <a:solidFill>
                  <a:schemeClr val="bg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7" name="Rectangle 56"/>
              <p:cNvSpPr/>
              <p:nvPr/>
            </p:nvSpPr>
            <p:spPr bwMode="auto">
              <a:xfrm>
                <a:off x="6224832" y="3863699"/>
                <a:ext cx="152297" cy="147735"/>
              </a:xfrm>
              <a:prstGeom prst="rect">
                <a:avLst/>
              </a:prstGeom>
              <a:solidFill>
                <a:srgbClr val="0070C0"/>
              </a:solidFill>
              <a:ln w="3175" cap="flat" cmpd="sng" algn="ctr">
                <a:solidFill>
                  <a:schemeClr val="bg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8" name="Rectangle 57"/>
              <p:cNvSpPr/>
              <p:nvPr/>
            </p:nvSpPr>
            <p:spPr bwMode="auto">
              <a:xfrm>
                <a:off x="6395444" y="3863699"/>
                <a:ext cx="152297" cy="147735"/>
              </a:xfrm>
              <a:prstGeom prst="rect">
                <a:avLst/>
              </a:prstGeom>
              <a:solidFill>
                <a:srgbClr val="7030A0"/>
              </a:solidFill>
              <a:ln w="3175" cap="flat" cmpd="sng" algn="ctr">
                <a:solidFill>
                  <a:schemeClr val="bg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9" name="Rectangle 58"/>
              <p:cNvSpPr/>
              <p:nvPr/>
            </p:nvSpPr>
            <p:spPr bwMode="auto">
              <a:xfrm>
                <a:off x="6566056" y="3863699"/>
                <a:ext cx="152297" cy="147735"/>
              </a:xfrm>
              <a:prstGeom prst="rect">
                <a:avLst/>
              </a:prstGeom>
              <a:solidFill>
                <a:srgbClr val="FFFF00"/>
              </a:solidFill>
              <a:ln w="3175" cap="flat" cmpd="sng" algn="ctr">
                <a:solidFill>
                  <a:schemeClr val="bg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0" name="Rectangle 59"/>
              <p:cNvSpPr/>
              <p:nvPr/>
            </p:nvSpPr>
            <p:spPr bwMode="auto">
              <a:xfrm>
                <a:off x="6736668" y="3863699"/>
                <a:ext cx="152297" cy="147735"/>
              </a:xfrm>
              <a:prstGeom prst="rect">
                <a:avLst/>
              </a:prstGeom>
              <a:solidFill>
                <a:srgbClr val="3366FF"/>
              </a:solidFill>
              <a:ln w="3175" cap="flat" cmpd="sng" algn="ctr">
                <a:solidFill>
                  <a:schemeClr val="bg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1" name="Rectangle 60"/>
              <p:cNvSpPr/>
              <p:nvPr/>
            </p:nvSpPr>
            <p:spPr bwMode="auto">
              <a:xfrm>
                <a:off x="6907280" y="3863699"/>
                <a:ext cx="152297" cy="147735"/>
              </a:xfrm>
              <a:prstGeom prst="rect">
                <a:avLst/>
              </a:prstGeom>
              <a:solidFill>
                <a:srgbClr val="92D050"/>
              </a:solidFill>
              <a:ln w="3175" cap="flat" cmpd="sng" algn="ctr">
                <a:solidFill>
                  <a:schemeClr val="bg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2" name="Rectangle 61"/>
              <p:cNvSpPr/>
              <p:nvPr/>
            </p:nvSpPr>
            <p:spPr bwMode="auto">
              <a:xfrm>
                <a:off x="7077892" y="3863699"/>
                <a:ext cx="152297" cy="147735"/>
              </a:xfrm>
              <a:prstGeom prst="rect">
                <a:avLst/>
              </a:prstGeom>
              <a:solidFill>
                <a:srgbClr val="C00000"/>
              </a:solidFill>
              <a:ln w="3175" cap="flat" cmpd="sng" algn="ctr">
                <a:solidFill>
                  <a:schemeClr val="bg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7" name="Rectangle 76"/>
              <p:cNvSpPr/>
              <p:nvPr/>
            </p:nvSpPr>
            <p:spPr bwMode="auto">
              <a:xfrm>
                <a:off x="6224832" y="4030994"/>
                <a:ext cx="152297" cy="147735"/>
              </a:xfrm>
              <a:prstGeom prst="rect">
                <a:avLst/>
              </a:prstGeom>
              <a:solidFill>
                <a:srgbClr val="FFC000"/>
              </a:solidFill>
              <a:ln w="3175" cap="flat" cmpd="sng" algn="ctr">
                <a:solidFill>
                  <a:schemeClr val="bg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8" name="Rectangle 77"/>
              <p:cNvSpPr/>
              <p:nvPr/>
            </p:nvSpPr>
            <p:spPr bwMode="auto">
              <a:xfrm>
                <a:off x="6395444" y="4030994"/>
                <a:ext cx="152297" cy="147735"/>
              </a:xfrm>
              <a:prstGeom prst="rect">
                <a:avLst/>
              </a:prstGeom>
              <a:solidFill>
                <a:srgbClr val="0070C0"/>
              </a:solidFill>
              <a:ln w="3175" cap="flat" cmpd="sng" algn="ctr">
                <a:solidFill>
                  <a:schemeClr val="bg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9" name="Rectangle 78"/>
              <p:cNvSpPr/>
              <p:nvPr/>
            </p:nvSpPr>
            <p:spPr bwMode="auto">
              <a:xfrm>
                <a:off x="6566056" y="4030994"/>
                <a:ext cx="152297" cy="147735"/>
              </a:xfrm>
              <a:prstGeom prst="rect">
                <a:avLst/>
              </a:prstGeom>
              <a:solidFill>
                <a:srgbClr val="7030A0"/>
              </a:solidFill>
              <a:ln w="3175" cap="flat" cmpd="sng" algn="ctr">
                <a:solidFill>
                  <a:schemeClr val="bg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0" name="Rectangle 79"/>
              <p:cNvSpPr/>
              <p:nvPr/>
            </p:nvSpPr>
            <p:spPr bwMode="auto">
              <a:xfrm>
                <a:off x="6736668" y="4030994"/>
                <a:ext cx="152297" cy="147735"/>
              </a:xfrm>
              <a:prstGeom prst="rect">
                <a:avLst/>
              </a:prstGeom>
              <a:solidFill>
                <a:srgbClr val="FFFF00"/>
              </a:solidFill>
              <a:ln w="3175" cap="flat" cmpd="sng" algn="ctr">
                <a:solidFill>
                  <a:schemeClr val="bg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1" name="Rectangle 80"/>
              <p:cNvSpPr/>
              <p:nvPr/>
            </p:nvSpPr>
            <p:spPr bwMode="auto">
              <a:xfrm>
                <a:off x="6907280" y="4030994"/>
                <a:ext cx="152297" cy="147735"/>
              </a:xfrm>
              <a:prstGeom prst="rect">
                <a:avLst/>
              </a:prstGeom>
              <a:solidFill>
                <a:srgbClr val="3366FF"/>
              </a:solidFill>
              <a:ln w="3175" cap="flat" cmpd="sng" algn="ctr">
                <a:solidFill>
                  <a:schemeClr val="bg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2" name="Rectangle 81"/>
              <p:cNvSpPr/>
              <p:nvPr/>
            </p:nvSpPr>
            <p:spPr bwMode="auto">
              <a:xfrm>
                <a:off x="7077892" y="4030994"/>
                <a:ext cx="152297" cy="147735"/>
              </a:xfrm>
              <a:prstGeom prst="rect">
                <a:avLst/>
              </a:prstGeom>
              <a:solidFill>
                <a:srgbClr val="92D050"/>
              </a:solidFill>
              <a:ln w="3175" cap="flat" cmpd="sng" algn="ctr">
                <a:solidFill>
                  <a:schemeClr val="bg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3" name="Rectangle 82"/>
              <p:cNvSpPr/>
              <p:nvPr/>
            </p:nvSpPr>
            <p:spPr bwMode="auto">
              <a:xfrm>
                <a:off x="7248504" y="4030994"/>
                <a:ext cx="152297" cy="147735"/>
              </a:xfrm>
              <a:prstGeom prst="rect">
                <a:avLst/>
              </a:prstGeom>
              <a:solidFill>
                <a:srgbClr val="C00000"/>
              </a:solidFill>
              <a:ln w="3175" cap="flat" cmpd="sng" algn="ctr">
                <a:solidFill>
                  <a:schemeClr val="bg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8" name="Rectangle 97"/>
              <p:cNvSpPr/>
              <p:nvPr/>
            </p:nvSpPr>
            <p:spPr bwMode="auto">
              <a:xfrm>
                <a:off x="6395444" y="4198289"/>
                <a:ext cx="152297" cy="147735"/>
              </a:xfrm>
              <a:prstGeom prst="rect">
                <a:avLst/>
              </a:prstGeom>
              <a:solidFill>
                <a:srgbClr val="FFC000"/>
              </a:solidFill>
              <a:ln w="3175" cap="flat" cmpd="sng" algn="ctr">
                <a:solidFill>
                  <a:schemeClr val="bg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9" name="Rectangle 98"/>
              <p:cNvSpPr/>
              <p:nvPr/>
            </p:nvSpPr>
            <p:spPr bwMode="auto">
              <a:xfrm>
                <a:off x="6566056" y="4198289"/>
                <a:ext cx="152297" cy="147735"/>
              </a:xfrm>
              <a:prstGeom prst="rect">
                <a:avLst/>
              </a:prstGeom>
              <a:solidFill>
                <a:srgbClr val="0070C0"/>
              </a:solidFill>
              <a:ln w="3175" cap="flat" cmpd="sng" algn="ctr">
                <a:solidFill>
                  <a:schemeClr val="bg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00" name="Rectangle 99"/>
              <p:cNvSpPr/>
              <p:nvPr/>
            </p:nvSpPr>
            <p:spPr bwMode="auto">
              <a:xfrm>
                <a:off x="6736668" y="4198289"/>
                <a:ext cx="152297" cy="147735"/>
              </a:xfrm>
              <a:prstGeom prst="rect">
                <a:avLst/>
              </a:prstGeom>
              <a:solidFill>
                <a:srgbClr val="7030A0"/>
              </a:solidFill>
              <a:ln w="3175" cap="flat" cmpd="sng" algn="ctr">
                <a:solidFill>
                  <a:schemeClr val="bg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01" name="Rectangle 100"/>
              <p:cNvSpPr/>
              <p:nvPr/>
            </p:nvSpPr>
            <p:spPr bwMode="auto">
              <a:xfrm>
                <a:off x="6907280" y="4198289"/>
                <a:ext cx="152297" cy="147735"/>
              </a:xfrm>
              <a:prstGeom prst="rect">
                <a:avLst/>
              </a:prstGeom>
              <a:solidFill>
                <a:srgbClr val="FFFF00"/>
              </a:solidFill>
              <a:ln w="3175" cap="flat" cmpd="sng" algn="ctr">
                <a:solidFill>
                  <a:schemeClr val="bg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02" name="Rectangle 101"/>
              <p:cNvSpPr/>
              <p:nvPr/>
            </p:nvSpPr>
            <p:spPr bwMode="auto">
              <a:xfrm>
                <a:off x="7077892" y="4198289"/>
                <a:ext cx="152297" cy="147735"/>
              </a:xfrm>
              <a:prstGeom prst="rect">
                <a:avLst/>
              </a:prstGeom>
              <a:solidFill>
                <a:srgbClr val="3366FF"/>
              </a:solidFill>
              <a:ln w="3175" cap="flat" cmpd="sng" algn="ctr">
                <a:solidFill>
                  <a:schemeClr val="bg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03" name="Rectangle 102"/>
              <p:cNvSpPr/>
              <p:nvPr/>
            </p:nvSpPr>
            <p:spPr bwMode="auto">
              <a:xfrm>
                <a:off x="7248504" y="4198289"/>
                <a:ext cx="152297" cy="147735"/>
              </a:xfrm>
              <a:prstGeom prst="rect">
                <a:avLst/>
              </a:prstGeom>
              <a:solidFill>
                <a:srgbClr val="92D050"/>
              </a:solidFill>
              <a:ln w="3175" cap="flat" cmpd="sng" algn="ctr">
                <a:solidFill>
                  <a:schemeClr val="bg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04" name="Rectangle 103"/>
              <p:cNvSpPr/>
              <p:nvPr/>
            </p:nvSpPr>
            <p:spPr bwMode="auto">
              <a:xfrm>
                <a:off x="7419116" y="4198289"/>
                <a:ext cx="152297" cy="147735"/>
              </a:xfrm>
              <a:prstGeom prst="rect">
                <a:avLst/>
              </a:prstGeom>
              <a:solidFill>
                <a:srgbClr val="C00000"/>
              </a:solidFill>
              <a:ln w="3175" cap="flat" cmpd="sng" algn="ctr">
                <a:solidFill>
                  <a:schemeClr val="bg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9" name="Rectangle 118"/>
              <p:cNvSpPr/>
              <p:nvPr/>
            </p:nvSpPr>
            <p:spPr bwMode="auto">
              <a:xfrm>
                <a:off x="6566056" y="4365584"/>
                <a:ext cx="152297" cy="147735"/>
              </a:xfrm>
              <a:prstGeom prst="rect">
                <a:avLst/>
              </a:prstGeom>
              <a:solidFill>
                <a:srgbClr val="FFC000"/>
              </a:solidFill>
              <a:ln w="3175" cap="flat" cmpd="sng" algn="ctr">
                <a:solidFill>
                  <a:schemeClr val="bg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0" name="Rectangle 119"/>
              <p:cNvSpPr/>
              <p:nvPr/>
            </p:nvSpPr>
            <p:spPr bwMode="auto">
              <a:xfrm>
                <a:off x="6736668" y="4365584"/>
                <a:ext cx="152297" cy="147735"/>
              </a:xfrm>
              <a:prstGeom prst="rect">
                <a:avLst/>
              </a:prstGeom>
              <a:solidFill>
                <a:srgbClr val="0070C0"/>
              </a:solidFill>
              <a:ln w="3175" cap="flat" cmpd="sng" algn="ctr">
                <a:solidFill>
                  <a:schemeClr val="bg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1" name="Rectangle 120"/>
              <p:cNvSpPr/>
              <p:nvPr/>
            </p:nvSpPr>
            <p:spPr bwMode="auto">
              <a:xfrm>
                <a:off x="6907280" y="4365584"/>
                <a:ext cx="152297" cy="147735"/>
              </a:xfrm>
              <a:prstGeom prst="rect">
                <a:avLst/>
              </a:prstGeom>
              <a:solidFill>
                <a:srgbClr val="7030A0"/>
              </a:solidFill>
              <a:ln w="3175" cap="flat" cmpd="sng" algn="ctr">
                <a:solidFill>
                  <a:schemeClr val="bg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2" name="Rectangle 121"/>
              <p:cNvSpPr/>
              <p:nvPr/>
            </p:nvSpPr>
            <p:spPr bwMode="auto">
              <a:xfrm>
                <a:off x="7077892" y="4365584"/>
                <a:ext cx="152297" cy="147735"/>
              </a:xfrm>
              <a:prstGeom prst="rect">
                <a:avLst/>
              </a:prstGeom>
              <a:solidFill>
                <a:srgbClr val="FFFF00"/>
              </a:solidFill>
              <a:ln w="3175" cap="flat" cmpd="sng" algn="ctr">
                <a:solidFill>
                  <a:schemeClr val="bg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3" name="Rectangle 122"/>
              <p:cNvSpPr/>
              <p:nvPr/>
            </p:nvSpPr>
            <p:spPr bwMode="auto">
              <a:xfrm>
                <a:off x="7248504" y="4365584"/>
                <a:ext cx="152297" cy="147735"/>
              </a:xfrm>
              <a:prstGeom prst="rect">
                <a:avLst/>
              </a:prstGeom>
              <a:solidFill>
                <a:srgbClr val="3366FF"/>
              </a:solidFill>
              <a:ln w="3175" cap="flat" cmpd="sng" algn="ctr">
                <a:solidFill>
                  <a:schemeClr val="bg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4" name="Rectangle 123"/>
              <p:cNvSpPr/>
              <p:nvPr/>
            </p:nvSpPr>
            <p:spPr bwMode="auto">
              <a:xfrm>
                <a:off x="7419116" y="4365584"/>
                <a:ext cx="152297" cy="147735"/>
              </a:xfrm>
              <a:prstGeom prst="rect">
                <a:avLst/>
              </a:prstGeom>
              <a:solidFill>
                <a:srgbClr val="92D050"/>
              </a:solidFill>
              <a:ln w="3175" cap="flat" cmpd="sng" algn="ctr">
                <a:solidFill>
                  <a:schemeClr val="bg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5" name="Rectangle 124"/>
              <p:cNvSpPr/>
              <p:nvPr/>
            </p:nvSpPr>
            <p:spPr bwMode="auto">
              <a:xfrm>
                <a:off x="7589728" y="4365584"/>
                <a:ext cx="152297" cy="147735"/>
              </a:xfrm>
              <a:prstGeom prst="rect">
                <a:avLst/>
              </a:prstGeom>
              <a:solidFill>
                <a:srgbClr val="C00000"/>
              </a:solidFill>
              <a:ln w="3175" cap="flat" cmpd="sng" algn="ctr">
                <a:solidFill>
                  <a:schemeClr val="bg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0" name="Rectangle 139"/>
              <p:cNvSpPr/>
              <p:nvPr/>
            </p:nvSpPr>
            <p:spPr bwMode="auto">
              <a:xfrm>
                <a:off x="6736668" y="4532879"/>
                <a:ext cx="152297" cy="147735"/>
              </a:xfrm>
              <a:prstGeom prst="rect">
                <a:avLst/>
              </a:prstGeom>
              <a:solidFill>
                <a:srgbClr val="FFC000"/>
              </a:solidFill>
              <a:ln w="3175" cap="flat" cmpd="sng" algn="ctr">
                <a:solidFill>
                  <a:schemeClr val="bg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1" name="Rectangle 140"/>
              <p:cNvSpPr/>
              <p:nvPr/>
            </p:nvSpPr>
            <p:spPr bwMode="auto">
              <a:xfrm>
                <a:off x="6907280" y="4532879"/>
                <a:ext cx="152297" cy="147735"/>
              </a:xfrm>
              <a:prstGeom prst="rect">
                <a:avLst/>
              </a:prstGeom>
              <a:solidFill>
                <a:srgbClr val="0070C0"/>
              </a:solidFill>
              <a:ln w="3175" cap="flat" cmpd="sng" algn="ctr">
                <a:solidFill>
                  <a:schemeClr val="bg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2" name="Rectangle 141"/>
              <p:cNvSpPr/>
              <p:nvPr/>
            </p:nvSpPr>
            <p:spPr bwMode="auto">
              <a:xfrm>
                <a:off x="7077892" y="4532879"/>
                <a:ext cx="152297" cy="147735"/>
              </a:xfrm>
              <a:prstGeom prst="rect">
                <a:avLst/>
              </a:prstGeom>
              <a:solidFill>
                <a:srgbClr val="7030A0"/>
              </a:solidFill>
              <a:ln w="3175" cap="flat" cmpd="sng" algn="ctr">
                <a:solidFill>
                  <a:schemeClr val="bg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3" name="Rectangle 142"/>
              <p:cNvSpPr/>
              <p:nvPr/>
            </p:nvSpPr>
            <p:spPr bwMode="auto">
              <a:xfrm>
                <a:off x="7248504" y="4532879"/>
                <a:ext cx="152297" cy="147735"/>
              </a:xfrm>
              <a:prstGeom prst="rect">
                <a:avLst/>
              </a:prstGeom>
              <a:solidFill>
                <a:srgbClr val="FFFF00"/>
              </a:solidFill>
              <a:ln w="3175" cap="flat" cmpd="sng" algn="ctr">
                <a:solidFill>
                  <a:schemeClr val="bg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4" name="Rectangle 143"/>
              <p:cNvSpPr/>
              <p:nvPr/>
            </p:nvSpPr>
            <p:spPr bwMode="auto">
              <a:xfrm>
                <a:off x="7419116" y="4532879"/>
                <a:ext cx="152297" cy="147735"/>
              </a:xfrm>
              <a:prstGeom prst="rect">
                <a:avLst/>
              </a:prstGeom>
              <a:solidFill>
                <a:srgbClr val="3366FF"/>
              </a:solidFill>
              <a:ln w="3175" cap="flat" cmpd="sng" algn="ctr">
                <a:solidFill>
                  <a:schemeClr val="bg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5" name="Rectangle 144"/>
              <p:cNvSpPr/>
              <p:nvPr/>
            </p:nvSpPr>
            <p:spPr bwMode="auto">
              <a:xfrm>
                <a:off x="7589728" y="4532879"/>
                <a:ext cx="152297" cy="147735"/>
              </a:xfrm>
              <a:prstGeom prst="rect">
                <a:avLst/>
              </a:prstGeom>
              <a:solidFill>
                <a:srgbClr val="92D050"/>
              </a:solidFill>
              <a:ln w="3175" cap="flat" cmpd="sng" algn="ctr">
                <a:solidFill>
                  <a:schemeClr val="bg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6" name="Rectangle 145"/>
              <p:cNvSpPr/>
              <p:nvPr/>
            </p:nvSpPr>
            <p:spPr bwMode="auto">
              <a:xfrm>
                <a:off x="7760340" y="4532879"/>
                <a:ext cx="152297" cy="147735"/>
              </a:xfrm>
              <a:prstGeom prst="rect">
                <a:avLst/>
              </a:prstGeom>
              <a:solidFill>
                <a:srgbClr val="C00000"/>
              </a:solidFill>
              <a:ln w="3175" cap="flat" cmpd="sng" algn="ctr">
                <a:solidFill>
                  <a:schemeClr val="bg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2" name="Rectangle 161"/>
              <p:cNvSpPr/>
              <p:nvPr/>
            </p:nvSpPr>
            <p:spPr bwMode="auto">
              <a:xfrm>
                <a:off x="6907280" y="4700174"/>
                <a:ext cx="152297" cy="147735"/>
              </a:xfrm>
              <a:prstGeom prst="rect">
                <a:avLst/>
              </a:prstGeom>
              <a:solidFill>
                <a:srgbClr val="FFC000"/>
              </a:solidFill>
              <a:ln w="3175" cap="flat" cmpd="sng" algn="ctr">
                <a:solidFill>
                  <a:schemeClr val="bg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3" name="Rectangle 162"/>
              <p:cNvSpPr/>
              <p:nvPr/>
            </p:nvSpPr>
            <p:spPr bwMode="auto">
              <a:xfrm>
                <a:off x="7077892" y="4700174"/>
                <a:ext cx="152297" cy="147735"/>
              </a:xfrm>
              <a:prstGeom prst="rect">
                <a:avLst/>
              </a:prstGeom>
              <a:solidFill>
                <a:srgbClr val="0070C0"/>
              </a:solidFill>
              <a:ln w="3175" cap="flat" cmpd="sng" algn="ctr">
                <a:solidFill>
                  <a:schemeClr val="bg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4" name="Rectangle 163"/>
              <p:cNvSpPr/>
              <p:nvPr/>
            </p:nvSpPr>
            <p:spPr bwMode="auto">
              <a:xfrm>
                <a:off x="7248504" y="4700174"/>
                <a:ext cx="152297" cy="147735"/>
              </a:xfrm>
              <a:prstGeom prst="rect">
                <a:avLst/>
              </a:prstGeom>
              <a:solidFill>
                <a:srgbClr val="7030A0"/>
              </a:solidFill>
              <a:ln w="3175" cap="flat" cmpd="sng" algn="ctr">
                <a:solidFill>
                  <a:schemeClr val="bg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5" name="Rectangle 164"/>
              <p:cNvSpPr/>
              <p:nvPr/>
            </p:nvSpPr>
            <p:spPr bwMode="auto">
              <a:xfrm>
                <a:off x="7419116" y="4700174"/>
                <a:ext cx="152297" cy="147735"/>
              </a:xfrm>
              <a:prstGeom prst="rect">
                <a:avLst/>
              </a:prstGeom>
              <a:solidFill>
                <a:srgbClr val="FFFF00"/>
              </a:solidFill>
              <a:ln w="3175" cap="flat" cmpd="sng" algn="ctr">
                <a:solidFill>
                  <a:schemeClr val="bg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6" name="Rectangle 165"/>
              <p:cNvSpPr/>
              <p:nvPr/>
            </p:nvSpPr>
            <p:spPr bwMode="auto">
              <a:xfrm>
                <a:off x="7589728" y="4700174"/>
                <a:ext cx="152297" cy="147735"/>
              </a:xfrm>
              <a:prstGeom prst="rect">
                <a:avLst/>
              </a:prstGeom>
              <a:solidFill>
                <a:srgbClr val="3366FF"/>
              </a:solidFill>
              <a:ln w="3175" cap="flat" cmpd="sng" algn="ctr">
                <a:solidFill>
                  <a:schemeClr val="bg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7" name="Rectangle 166"/>
              <p:cNvSpPr/>
              <p:nvPr/>
            </p:nvSpPr>
            <p:spPr bwMode="auto">
              <a:xfrm>
                <a:off x="7760340" y="4700174"/>
                <a:ext cx="152297" cy="147735"/>
              </a:xfrm>
              <a:prstGeom prst="rect">
                <a:avLst/>
              </a:prstGeom>
              <a:solidFill>
                <a:srgbClr val="92D050"/>
              </a:solidFill>
              <a:ln w="3175" cap="flat" cmpd="sng" algn="ctr">
                <a:solidFill>
                  <a:schemeClr val="bg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8" name="Rectangle 167"/>
              <p:cNvSpPr/>
              <p:nvPr/>
            </p:nvSpPr>
            <p:spPr bwMode="auto">
              <a:xfrm>
                <a:off x="7930952" y="4700174"/>
                <a:ext cx="152297" cy="147735"/>
              </a:xfrm>
              <a:prstGeom prst="rect">
                <a:avLst/>
              </a:prstGeom>
              <a:solidFill>
                <a:srgbClr val="C00000"/>
              </a:solidFill>
              <a:ln w="3175" cap="flat" cmpd="sng" algn="ctr">
                <a:solidFill>
                  <a:schemeClr val="bg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3" name="Rectangle 182"/>
              <p:cNvSpPr/>
              <p:nvPr/>
            </p:nvSpPr>
            <p:spPr bwMode="auto">
              <a:xfrm>
                <a:off x="7077892" y="4867469"/>
                <a:ext cx="152297" cy="147735"/>
              </a:xfrm>
              <a:prstGeom prst="rect">
                <a:avLst/>
              </a:prstGeom>
              <a:solidFill>
                <a:srgbClr val="FFC000"/>
              </a:solidFill>
              <a:ln w="3175" cap="flat" cmpd="sng" algn="ctr">
                <a:solidFill>
                  <a:schemeClr val="bg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4" name="Rectangle 183"/>
              <p:cNvSpPr/>
              <p:nvPr/>
            </p:nvSpPr>
            <p:spPr bwMode="auto">
              <a:xfrm>
                <a:off x="7248504" y="4867469"/>
                <a:ext cx="152297" cy="147735"/>
              </a:xfrm>
              <a:prstGeom prst="rect">
                <a:avLst/>
              </a:prstGeom>
              <a:solidFill>
                <a:srgbClr val="0070C0"/>
              </a:solidFill>
              <a:ln w="3175" cap="flat" cmpd="sng" algn="ctr">
                <a:solidFill>
                  <a:schemeClr val="bg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5" name="Rectangle 184"/>
              <p:cNvSpPr/>
              <p:nvPr/>
            </p:nvSpPr>
            <p:spPr bwMode="auto">
              <a:xfrm>
                <a:off x="7419116" y="4867469"/>
                <a:ext cx="152297" cy="147735"/>
              </a:xfrm>
              <a:prstGeom prst="rect">
                <a:avLst/>
              </a:prstGeom>
              <a:solidFill>
                <a:srgbClr val="7030A0"/>
              </a:solidFill>
              <a:ln w="3175" cap="flat" cmpd="sng" algn="ctr">
                <a:solidFill>
                  <a:schemeClr val="bg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6" name="Rectangle 185"/>
              <p:cNvSpPr/>
              <p:nvPr/>
            </p:nvSpPr>
            <p:spPr bwMode="auto">
              <a:xfrm>
                <a:off x="7589728" y="4867469"/>
                <a:ext cx="152297" cy="147735"/>
              </a:xfrm>
              <a:prstGeom prst="rect">
                <a:avLst/>
              </a:prstGeom>
              <a:solidFill>
                <a:srgbClr val="FFFF00"/>
              </a:solidFill>
              <a:ln w="3175" cap="flat" cmpd="sng" algn="ctr">
                <a:solidFill>
                  <a:schemeClr val="bg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7" name="Rectangle 186"/>
              <p:cNvSpPr/>
              <p:nvPr/>
            </p:nvSpPr>
            <p:spPr bwMode="auto">
              <a:xfrm>
                <a:off x="7760340" y="4867469"/>
                <a:ext cx="152297" cy="147735"/>
              </a:xfrm>
              <a:prstGeom prst="rect">
                <a:avLst/>
              </a:prstGeom>
              <a:solidFill>
                <a:srgbClr val="3366FF"/>
              </a:solidFill>
              <a:ln w="3175" cap="flat" cmpd="sng" algn="ctr">
                <a:solidFill>
                  <a:schemeClr val="bg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8" name="Rectangle 187"/>
              <p:cNvSpPr/>
              <p:nvPr/>
            </p:nvSpPr>
            <p:spPr bwMode="auto">
              <a:xfrm>
                <a:off x="7930952" y="4867469"/>
                <a:ext cx="152297" cy="147735"/>
              </a:xfrm>
              <a:prstGeom prst="rect">
                <a:avLst/>
              </a:prstGeom>
              <a:solidFill>
                <a:srgbClr val="92D050"/>
              </a:solidFill>
              <a:ln w="3175" cap="flat" cmpd="sng" algn="ctr">
                <a:solidFill>
                  <a:schemeClr val="bg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9" name="Rectangle 188"/>
              <p:cNvSpPr/>
              <p:nvPr/>
            </p:nvSpPr>
            <p:spPr bwMode="auto">
              <a:xfrm>
                <a:off x="8101564" y="4867469"/>
                <a:ext cx="152297" cy="147735"/>
              </a:xfrm>
              <a:prstGeom prst="rect">
                <a:avLst/>
              </a:prstGeom>
              <a:solidFill>
                <a:srgbClr val="C00000"/>
              </a:solidFill>
              <a:ln w="3175" cap="flat" cmpd="sng" algn="ctr">
                <a:solidFill>
                  <a:schemeClr val="bg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4" name="Rectangle 203"/>
              <p:cNvSpPr/>
              <p:nvPr/>
            </p:nvSpPr>
            <p:spPr bwMode="auto">
              <a:xfrm>
                <a:off x="7248504" y="5034764"/>
                <a:ext cx="152297" cy="147735"/>
              </a:xfrm>
              <a:prstGeom prst="rect">
                <a:avLst/>
              </a:prstGeom>
              <a:solidFill>
                <a:srgbClr val="FFC000"/>
              </a:solidFill>
              <a:ln w="3175" cap="flat" cmpd="sng" algn="ctr">
                <a:solidFill>
                  <a:schemeClr val="bg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5" name="Rectangle 204"/>
              <p:cNvSpPr/>
              <p:nvPr/>
            </p:nvSpPr>
            <p:spPr bwMode="auto">
              <a:xfrm>
                <a:off x="7419116" y="5034764"/>
                <a:ext cx="152297" cy="147735"/>
              </a:xfrm>
              <a:prstGeom prst="rect">
                <a:avLst/>
              </a:prstGeom>
              <a:solidFill>
                <a:srgbClr val="0070C0"/>
              </a:solidFill>
              <a:ln w="3175" cap="flat" cmpd="sng" algn="ctr">
                <a:solidFill>
                  <a:schemeClr val="bg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6" name="Rectangle 205"/>
              <p:cNvSpPr/>
              <p:nvPr/>
            </p:nvSpPr>
            <p:spPr bwMode="auto">
              <a:xfrm>
                <a:off x="7589728" y="5034764"/>
                <a:ext cx="152297" cy="147735"/>
              </a:xfrm>
              <a:prstGeom prst="rect">
                <a:avLst/>
              </a:prstGeom>
              <a:solidFill>
                <a:srgbClr val="7030A0"/>
              </a:solidFill>
              <a:ln w="3175" cap="flat" cmpd="sng" algn="ctr">
                <a:solidFill>
                  <a:schemeClr val="bg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7" name="Rectangle 206"/>
              <p:cNvSpPr/>
              <p:nvPr/>
            </p:nvSpPr>
            <p:spPr bwMode="auto">
              <a:xfrm>
                <a:off x="7760340" y="5034764"/>
                <a:ext cx="152297" cy="147735"/>
              </a:xfrm>
              <a:prstGeom prst="rect">
                <a:avLst/>
              </a:prstGeom>
              <a:solidFill>
                <a:srgbClr val="FFFF00"/>
              </a:solidFill>
              <a:ln w="3175" cap="flat" cmpd="sng" algn="ctr">
                <a:solidFill>
                  <a:schemeClr val="bg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8" name="Rectangle 207"/>
              <p:cNvSpPr/>
              <p:nvPr/>
            </p:nvSpPr>
            <p:spPr bwMode="auto">
              <a:xfrm>
                <a:off x="7930952" y="5034764"/>
                <a:ext cx="152297" cy="147735"/>
              </a:xfrm>
              <a:prstGeom prst="rect">
                <a:avLst/>
              </a:prstGeom>
              <a:solidFill>
                <a:srgbClr val="3366FF"/>
              </a:solidFill>
              <a:ln w="3175" cap="flat" cmpd="sng" algn="ctr">
                <a:solidFill>
                  <a:schemeClr val="bg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9" name="Rectangle 208"/>
              <p:cNvSpPr/>
              <p:nvPr/>
            </p:nvSpPr>
            <p:spPr bwMode="auto">
              <a:xfrm>
                <a:off x="8101564" y="5034764"/>
                <a:ext cx="152297" cy="147735"/>
              </a:xfrm>
              <a:prstGeom prst="rect">
                <a:avLst/>
              </a:prstGeom>
              <a:solidFill>
                <a:srgbClr val="92D050"/>
              </a:solidFill>
              <a:ln w="3175" cap="flat" cmpd="sng" algn="ctr">
                <a:solidFill>
                  <a:schemeClr val="bg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10" name="Rectangle 209"/>
              <p:cNvSpPr/>
              <p:nvPr/>
            </p:nvSpPr>
            <p:spPr bwMode="auto">
              <a:xfrm>
                <a:off x="8272176" y="5034764"/>
                <a:ext cx="152297" cy="147735"/>
              </a:xfrm>
              <a:prstGeom prst="rect">
                <a:avLst/>
              </a:prstGeom>
              <a:solidFill>
                <a:srgbClr val="C00000"/>
              </a:solidFill>
              <a:ln w="3175" cap="flat" cmpd="sng" algn="ctr">
                <a:solidFill>
                  <a:schemeClr val="bg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5" name="Rectangle 224"/>
              <p:cNvSpPr/>
              <p:nvPr/>
            </p:nvSpPr>
            <p:spPr bwMode="auto">
              <a:xfrm>
                <a:off x="7419116" y="5202059"/>
                <a:ext cx="152297" cy="147735"/>
              </a:xfrm>
              <a:prstGeom prst="rect">
                <a:avLst/>
              </a:prstGeom>
              <a:solidFill>
                <a:srgbClr val="FFC000"/>
              </a:solidFill>
              <a:ln w="3175" cap="flat" cmpd="sng" algn="ctr">
                <a:solidFill>
                  <a:schemeClr val="bg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6" name="Rectangle 225"/>
              <p:cNvSpPr/>
              <p:nvPr/>
            </p:nvSpPr>
            <p:spPr bwMode="auto">
              <a:xfrm>
                <a:off x="7589728" y="5202059"/>
                <a:ext cx="152297" cy="147735"/>
              </a:xfrm>
              <a:prstGeom prst="rect">
                <a:avLst/>
              </a:prstGeom>
              <a:solidFill>
                <a:srgbClr val="0070C0"/>
              </a:solidFill>
              <a:ln w="3175" cap="flat" cmpd="sng" algn="ctr">
                <a:solidFill>
                  <a:schemeClr val="bg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7" name="Rectangle 226"/>
              <p:cNvSpPr/>
              <p:nvPr/>
            </p:nvSpPr>
            <p:spPr bwMode="auto">
              <a:xfrm>
                <a:off x="7760340" y="5202059"/>
                <a:ext cx="152297" cy="147735"/>
              </a:xfrm>
              <a:prstGeom prst="rect">
                <a:avLst/>
              </a:prstGeom>
              <a:solidFill>
                <a:srgbClr val="7030A0"/>
              </a:solidFill>
              <a:ln w="3175" cap="flat" cmpd="sng" algn="ctr">
                <a:solidFill>
                  <a:schemeClr val="bg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8" name="Rectangle 227"/>
              <p:cNvSpPr/>
              <p:nvPr/>
            </p:nvSpPr>
            <p:spPr bwMode="auto">
              <a:xfrm>
                <a:off x="7930952" y="5202059"/>
                <a:ext cx="152297" cy="147735"/>
              </a:xfrm>
              <a:prstGeom prst="rect">
                <a:avLst/>
              </a:prstGeom>
              <a:solidFill>
                <a:srgbClr val="FFFF00"/>
              </a:solidFill>
              <a:ln w="3175" cap="flat" cmpd="sng" algn="ctr">
                <a:solidFill>
                  <a:schemeClr val="bg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9" name="Rectangle 228"/>
              <p:cNvSpPr/>
              <p:nvPr/>
            </p:nvSpPr>
            <p:spPr bwMode="auto">
              <a:xfrm>
                <a:off x="8101564" y="5202059"/>
                <a:ext cx="152297" cy="147735"/>
              </a:xfrm>
              <a:prstGeom prst="rect">
                <a:avLst/>
              </a:prstGeom>
              <a:solidFill>
                <a:srgbClr val="3366FF"/>
              </a:solidFill>
              <a:ln w="3175" cap="flat" cmpd="sng" algn="ctr">
                <a:solidFill>
                  <a:schemeClr val="bg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30" name="Rectangle 229"/>
              <p:cNvSpPr/>
              <p:nvPr/>
            </p:nvSpPr>
            <p:spPr bwMode="auto">
              <a:xfrm>
                <a:off x="8272176" y="5202059"/>
                <a:ext cx="152297" cy="147735"/>
              </a:xfrm>
              <a:prstGeom prst="rect">
                <a:avLst/>
              </a:prstGeom>
              <a:solidFill>
                <a:srgbClr val="92D050"/>
              </a:solidFill>
              <a:ln w="3175" cap="flat" cmpd="sng" algn="ctr">
                <a:solidFill>
                  <a:schemeClr val="bg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31" name="Rectangle 230"/>
              <p:cNvSpPr/>
              <p:nvPr/>
            </p:nvSpPr>
            <p:spPr bwMode="auto">
              <a:xfrm>
                <a:off x="8442788" y="5202059"/>
                <a:ext cx="152297" cy="147735"/>
              </a:xfrm>
              <a:prstGeom prst="rect">
                <a:avLst/>
              </a:prstGeom>
              <a:solidFill>
                <a:srgbClr val="C00000"/>
              </a:solidFill>
              <a:ln w="3175" cap="flat" cmpd="sng" algn="ctr">
                <a:solidFill>
                  <a:schemeClr val="bg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46" name="Rectangle 245"/>
              <p:cNvSpPr/>
              <p:nvPr/>
            </p:nvSpPr>
            <p:spPr bwMode="auto">
              <a:xfrm>
                <a:off x="7589728" y="5369354"/>
                <a:ext cx="152297" cy="147735"/>
              </a:xfrm>
              <a:prstGeom prst="rect">
                <a:avLst/>
              </a:prstGeom>
              <a:solidFill>
                <a:srgbClr val="FFC000"/>
              </a:solidFill>
              <a:ln w="3175" cap="flat" cmpd="sng" algn="ctr">
                <a:solidFill>
                  <a:schemeClr val="bg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47" name="Rectangle 246"/>
              <p:cNvSpPr/>
              <p:nvPr/>
            </p:nvSpPr>
            <p:spPr bwMode="auto">
              <a:xfrm>
                <a:off x="7760340" y="5369354"/>
                <a:ext cx="152297" cy="147735"/>
              </a:xfrm>
              <a:prstGeom prst="rect">
                <a:avLst/>
              </a:prstGeom>
              <a:solidFill>
                <a:srgbClr val="0070C0"/>
              </a:solidFill>
              <a:ln w="3175" cap="flat" cmpd="sng" algn="ctr">
                <a:solidFill>
                  <a:schemeClr val="bg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48" name="Rectangle 247"/>
              <p:cNvSpPr/>
              <p:nvPr/>
            </p:nvSpPr>
            <p:spPr bwMode="auto">
              <a:xfrm>
                <a:off x="7930952" y="5369354"/>
                <a:ext cx="152297" cy="147735"/>
              </a:xfrm>
              <a:prstGeom prst="rect">
                <a:avLst/>
              </a:prstGeom>
              <a:solidFill>
                <a:srgbClr val="7030A0"/>
              </a:solidFill>
              <a:ln w="3175" cap="flat" cmpd="sng" algn="ctr">
                <a:solidFill>
                  <a:schemeClr val="bg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49" name="Rectangle 248"/>
              <p:cNvSpPr/>
              <p:nvPr/>
            </p:nvSpPr>
            <p:spPr bwMode="auto">
              <a:xfrm>
                <a:off x="8101564" y="5369354"/>
                <a:ext cx="152297" cy="147735"/>
              </a:xfrm>
              <a:prstGeom prst="rect">
                <a:avLst/>
              </a:prstGeom>
              <a:solidFill>
                <a:srgbClr val="FFFF00"/>
              </a:solidFill>
              <a:ln w="3175" cap="flat" cmpd="sng" algn="ctr">
                <a:solidFill>
                  <a:schemeClr val="bg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50" name="Rectangle 249"/>
              <p:cNvSpPr/>
              <p:nvPr/>
            </p:nvSpPr>
            <p:spPr bwMode="auto">
              <a:xfrm>
                <a:off x="8272176" y="5369354"/>
                <a:ext cx="152297" cy="147735"/>
              </a:xfrm>
              <a:prstGeom prst="rect">
                <a:avLst/>
              </a:prstGeom>
              <a:solidFill>
                <a:srgbClr val="3366FF"/>
              </a:solidFill>
              <a:ln w="3175" cap="flat" cmpd="sng" algn="ctr">
                <a:solidFill>
                  <a:schemeClr val="bg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51" name="Rectangle 250"/>
              <p:cNvSpPr/>
              <p:nvPr/>
            </p:nvSpPr>
            <p:spPr bwMode="auto">
              <a:xfrm>
                <a:off x="8442788" y="5369354"/>
                <a:ext cx="152297" cy="147735"/>
              </a:xfrm>
              <a:prstGeom prst="rect">
                <a:avLst/>
              </a:prstGeom>
              <a:solidFill>
                <a:srgbClr val="92D050"/>
              </a:solidFill>
              <a:ln w="3175" cap="flat" cmpd="sng" algn="ctr">
                <a:solidFill>
                  <a:schemeClr val="bg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52" name="Rectangle 251"/>
              <p:cNvSpPr/>
              <p:nvPr/>
            </p:nvSpPr>
            <p:spPr bwMode="auto">
              <a:xfrm>
                <a:off x="8613400" y="5369354"/>
                <a:ext cx="152297" cy="147735"/>
              </a:xfrm>
              <a:prstGeom prst="rect">
                <a:avLst/>
              </a:prstGeom>
              <a:solidFill>
                <a:srgbClr val="C00000"/>
              </a:solidFill>
              <a:ln w="3175" cap="flat" cmpd="sng" algn="ctr">
                <a:solidFill>
                  <a:schemeClr val="bg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53" name="Rectangle 252"/>
              <p:cNvSpPr/>
              <p:nvPr/>
            </p:nvSpPr>
            <p:spPr bwMode="auto">
              <a:xfrm>
                <a:off x="5371772" y="2190749"/>
                <a:ext cx="152297" cy="147735"/>
              </a:xfrm>
              <a:prstGeom prst="rect">
                <a:avLst/>
              </a:prstGeom>
              <a:solidFill>
                <a:srgbClr val="C00000"/>
              </a:solidFill>
              <a:ln w="3175" cap="flat" cmpd="sng" algn="ctr">
                <a:solidFill>
                  <a:schemeClr val="bg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7" name="Rectangle 266"/>
              <p:cNvSpPr/>
              <p:nvPr/>
            </p:nvSpPr>
            <p:spPr bwMode="auto">
              <a:xfrm>
                <a:off x="7760340" y="2190749"/>
                <a:ext cx="152297" cy="147735"/>
              </a:xfrm>
              <a:prstGeom prst="rect">
                <a:avLst/>
              </a:prstGeom>
              <a:solidFill>
                <a:srgbClr val="FFC000"/>
              </a:solidFill>
              <a:ln w="3175" cap="flat" cmpd="sng" algn="ctr">
                <a:solidFill>
                  <a:schemeClr val="bg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8" name="Rectangle 267"/>
              <p:cNvSpPr/>
              <p:nvPr/>
            </p:nvSpPr>
            <p:spPr bwMode="auto">
              <a:xfrm>
                <a:off x="7930952" y="2190749"/>
                <a:ext cx="152297" cy="147735"/>
              </a:xfrm>
              <a:prstGeom prst="rect">
                <a:avLst/>
              </a:prstGeom>
              <a:solidFill>
                <a:srgbClr val="3366FF"/>
              </a:solidFill>
              <a:ln w="3175" cap="flat" cmpd="sng" algn="ctr">
                <a:solidFill>
                  <a:schemeClr val="bg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9" name="Rectangle 268"/>
              <p:cNvSpPr/>
              <p:nvPr/>
            </p:nvSpPr>
            <p:spPr bwMode="auto">
              <a:xfrm>
                <a:off x="8101564" y="2190749"/>
                <a:ext cx="152297" cy="147735"/>
              </a:xfrm>
              <a:prstGeom prst="rect">
                <a:avLst/>
              </a:prstGeom>
              <a:solidFill>
                <a:srgbClr val="7030A0"/>
              </a:solidFill>
              <a:ln w="3175" cap="flat" cmpd="sng" algn="ctr">
                <a:solidFill>
                  <a:schemeClr val="bg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0" name="Rectangle 269"/>
              <p:cNvSpPr/>
              <p:nvPr/>
            </p:nvSpPr>
            <p:spPr bwMode="auto">
              <a:xfrm>
                <a:off x="8272176" y="2190749"/>
                <a:ext cx="152297" cy="147735"/>
              </a:xfrm>
              <a:prstGeom prst="rect">
                <a:avLst/>
              </a:prstGeom>
              <a:solidFill>
                <a:srgbClr val="FFFF00"/>
              </a:solidFill>
              <a:ln w="3175" cap="flat" cmpd="sng" algn="ctr">
                <a:solidFill>
                  <a:schemeClr val="bg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1" name="Rectangle 270"/>
              <p:cNvSpPr/>
              <p:nvPr/>
            </p:nvSpPr>
            <p:spPr bwMode="auto">
              <a:xfrm>
                <a:off x="8442788" y="2190749"/>
                <a:ext cx="152297" cy="147735"/>
              </a:xfrm>
              <a:prstGeom prst="rect">
                <a:avLst/>
              </a:prstGeom>
              <a:solidFill>
                <a:srgbClr val="3366FF"/>
              </a:solidFill>
              <a:ln w="3175" cap="flat" cmpd="sng" algn="ctr">
                <a:solidFill>
                  <a:schemeClr val="bg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2" name="Rectangle 271"/>
              <p:cNvSpPr/>
              <p:nvPr/>
            </p:nvSpPr>
            <p:spPr bwMode="auto">
              <a:xfrm>
                <a:off x="8613400" y="2190749"/>
                <a:ext cx="152297" cy="147735"/>
              </a:xfrm>
              <a:prstGeom prst="rect">
                <a:avLst/>
              </a:prstGeom>
              <a:solidFill>
                <a:srgbClr val="92D050"/>
              </a:solidFill>
              <a:ln w="3175" cap="flat" cmpd="sng" algn="ctr">
                <a:solidFill>
                  <a:schemeClr val="bg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3" name="Rectangle 272"/>
              <p:cNvSpPr/>
              <p:nvPr/>
            </p:nvSpPr>
            <p:spPr bwMode="auto">
              <a:xfrm>
                <a:off x="5371772" y="2358044"/>
                <a:ext cx="152297" cy="147735"/>
              </a:xfrm>
              <a:prstGeom prst="rect">
                <a:avLst/>
              </a:prstGeom>
              <a:solidFill>
                <a:srgbClr val="92D050"/>
              </a:solidFill>
              <a:ln w="3175" cap="flat" cmpd="sng" algn="ctr">
                <a:solidFill>
                  <a:schemeClr val="bg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4" name="Rectangle 273"/>
              <p:cNvSpPr/>
              <p:nvPr/>
            </p:nvSpPr>
            <p:spPr bwMode="auto">
              <a:xfrm>
                <a:off x="5542384" y="2358044"/>
                <a:ext cx="152297" cy="147735"/>
              </a:xfrm>
              <a:prstGeom prst="rect">
                <a:avLst/>
              </a:prstGeom>
              <a:solidFill>
                <a:srgbClr val="C00000"/>
              </a:solidFill>
              <a:ln w="3175" cap="flat" cmpd="sng" algn="ctr">
                <a:solidFill>
                  <a:schemeClr val="bg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8" name="Rectangle 287"/>
              <p:cNvSpPr/>
              <p:nvPr/>
            </p:nvSpPr>
            <p:spPr bwMode="auto">
              <a:xfrm>
                <a:off x="7930952" y="2358044"/>
                <a:ext cx="152297" cy="147735"/>
              </a:xfrm>
              <a:prstGeom prst="rect">
                <a:avLst/>
              </a:prstGeom>
              <a:solidFill>
                <a:srgbClr val="FFC000"/>
              </a:solidFill>
              <a:ln w="3175" cap="flat" cmpd="sng" algn="ctr">
                <a:solidFill>
                  <a:schemeClr val="bg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9" name="Rectangle 288"/>
              <p:cNvSpPr/>
              <p:nvPr/>
            </p:nvSpPr>
            <p:spPr bwMode="auto">
              <a:xfrm>
                <a:off x="8101564" y="2358044"/>
                <a:ext cx="152297" cy="147735"/>
              </a:xfrm>
              <a:prstGeom prst="rect">
                <a:avLst/>
              </a:prstGeom>
              <a:solidFill>
                <a:srgbClr val="3366FF"/>
              </a:solidFill>
              <a:ln w="3175" cap="flat" cmpd="sng" algn="ctr">
                <a:solidFill>
                  <a:schemeClr val="bg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90" name="Rectangle 289"/>
              <p:cNvSpPr/>
              <p:nvPr/>
            </p:nvSpPr>
            <p:spPr bwMode="auto">
              <a:xfrm>
                <a:off x="8272176" y="2358044"/>
                <a:ext cx="152297" cy="147735"/>
              </a:xfrm>
              <a:prstGeom prst="rect">
                <a:avLst/>
              </a:prstGeom>
              <a:solidFill>
                <a:srgbClr val="7030A0"/>
              </a:solidFill>
              <a:ln w="3175" cap="flat" cmpd="sng" algn="ctr">
                <a:solidFill>
                  <a:schemeClr val="bg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91" name="Rectangle 290"/>
              <p:cNvSpPr/>
              <p:nvPr/>
            </p:nvSpPr>
            <p:spPr bwMode="auto">
              <a:xfrm>
                <a:off x="8442788" y="2358044"/>
                <a:ext cx="152297" cy="147735"/>
              </a:xfrm>
              <a:prstGeom prst="rect">
                <a:avLst/>
              </a:prstGeom>
              <a:solidFill>
                <a:srgbClr val="FFFF00"/>
              </a:solidFill>
              <a:ln w="3175" cap="flat" cmpd="sng" algn="ctr">
                <a:solidFill>
                  <a:schemeClr val="bg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92" name="Rectangle 291"/>
              <p:cNvSpPr/>
              <p:nvPr/>
            </p:nvSpPr>
            <p:spPr bwMode="auto">
              <a:xfrm>
                <a:off x="8613400" y="2358044"/>
                <a:ext cx="152297" cy="147735"/>
              </a:xfrm>
              <a:prstGeom prst="rect">
                <a:avLst/>
              </a:prstGeom>
              <a:solidFill>
                <a:srgbClr val="3366FF"/>
              </a:solidFill>
              <a:ln w="3175" cap="flat" cmpd="sng" algn="ctr">
                <a:solidFill>
                  <a:schemeClr val="bg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93" name="Rectangle 292"/>
              <p:cNvSpPr/>
              <p:nvPr/>
            </p:nvSpPr>
            <p:spPr bwMode="auto">
              <a:xfrm>
                <a:off x="5371772" y="2525339"/>
                <a:ext cx="152297" cy="147735"/>
              </a:xfrm>
              <a:prstGeom prst="rect">
                <a:avLst/>
              </a:prstGeom>
              <a:solidFill>
                <a:srgbClr val="3366FF"/>
              </a:solidFill>
              <a:ln w="3175" cap="flat" cmpd="sng" algn="ctr">
                <a:solidFill>
                  <a:schemeClr val="bg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94" name="Rectangle 293"/>
              <p:cNvSpPr/>
              <p:nvPr/>
            </p:nvSpPr>
            <p:spPr bwMode="auto">
              <a:xfrm>
                <a:off x="5542384" y="2525339"/>
                <a:ext cx="152297" cy="147735"/>
              </a:xfrm>
              <a:prstGeom prst="rect">
                <a:avLst/>
              </a:prstGeom>
              <a:solidFill>
                <a:srgbClr val="92D050"/>
              </a:solidFill>
              <a:ln w="3175" cap="flat" cmpd="sng" algn="ctr">
                <a:solidFill>
                  <a:schemeClr val="bg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95" name="Rectangle 294"/>
              <p:cNvSpPr/>
              <p:nvPr/>
            </p:nvSpPr>
            <p:spPr bwMode="auto">
              <a:xfrm>
                <a:off x="5712996" y="2525339"/>
                <a:ext cx="152297" cy="147735"/>
              </a:xfrm>
              <a:prstGeom prst="rect">
                <a:avLst/>
              </a:prstGeom>
              <a:solidFill>
                <a:srgbClr val="C00000"/>
              </a:solidFill>
              <a:ln w="3175" cap="flat" cmpd="sng" algn="ctr">
                <a:solidFill>
                  <a:schemeClr val="bg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09" name="Rectangle 308"/>
              <p:cNvSpPr/>
              <p:nvPr/>
            </p:nvSpPr>
            <p:spPr bwMode="auto">
              <a:xfrm>
                <a:off x="8101564" y="2525339"/>
                <a:ext cx="152297" cy="147735"/>
              </a:xfrm>
              <a:prstGeom prst="rect">
                <a:avLst/>
              </a:prstGeom>
              <a:solidFill>
                <a:srgbClr val="FFC000"/>
              </a:solidFill>
              <a:ln w="3175" cap="flat" cmpd="sng" algn="ctr">
                <a:solidFill>
                  <a:schemeClr val="bg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10" name="Rectangle 309"/>
              <p:cNvSpPr/>
              <p:nvPr/>
            </p:nvSpPr>
            <p:spPr bwMode="auto">
              <a:xfrm>
                <a:off x="8272176" y="2525339"/>
                <a:ext cx="152297" cy="147735"/>
              </a:xfrm>
              <a:prstGeom prst="rect">
                <a:avLst/>
              </a:prstGeom>
              <a:solidFill>
                <a:srgbClr val="3366FF"/>
              </a:solidFill>
              <a:ln w="3175" cap="flat" cmpd="sng" algn="ctr">
                <a:solidFill>
                  <a:schemeClr val="bg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11" name="Rectangle 310"/>
              <p:cNvSpPr/>
              <p:nvPr/>
            </p:nvSpPr>
            <p:spPr bwMode="auto">
              <a:xfrm>
                <a:off x="8442788" y="2525339"/>
                <a:ext cx="152297" cy="147735"/>
              </a:xfrm>
              <a:prstGeom prst="rect">
                <a:avLst/>
              </a:prstGeom>
              <a:solidFill>
                <a:srgbClr val="7030A0"/>
              </a:solidFill>
              <a:ln w="3175" cap="flat" cmpd="sng" algn="ctr">
                <a:solidFill>
                  <a:schemeClr val="bg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12" name="Rectangle 311"/>
              <p:cNvSpPr/>
              <p:nvPr/>
            </p:nvSpPr>
            <p:spPr bwMode="auto">
              <a:xfrm>
                <a:off x="8613400" y="2525339"/>
                <a:ext cx="152297" cy="147735"/>
              </a:xfrm>
              <a:prstGeom prst="rect">
                <a:avLst/>
              </a:prstGeom>
              <a:solidFill>
                <a:srgbClr val="FFFF00"/>
              </a:solidFill>
              <a:ln w="3175" cap="flat" cmpd="sng" algn="ctr">
                <a:solidFill>
                  <a:schemeClr val="bg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13" name="Rectangle 312"/>
              <p:cNvSpPr/>
              <p:nvPr/>
            </p:nvSpPr>
            <p:spPr bwMode="auto">
              <a:xfrm>
                <a:off x="5371772" y="2692634"/>
                <a:ext cx="152297" cy="147735"/>
              </a:xfrm>
              <a:prstGeom prst="rect">
                <a:avLst/>
              </a:prstGeom>
              <a:solidFill>
                <a:srgbClr val="FFFF00"/>
              </a:solidFill>
              <a:ln w="3175" cap="flat" cmpd="sng" algn="ctr">
                <a:solidFill>
                  <a:schemeClr val="bg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14" name="Rectangle 313"/>
              <p:cNvSpPr/>
              <p:nvPr/>
            </p:nvSpPr>
            <p:spPr bwMode="auto">
              <a:xfrm>
                <a:off x="5542384" y="2692634"/>
                <a:ext cx="152297" cy="147735"/>
              </a:xfrm>
              <a:prstGeom prst="rect">
                <a:avLst/>
              </a:prstGeom>
              <a:solidFill>
                <a:srgbClr val="3366FF"/>
              </a:solidFill>
              <a:ln w="3175" cap="flat" cmpd="sng" algn="ctr">
                <a:solidFill>
                  <a:schemeClr val="bg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15" name="Rectangle 314"/>
              <p:cNvSpPr/>
              <p:nvPr/>
            </p:nvSpPr>
            <p:spPr bwMode="auto">
              <a:xfrm>
                <a:off x="5712996" y="2692634"/>
                <a:ext cx="152297" cy="147735"/>
              </a:xfrm>
              <a:prstGeom prst="rect">
                <a:avLst/>
              </a:prstGeom>
              <a:solidFill>
                <a:srgbClr val="92D050"/>
              </a:solidFill>
              <a:ln w="3175" cap="flat" cmpd="sng" algn="ctr">
                <a:solidFill>
                  <a:schemeClr val="bg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16" name="Rectangle 315"/>
              <p:cNvSpPr/>
              <p:nvPr/>
            </p:nvSpPr>
            <p:spPr bwMode="auto">
              <a:xfrm>
                <a:off x="5883608" y="2692634"/>
                <a:ext cx="152297" cy="147735"/>
              </a:xfrm>
              <a:prstGeom prst="rect">
                <a:avLst/>
              </a:prstGeom>
              <a:solidFill>
                <a:srgbClr val="C00000"/>
              </a:solidFill>
              <a:ln w="3175" cap="flat" cmpd="sng" algn="ctr">
                <a:solidFill>
                  <a:schemeClr val="bg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0" name="Rectangle 329"/>
              <p:cNvSpPr/>
              <p:nvPr/>
            </p:nvSpPr>
            <p:spPr bwMode="auto">
              <a:xfrm>
                <a:off x="8272176" y="2692634"/>
                <a:ext cx="152297" cy="147735"/>
              </a:xfrm>
              <a:prstGeom prst="rect">
                <a:avLst/>
              </a:prstGeom>
              <a:solidFill>
                <a:srgbClr val="FFC000"/>
              </a:solidFill>
              <a:ln w="3175" cap="flat" cmpd="sng" algn="ctr">
                <a:solidFill>
                  <a:schemeClr val="bg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1" name="Rectangle 330"/>
              <p:cNvSpPr/>
              <p:nvPr/>
            </p:nvSpPr>
            <p:spPr bwMode="auto">
              <a:xfrm>
                <a:off x="8442788" y="2692634"/>
                <a:ext cx="152297" cy="147735"/>
              </a:xfrm>
              <a:prstGeom prst="rect">
                <a:avLst/>
              </a:prstGeom>
              <a:solidFill>
                <a:srgbClr val="3366FF"/>
              </a:solidFill>
              <a:ln w="3175" cap="flat" cmpd="sng" algn="ctr">
                <a:solidFill>
                  <a:schemeClr val="bg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2" name="Rectangle 331"/>
              <p:cNvSpPr/>
              <p:nvPr/>
            </p:nvSpPr>
            <p:spPr bwMode="auto">
              <a:xfrm>
                <a:off x="8613400" y="2692634"/>
                <a:ext cx="152297" cy="147735"/>
              </a:xfrm>
              <a:prstGeom prst="rect">
                <a:avLst/>
              </a:prstGeom>
              <a:solidFill>
                <a:srgbClr val="7030A0"/>
              </a:solidFill>
              <a:ln w="3175" cap="flat" cmpd="sng" algn="ctr">
                <a:solidFill>
                  <a:schemeClr val="bg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3" name="Rectangle 332"/>
              <p:cNvSpPr/>
              <p:nvPr/>
            </p:nvSpPr>
            <p:spPr bwMode="auto">
              <a:xfrm>
                <a:off x="5371772" y="2859929"/>
                <a:ext cx="152297" cy="147735"/>
              </a:xfrm>
              <a:prstGeom prst="rect">
                <a:avLst/>
              </a:prstGeom>
              <a:solidFill>
                <a:srgbClr val="7030A0"/>
              </a:solidFill>
              <a:ln w="3175" cap="flat" cmpd="sng" algn="ctr">
                <a:solidFill>
                  <a:schemeClr val="bg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4" name="Rectangle 333"/>
              <p:cNvSpPr/>
              <p:nvPr/>
            </p:nvSpPr>
            <p:spPr bwMode="auto">
              <a:xfrm>
                <a:off x="5542384" y="2859929"/>
                <a:ext cx="152297" cy="147735"/>
              </a:xfrm>
              <a:prstGeom prst="rect">
                <a:avLst/>
              </a:prstGeom>
              <a:solidFill>
                <a:srgbClr val="FFFF00"/>
              </a:solidFill>
              <a:ln w="3175" cap="flat" cmpd="sng" algn="ctr">
                <a:solidFill>
                  <a:schemeClr val="bg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5" name="Rectangle 334"/>
              <p:cNvSpPr/>
              <p:nvPr/>
            </p:nvSpPr>
            <p:spPr bwMode="auto">
              <a:xfrm>
                <a:off x="5712996" y="2859929"/>
                <a:ext cx="152297" cy="147735"/>
              </a:xfrm>
              <a:prstGeom prst="rect">
                <a:avLst/>
              </a:prstGeom>
              <a:solidFill>
                <a:srgbClr val="3366FF"/>
              </a:solidFill>
              <a:ln w="3175" cap="flat" cmpd="sng" algn="ctr">
                <a:solidFill>
                  <a:schemeClr val="bg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6" name="Rectangle 335"/>
              <p:cNvSpPr/>
              <p:nvPr/>
            </p:nvSpPr>
            <p:spPr bwMode="auto">
              <a:xfrm>
                <a:off x="5883608" y="2859929"/>
                <a:ext cx="152297" cy="147735"/>
              </a:xfrm>
              <a:prstGeom prst="rect">
                <a:avLst/>
              </a:prstGeom>
              <a:solidFill>
                <a:srgbClr val="92D050"/>
              </a:solidFill>
              <a:ln w="3175" cap="flat" cmpd="sng" algn="ctr">
                <a:solidFill>
                  <a:schemeClr val="bg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7" name="Rectangle 336"/>
              <p:cNvSpPr/>
              <p:nvPr/>
            </p:nvSpPr>
            <p:spPr bwMode="auto">
              <a:xfrm>
                <a:off x="6054220" y="2859929"/>
                <a:ext cx="152297" cy="147735"/>
              </a:xfrm>
              <a:prstGeom prst="rect">
                <a:avLst/>
              </a:prstGeom>
              <a:solidFill>
                <a:srgbClr val="C00000"/>
              </a:solidFill>
              <a:ln w="3175" cap="flat" cmpd="sng" algn="ctr">
                <a:solidFill>
                  <a:schemeClr val="bg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51" name="Rectangle 350"/>
              <p:cNvSpPr/>
              <p:nvPr/>
            </p:nvSpPr>
            <p:spPr bwMode="auto">
              <a:xfrm>
                <a:off x="8442788" y="2859929"/>
                <a:ext cx="152297" cy="147735"/>
              </a:xfrm>
              <a:prstGeom prst="rect">
                <a:avLst/>
              </a:prstGeom>
              <a:solidFill>
                <a:srgbClr val="FFC000"/>
              </a:solidFill>
              <a:ln w="3175" cap="flat" cmpd="sng" algn="ctr">
                <a:solidFill>
                  <a:schemeClr val="bg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52" name="Rectangle 351"/>
              <p:cNvSpPr/>
              <p:nvPr/>
            </p:nvSpPr>
            <p:spPr bwMode="auto">
              <a:xfrm>
                <a:off x="8613400" y="2859929"/>
                <a:ext cx="152297" cy="147735"/>
              </a:xfrm>
              <a:prstGeom prst="rect">
                <a:avLst/>
              </a:prstGeom>
              <a:solidFill>
                <a:srgbClr val="3366FF"/>
              </a:solidFill>
              <a:ln w="3175" cap="flat" cmpd="sng" algn="ctr">
                <a:solidFill>
                  <a:schemeClr val="bg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53" name="Rectangle 352"/>
              <p:cNvSpPr/>
              <p:nvPr/>
            </p:nvSpPr>
            <p:spPr bwMode="auto">
              <a:xfrm>
                <a:off x="5371772" y="3027224"/>
                <a:ext cx="152297" cy="147735"/>
              </a:xfrm>
              <a:prstGeom prst="rect">
                <a:avLst/>
              </a:prstGeom>
              <a:solidFill>
                <a:srgbClr val="0070C0"/>
              </a:solidFill>
              <a:ln w="3175" cap="flat" cmpd="sng" algn="ctr">
                <a:solidFill>
                  <a:schemeClr val="bg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54" name="Rectangle 353"/>
              <p:cNvSpPr/>
              <p:nvPr/>
            </p:nvSpPr>
            <p:spPr bwMode="auto">
              <a:xfrm>
                <a:off x="5542384" y="3027224"/>
                <a:ext cx="152297" cy="147735"/>
              </a:xfrm>
              <a:prstGeom prst="rect">
                <a:avLst/>
              </a:prstGeom>
              <a:solidFill>
                <a:srgbClr val="7030A0"/>
              </a:solidFill>
              <a:ln w="3175" cap="flat" cmpd="sng" algn="ctr">
                <a:solidFill>
                  <a:schemeClr val="bg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55" name="Rectangle 354"/>
              <p:cNvSpPr/>
              <p:nvPr/>
            </p:nvSpPr>
            <p:spPr bwMode="auto">
              <a:xfrm>
                <a:off x="5712996" y="3027224"/>
                <a:ext cx="152297" cy="147735"/>
              </a:xfrm>
              <a:prstGeom prst="rect">
                <a:avLst/>
              </a:prstGeom>
              <a:solidFill>
                <a:srgbClr val="FFFF00"/>
              </a:solidFill>
              <a:ln w="3175" cap="flat" cmpd="sng" algn="ctr">
                <a:solidFill>
                  <a:schemeClr val="bg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56" name="Rectangle 355"/>
              <p:cNvSpPr/>
              <p:nvPr/>
            </p:nvSpPr>
            <p:spPr bwMode="auto">
              <a:xfrm>
                <a:off x="5883608" y="3027224"/>
                <a:ext cx="152297" cy="147735"/>
              </a:xfrm>
              <a:prstGeom prst="rect">
                <a:avLst/>
              </a:prstGeom>
              <a:solidFill>
                <a:srgbClr val="3366FF"/>
              </a:solidFill>
              <a:ln w="3175" cap="flat" cmpd="sng" algn="ctr">
                <a:solidFill>
                  <a:schemeClr val="bg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57" name="Rectangle 356"/>
              <p:cNvSpPr/>
              <p:nvPr/>
            </p:nvSpPr>
            <p:spPr bwMode="auto">
              <a:xfrm>
                <a:off x="6054220" y="3027224"/>
                <a:ext cx="152297" cy="147735"/>
              </a:xfrm>
              <a:prstGeom prst="rect">
                <a:avLst/>
              </a:prstGeom>
              <a:solidFill>
                <a:srgbClr val="92D050"/>
              </a:solidFill>
              <a:ln w="3175" cap="flat" cmpd="sng" algn="ctr">
                <a:solidFill>
                  <a:schemeClr val="bg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58" name="Rectangle 357"/>
              <p:cNvSpPr/>
              <p:nvPr/>
            </p:nvSpPr>
            <p:spPr bwMode="auto">
              <a:xfrm>
                <a:off x="6224832" y="3027224"/>
                <a:ext cx="152297" cy="147735"/>
              </a:xfrm>
              <a:prstGeom prst="rect">
                <a:avLst/>
              </a:prstGeom>
              <a:solidFill>
                <a:srgbClr val="C00000"/>
              </a:solidFill>
              <a:ln w="3175" cap="flat" cmpd="sng" algn="ctr">
                <a:solidFill>
                  <a:schemeClr val="bg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2" name="Rectangle 371"/>
              <p:cNvSpPr/>
              <p:nvPr/>
            </p:nvSpPr>
            <p:spPr bwMode="auto">
              <a:xfrm>
                <a:off x="8613400" y="3027224"/>
                <a:ext cx="152297" cy="147735"/>
              </a:xfrm>
              <a:prstGeom prst="rect">
                <a:avLst/>
              </a:prstGeom>
              <a:solidFill>
                <a:srgbClr val="FFC000"/>
              </a:solidFill>
              <a:ln w="3175" cap="flat" cmpd="sng" algn="ctr">
                <a:solidFill>
                  <a:schemeClr val="bg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3" name="Rectangle 372"/>
              <p:cNvSpPr/>
              <p:nvPr/>
            </p:nvSpPr>
            <p:spPr bwMode="auto">
              <a:xfrm>
                <a:off x="5371772" y="3194519"/>
                <a:ext cx="152297" cy="147735"/>
              </a:xfrm>
              <a:prstGeom prst="rect">
                <a:avLst/>
              </a:prstGeom>
              <a:solidFill>
                <a:srgbClr val="FFC000"/>
              </a:solidFill>
              <a:ln w="3175" cap="flat" cmpd="sng" algn="ctr">
                <a:solidFill>
                  <a:schemeClr val="bg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4" name="Rectangle 373"/>
              <p:cNvSpPr/>
              <p:nvPr/>
            </p:nvSpPr>
            <p:spPr bwMode="auto">
              <a:xfrm>
                <a:off x="5542384" y="3194519"/>
                <a:ext cx="152297" cy="147735"/>
              </a:xfrm>
              <a:prstGeom prst="rect">
                <a:avLst/>
              </a:prstGeom>
              <a:solidFill>
                <a:srgbClr val="0070C0"/>
              </a:solidFill>
              <a:ln w="3175" cap="flat" cmpd="sng" algn="ctr">
                <a:solidFill>
                  <a:schemeClr val="bg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5" name="Rectangle 374"/>
              <p:cNvSpPr/>
              <p:nvPr/>
            </p:nvSpPr>
            <p:spPr bwMode="auto">
              <a:xfrm>
                <a:off x="5712996" y="3194519"/>
                <a:ext cx="152297" cy="147735"/>
              </a:xfrm>
              <a:prstGeom prst="rect">
                <a:avLst/>
              </a:prstGeom>
              <a:solidFill>
                <a:srgbClr val="7030A0"/>
              </a:solidFill>
              <a:ln w="3175" cap="flat" cmpd="sng" algn="ctr">
                <a:solidFill>
                  <a:schemeClr val="bg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6" name="Rectangle 375"/>
              <p:cNvSpPr/>
              <p:nvPr/>
            </p:nvSpPr>
            <p:spPr bwMode="auto">
              <a:xfrm>
                <a:off x="5883608" y="3194519"/>
                <a:ext cx="152297" cy="147735"/>
              </a:xfrm>
              <a:prstGeom prst="rect">
                <a:avLst/>
              </a:prstGeom>
              <a:solidFill>
                <a:srgbClr val="FFFF00"/>
              </a:solidFill>
              <a:ln w="3175" cap="flat" cmpd="sng" algn="ctr">
                <a:solidFill>
                  <a:schemeClr val="bg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7" name="Rectangle 376"/>
              <p:cNvSpPr/>
              <p:nvPr/>
            </p:nvSpPr>
            <p:spPr bwMode="auto">
              <a:xfrm>
                <a:off x="6054220" y="3194519"/>
                <a:ext cx="152297" cy="147735"/>
              </a:xfrm>
              <a:prstGeom prst="rect">
                <a:avLst/>
              </a:prstGeom>
              <a:solidFill>
                <a:srgbClr val="3366FF"/>
              </a:solidFill>
              <a:ln w="3175" cap="flat" cmpd="sng" algn="ctr">
                <a:solidFill>
                  <a:schemeClr val="bg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8" name="Rectangle 377"/>
              <p:cNvSpPr/>
              <p:nvPr/>
            </p:nvSpPr>
            <p:spPr bwMode="auto">
              <a:xfrm>
                <a:off x="6224832" y="3194519"/>
                <a:ext cx="152297" cy="147735"/>
              </a:xfrm>
              <a:prstGeom prst="rect">
                <a:avLst/>
              </a:prstGeom>
              <a:solidFill>
                <a:srgbClr val="92D050"/>
              </a:solidFill>
              <a:ln w="3175" cap="flat" cmpd="sng" algn="ctr">
                <a:solidFill>
                  <a:schemeClr val="bg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9" name="Rectangle 378"/>
              <p:cNvSpPr/>
              <p:nvPr/>
            </p:nvSpPr>
            <p:spPr bwMode="auto">
              <a:xfrm>
                <a:off x="6395444" y="3194519"/>
                <a:ext cx="152297" cy="147735"/>
              </a:xfrm>
              <a:prstGeom prst="rect">
                <a:avLst/>
              </a:prstGeom>
              <a:solidFill>
                <a:srgbClr val="C00000"/>
              </a:solidFill>
              <a:ln w="3175" cap="flat" cmpd="sng" algn="ctr">
                <a:solidFill>
                  <a:schemeClr val="bg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94" name="Rectangle 393"/>
              <p:cNvSpPr/>
              <p:nvPr/>
            </p:nvSpPr>
            <p:spPr bwMode="auto">
              <a:xfrm>
                <a:off x="5542384" y="3361814"/>
                <a:ext cx="152297" cy="147735"/>
              </a:xfrm>
              <a:prstGeom prst="rect">
                <a:avLst/>
              </a:prstGeom>
              <a:solidFill>
                <a:srgbClr val="FFC000"/>
              </a:solidFill>
              <a:ln w="3175" cap="flat" cmpd="sng" algn="ctr">
                <a:solidFill>
                  <a:schemeClr val="bg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95" name="Rectangle 394"/>
              <p:cNvSpPr/>
              <p:nvPr/>
            </p:nvSpPr>
            <p:spPr bwMode="auto">
              <a:xfrm>
                <a:off x="5712996" y="3361814"/>
                <a:ext cx="152297" cy="147735"/>
              </a:xfrm>
              <a:prstGeom prst="rect">
                <a:avLst/>
              </a:prstGeom>
              <a:solidFill>
                <a:srgbClr val="0070C0"/>
              </a:solidFill>
              <a:ln w="3175" cap="flat" cmpd="sng" algn="ctr">
                <a:solidFill>
                  <a:schemeClr val="bg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96" name="Rectangle 395"/>
              <p:cNvSpPr/>
              <p:nvPr/>
            </p:nvSpPr>
            <p:spPr bwMode="auto">
              <a:xfrm>
                <a:off x="5883608" y="3361814"/>
                <a:ext cx="152297" cy="147735"/>
              </a:xfrm>
              <a:prstGeom prst="rect">
                <a:avLst/>
              </a:prstGeom>
              <a:solidFill>
                <a:srgbClr val="7030A0"/>
              </a:solidFill>
              <a:ln w="3175" cap="flat" cmpd="sng" algn="ctr">
                <a:solidFill>
                  <a:schemeClr val="bg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97" name="Rectangle 396"/>
              <p:cNvSpPr/>
              <p:nvPr/>
            </p:nvSpPr>
            <p:spPr bwMode="auto">
              <a:xfrm>
                <a:off x="6054220" y="3361814"/>
                <a:ext cx="152297" cy="147735"/>
              </a:xfrm>
              <a:prstGeom prst="rect">
                <a:avLst/>
              </a:prstGeom>
              <a:solidFill>
                <a:srgbClr val="FFFF00"/>
              </a:solidFill>
              <a:ln w="3175" cap="flat" cmpd="sng" algn="ctr">
                <a:solidFill>
                  <a:schemeClr val="bg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98" name="Rectangle 397"/>
              <p:cNvSpPr/>
              <p:nvPr/>
            </p:nvSpPr>
            <p:spPr bwMode="auto">
              <a:xfrm>
                <a:off x="6224832" y="3361814"/>
                <a:ext cx="152297" cy="147735"/>
              </a:xfrm>
              <a:prstGeom prst="rect">
                <a:avLst/>
              </a:prstGeom>
              <a:solidFill>
                <a:srgbClr val="3366FF"/>
              </a:solidFill>
              <a:ln w="3175" cap="flat" cmpd="sng" algn="ctr">
                <a:solidFill>
                  <a:schemeClr val="bg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99" name="Rectangle 398"/>
              <p:cNvSpPr/>
              <p:nvPr/>
            </p:nvSpPr>
            <p:spPr bwMode="auto">
              <a:xfrm>
                <a:off x="6395444" y="3361814"/>
                <a:ext cx="152297" cy="147735"/>
              </a:xfrm>
              <a:prstGeom prst="rect">
                <a:avLst/>
              </a:prstGeom>
              <a:solidFill>
                <a:srgbClr val="92D050"/>
              </a:solidFill>
              <a:ln w="3175" cap="flat" cmpd="sng" algn="ctr">
                <a:solidFill>
                  <a:schemeClr val="bg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0" name="Rectangle 399"/>
              <p:cNvSpPr/>
              <p:nvPr/>
            </p:nvSpPr>
            <p:spPr bwMode="auto">
              <a:xfrm>
                <a:off x="6566056" y="3361814"/>
                <a:ext cx="152297" cy="147735"/>
              </a:xfrm>
              <a:prstGeom prst="rect">
                <a:avLst/>
              </a:prstGeom>
              <a:solidFill>
                <a:srgbClr val="C00000"/>
              </a:solidFill>
              <a:ln w="3175" cap="flat" cmpd="sng" algn="ctr">
                <a:solidFill>
                  <a:schemeClr val="bg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16" name="Group 415"/>
            <p:cNvGrpSpPr/>
            <p:nvPr/>
          </p:nvGrpSpPr>
          <p:grpSpPr>
            <a:xfrm>
              <a:off x="5371772" y="2190749"/>
              <a:ext cx="3393925" cy="3326340"/>
              <a:chOff x="4984589" y="2190749"/>
              <a:chExt cx="3393925" cy="3326340"/>
            </a:xfrm>
          </p:grpSpPr>
          <p:sp>
            <p:nvSpPr>
              <p:cNvPr id="12" name="Rectangle 11"/>
              <p:cNvSpPr/>
              <p:nvPr/>
            </p:nvSpPr>
            <p:spPr bwMode="auto">
              <a:xfrm>
                <a:off x="4984589" y="3529109"/>
                <a:ext cx="152297" cy="147735"/>
              </a:xfrm>
              <a:prstGeom prst="rect">
                <a:avLst/>
              </a:prstGeom>
              <a:solidFill>
                <a:schemeClr val="bg1">
                  <a:lumMod val="75000"/>
                  <a:lumOff val="25000"/>
                </a:schemeClr>
              </a:solidFill>
              <a:ln w="3175" cap="flat" cmpd="sng" algn="ctr">
                <a:solidFill>
                  <a:schemeClr val="bg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" name="Rectangle 12"/>
              <p:cNvSpPr/>
              <p:nvPr/>
            </p:nvSpPr>
            <p:spPr bwMode="auto">
              <a:xfrm>
                <a:off x="5155201" y="3529109"/>
                <a:ext cx="152297" cy="147735"/>
              </a:xfrm>
              <a:prstGeom prst="rect">
                <a:avLst/>
              </a:prstGeom>
              <a:solidFill>
                <a:schemeClr val="bg1">
                  <a:lumMod val="75000"/>
                  <a:lumOff val="25000"/>
                </a:schemeClr>
              </a:solidFill>
              <a:ln w="3175" cap="flat" cmpd="sng" algn="ctr">
                <a:solidFill>
                  <a:schemeClr val="bg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Rectangle 20"/>
              <p:cNvSpPr/>
              <p:nvPr/>
            </p:nvSpPr>
            <p:spPr bwMode="auto">
              <a:xfrm>
                <a:off x="6520097" y="3529109"/>
                <a:ext cx="152297" cy="147735"/>
              </a:xfrm>
              <a:prstGeom prst="rect">
                <a:avLst/>
              </a:prstGeom>
              <a:solidFill>
                <a:schemeClr val="bg1">
                  <a:lumMod val="75000"/>
                  <a:lumOff val="25000"/>
                </a:schemeClr>
              </a:solidFill>
              <a:ln w="3175" cap="flat" cmpd="sng" algn="ctr">
                <a:solidFill>
                  <a:schemeClr val="bg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Rectangle 21"/>
              <p:cNvSpPr/>
              <p:nvPr/>
            </p:nvSpPr>
            <p:spPr bwMode="auto">
              <a:xfrm>
                <a:off x="6690709" y="3529109"/>
                <a:ext cx="152297" cy="147735"/>
              </a:xfrm>
              <a:prstGeom prst="rect">
                <a:avLst/>
              </a:prstGeom>
              <a:solidFill>
                <a:schemeClr val="bg1">
                  <a:lumMod val="75000"/>
                  <a:lumOff val="25000"/>
                </a:schemeClr>
              </a:solidFill>
              <a:ln w="3175" cap="flat" cmpd="sng" algn="ctr">
                <a:solidFill>
                  <a:schemeClr val="bg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Rectangle 22"/>
              <p:cNvSpPr/>
              <p:nvPr/>
            </p:nvSpPr>
            <p:spPr bwMode="auto">
              <a:xfrm>
                <a:off x="6861321" y="3529109"/>
                <a:ext cx="152297" cy="147735"/>
              </a:xfrm>
              <a:prstGeom prst="rect">
                <a:avLst/>
              </a:prstGeom>
              <a:solidFill>
                <a:schemeClr val="bg1">
                  <a:lumMod val="75000"/>
                  <a:lumOff val="25000"/>
                </a:schemeClr>
              </a:solidFill>
              <a:ln w="3175" cap="flat" cmpd="sng" algn="ctr">
                <a:solidFill>
                  <a:schemeClr val="bg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4" name="Rectangle 23"/>
              <p:cNvSpPr/>
              <p:nvPr/>
            </p:nvSpPr>
            <p:spPr bwMode="auto">
              <a:xfrm>
                <a:off x="7031933" y="3529109"/>
                <a:ext cx="152297" cy="147735"/>
              </a:xfrm>
              <a:prstGeom prst="rect">
                <a:avLst/>
              </a:prstGeom>
              <a:solidFill>
                <a:schemeClr val="bg1">
                  <a:lumMod val="75000"/>
                  <a:lumOff val="25000"/>
                </a:schemeClr>
              </a:solidFill>
              <a:ln w="3175" cap="flat" cmpd="sng" algn="ctr">
                <a:solidFill>
                  <a:schemeClr val="bg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5" name="Rectangle 24"/>
              <p:cNvSpPr/>
              <p:nvPr/>
            </p:nvSpPr>
            <p:spPr bwMode="auto">
              <a:xfrm>
                <a:off x="7202545" y="3529109"/>
                <a:ext cx="152297" cy="147735"/>
              </a:xfrm>
              <a:prstGeom prst="rect">
                <a:avLst/>
              </a:prstGeom>
              <a:solidFill>
                <a:schemeClr val="bg1">
                  <a:lumMod val="75000"/>
                  <a:lumOff val="25000"/>
                </a:schemeClr>
              </a:solidFill>
              <a:ln w="3175" cap="flat" cmpd="sng" algn="ctr">
                <a:solidFill>
                  <a:schemeClr val="bg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Rectangle 25"/>
              <p:cNvSpPr/>
              <p:nvPr/>
            </p:nvSpPr>
            <p:spPr bwMode="auto">
              <a:xfrm>
                <a:off x="7373157" y="3529109"/>
                <a:ext cx="152297" cy="147735"/>
              </a:xfrm>
              <a:prstGeom prst="rect">
                <a:avLst/>
              </a:prstGeom>
              <a:solidFill>
                <a:schemeClr val="bg1">
                  <a:lumMod val="75000"/>
                  <a:lumOff val="25000"/>
                </a:schemeClr>
              </a:solidFill>
              <a:ln w="3175" cap="flat" cmpd="sng" algn="ctr">
                <a:solidFill>
                  <a:schemeClr val="bg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Rectangle 26"/>
              <p:cNvSpPr/>
              <p:nvPr/>
            </p:nvSpPr>
            <p:spPr bwMode="auto">
              <a:xfrm>
                <a:off x="7543769" y="3529109"/>
                <a:ext cx="152297" cy="147735"/>
              </a:xfrm>
              <a:prstGeom prst="rect">
                <a:avLst/>
              </a:prstGeom>
              <a:solidFill>
                <a:schemeClr val="bg1">
                  <a:lumMod val="75000"/>
                  <a:lumOff val="25000"/>
                </a:schemeClr>
              </a:solidFill>
              <a:ln w="3175" cap="flat" cmpd="sng" algn="ctr">
                <a:solidFill>
                  <a:schemeClr val="bg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Rectangle 27"/>
              <p:cNvSpPr/>
              <p:nvPr/>
            </p:nvSpPr>
            <p:spPr bwMode="auto">
              <a:xfrm>
                <a:off x="7714381" y="3529109"/>
                <a:ext cx="152297" cy="147735"/>
              </a:xfrm>
              <a:prstGeom prst="rect">
                <a:avLst/>
              </a:prstGeom>
              <a:solidFill>
                <a:schemeClr val="bg1">
                  <a:lumMod val="75000"/>
                  <a:lumOff val="25000"/>
                </a:schemeClr>
              </a:solidFill>
              <a:ln w="3175" cap="flat" cmpd="sng" algn="ctr">
                <a:solidFill>
                  <a:schemeClr val="bg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9" name="Rectangle 28"/>
              <p:cNvSpPr/>
              <p:nvPr/>
            </p:nvSpPr>
            <p:spPr bwMode="auto">
              <a:xfrm>
                <a:off x="7884993" y="3529109"/>
                <a:ext cx="152297" cy="147735"/>
              </a:xfrm>
              <a:prstGeom prst="rect">
                <a:avLst/>
              </a:prstGeom>
              <a:solidFill>
                <a:schemeClr val="bg1">
                  <a:lumMod val="75000"/>
                  <a:lumOff val="25000"/>
                </a:schemeClr>
              </a:solidFill>
              <a:ln w="3175" cap="flat" cmpd="sng" algn="ctr">
                <a:solidFill>
                  <a:schemeClr val="bg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0" name="Rectangle 29"/>
              <p:cNvSpPr/>
              <p:nvPr/>
            </p:nvSpPr>
            <p:spPr bwMode="auto">
              <a:xfrm>
                <a:off x="8055605" y="3529109"/>
                <a:ext cx="152297" cy="147735"/>
              </a:xfrm>
              <a:prstGeom prst="rect">
                <a:avLst/>
              </a:prstGeom>
              <a:solidFill>
                <a:schemeClr val="bg1">
                  <a:lumMod val="75000"/>
                  <a:lumOff val="25000"/>
                </a:schemeClr>
              </a:solidFill>
              <a:ln w="3175" cap="flat" cmpd="sng" algn="ctr">
                <a:solidFill>
                  <a:schemeClr val="bg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1" name="Rectangle 30"/>
              <p:cNvSpPr/>
              <p:nvPr/>
            </p:nvSpPr>
            <p:spPr bwMode="auto">
              <a:xfrm>
                <a:off x="8226217" y="3529109"/>
                <a:ext cx="152297" cy="147735"/>
              </a:xfrm>
              <a:prstGeom prst="rect">
                <a:avLst/>
              </a:prstGeom>
              <a:solidFill>
                <a:schemeClr val="bg1">
                  <a:lumMod val="75000"/>
                  <a:lumOff val="25000"/>
                </a:schemeClr>
              </a:solidFill>
              <a:ln w="3175" cap="flat" cmpd="sng" algn="ctr">
                <a:solidFill>
                  <a:schemeClr val="bg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Rectangle 31"/>
              <p:cNvSpPr/>
              <p:nvPr/>
            </p:nvSpPr>
            <p:spPr bwMode="auto">
              <a:xfrm>
                <a:off x="4984589" y="3696404"/>
                <a:ext cx="152297" cy="147735"/>
              </a:xfrm>
              <a:prstGeom prst="rect">
                <a:avLst/>
              </a:prstGeom>
              <a:solidFill>
                <a:schemeClr val="bg1">
                  <a:lumMod val="75000"/>
                  <a:lumOff val="25000"/>
                </a:schemeClr>
              </a:solidFill>
              <a:ln w="3175" cap="flat" cmpd="sng" algn="ctr">
                <a:solidFill>
                  <a:schemeClr val="bg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Rectangle 32"/>
              <p:cNvSpPr/>
              <p:nvPr/>
            </p:nvSpPr>
            <p:spPr bwMode="auto">
              <a:xfrm>
                <a:off x="5155201" y="3696404"/>
                <a:ext cx="152297" cy="147735"/>
              </a:xfrm>
              <a:prstGeom prst="rect">
                <a:avLst/>
              </a:prstGeom>
              <a:solidFill>
                <a:schemeClr val="bg1">
                  <a:lumMod val="75000"/>
                  <a:lumOff val="25000"/>
                </a:schemeClr>
              </a:solidFill>
              <a:ln w="3175" cap="flat" cmpd="sng" algn="ctr">
                <a:solidFill>
                  <a:schemeClr val="bg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4" name="Rectangle 33"/>
              <p:cNvSpPr/>
              <p:nvPr/>
            </p:nvSpPr>
            <p:spPr bwMode="auto">
              <a:xfrm>
                <a:off x="5325813" y="3696404"/>
                <a:ext cx="152297" cy="147735"/>
              </a:xfrm>
              <a:prstGeom prst="rect">
                <a:avLst/>
              </a:prstGeom>
              <a:solidFill>
                <a:schemeClr val="bg1">
                  <a:lumMod val="75000"/>
                  <a:lumOff val="25000"/>
                </a:schemeClr>
              </a:solidFill>
              <a:ln w="3175" cap="flat" cmpd="sng" algn="ctr">
                <a:solidFill>
                  <a:schemeClr val="bg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2" name="Rectangle 41"/>
              <p:cNvSpPr/>
              <p:nvPr/>
            </p:nvSpPr>
            <p:spPr bwMode="auto">
              <a:xfrm>
                <a:off x="6690709" y="3696404"/>
                <a:ext cx="152297" cy="147735"/>
              </a:xfrm>
              <a:prstGeom prst="rect">
                <a:avLst/>
              </a:prstGeom>
              <a:solidFill>
                <a:schemeClr val="bg1">
                  <a:lumMod val="75000"/>
                  <a:lumOff val="25000"/>
                </a:schemeClr>
              </a:solidFill>
              <a:ln w="3175" cap="flat" cmpd="sng" algn="ctr">
                <a:solidFill>
                  <a:schemeClr val="bg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3" name="Rectangle 42"/>
              <p:cNvSpPr/>
              <p:nvPr/>
            </p:nvSpPr>
            <p:spPr bwMode="auto">
              <a:xfrm>
                <a:off x="6861321" y="3696404"/>
                <a:ext cx="152297" cy="147735"/>
              </a:xfrm>
              <a:prstGeom prst="rect">
                <a:avLst/>
              </a:prstGeom>
              <a:solidFill>
                <a:schemeClr val="bg1">
                  <a:lumMod val="75000"/>
                  <a:lumOff val="25000"/>
                </a:schemeClr>
              </a:solidFill>
              <a:ln w="3175" cap="flat" cmpd="sng" algn="ctr">
                <a:solidFill>
                  <a:schemeClr val="bg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4" name="Rectangle 43"/>
              <p:cNvSpPr/>
              <p:nvPr/>
            </p:nvSpPr>
            <p:spPr bwMode="auto">
              <a:xfrm>
                <a:off x="7031933" y="3696404"/>
                <a:ext cx="152297" cy="147735"/>
              </a:xfrm>
              <a:prstGeom prst="rect">
                <a:avLst/>
              </a:prstGeom>
              <a:solidFill>
                <a:schemeClr val="bg1">
                  <a:lumMod val="75000"/>
                  <a:lumOff val="25000"/>
                </a:schemeClr>
              </a:solidFill>
              <a:ln w="3175" cap="flat" cmpd="sng" algn="ctr">
                <a:solidFill>
                  <a:schemeClr val="bg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5" name="Rectangle 44"/>
              <p:cNvSpPr/>
              <p:nvPr/>
            </p:nvSpPr>
            <p:spPr bwMode="auto">
              <a:xfrm>
                <a:off x="7202545" y="3696404"/>
                <a:ext cx="152297" cy="147735"/>
              </a:xfrm>
              <a:prstGeom prst="rect">
                <a:avLst/>
              </a:prstGeom>
              <a:solidFill>
                <a:schemeClr val="bg1">
                  <a:lumMod val="75000"/>
                  <a:lumOff val="25000"/>
                </a:schemeClr>
              </a:solidFill>
              <a:ln w="3175" cap="flat" cmpd="sng" algn="ctr">
                <a:solidFill>
                  <a:schemeClr val="bg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6" name="Rectangle 45"/>
              <p:cNvSpPr/>
              <p:nvPr/>
            </p:nvSpPr>
            <p:spPr bwMode="auto">
              <a:xfrm>
                <a:off x="7373157" y="3696404"/>
                <a:ext cx="152297" cy="147735"/>
              </a:xfrm>
              <a:prstGeom prst="rect">
                <a:avLst/>
              </a:prstGeom>
              <a:solidFill>
                <a:schemeClr val="bg1">
                  <a:lumMod val="75000"/>
                  <a:lumOff val="25000"/>
                </a:schemeClr>
              </a:solidFill>
              <a:ln w="3175" cap="flat" cmpd="sng" algn="ctr">
                <a:solidFill>
                  <a:schemeClr val="bg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7" name="Rectangle 46"/>
              <p:cNvSpPr/>
              <p:nvPr/>
            </p:nvSpPr>
            <p:spPr bwMode="auto">
              <a:xfrm>
                <a:off x="7543769" y="3696404"/>
                <a:ext cx="152297" cy="147735"/>
              </a:xfrm>
              <a:prstGeom prst="rect">
                <a:avLst/>
              </a:prstGeom>
              <a:solidFill>
                <a:schemeClr val="bg1">
                  <a:lumMod val="75000"/>
                  <a:lumOff val="25000"/>
                </a:schemeClr>
              </a:solidFill>
              <a:ln w="3175" cap="flat" cmpd="sng" algn="ctr">
                <a:solidFill>
                  <a:schemeClr val="bg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8" name="Rectangle 47"/>
              <p:cNvSpPr/>
              <p:nvPr/>
            </p:nvSpPr>
            <p:spPr bwMode="auto">
              <a:xfrm>
                <a:off x="7714381" y="3696404"/>
                <a:ext cx="152297" cy="147735"/>
              </a:xfrm>
              <a:prstGeom prst="rect">
                <a:avLst/>
              </a:prstGeom>
              <a:solidFill>
                <a:schemeClr val="bg1">
                  <a:lumMod val="75000"/>
                  <a:lumOff val="25000"/>
                </a:schemeClr>
              </a:solidFill>
              <a:ln w="3175" cap="flat" cmpd="sng" algn="ctr">
                <a:solidFill>
                  <a:schemeClr val="bg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9" name="Rectangle 48"/>
              <p:cNvSpPr/>
              <p:nvPr/>
            </p:nvSpPr>
            <p:spPr bwMode="auto">
              <a:xfrm>
                <a:off x="7884993" y="3696404"/>
                <a:ext cx="152297" cy="147735"/>
              </a:xfrm>
              <a:prstGeom prst="rect">
                <a:avLst/>
              </a:prstGeom>
              <a:solidFill>
                <a:schemeClr val="bg1">
                  <a:lumMod val="75000"/>
                  <a:lumOff val="25000"/>
                </a:schemeClr>
              </a:solidFill>
              <a:ln w="3175" cap="flat" cmpd="sng" algn="ctr">
                <a:solidFill>
                  <a:schemeClr val="bg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0" name="Rectangle 49"/>
              <p:cNvSpPr/>
              <p:nvPr/>
            </p:nvSpPr>
            <p:spPr bwMode="auto">
              <a:xfrm>
                <a:off x="8055605" y="3696404"/>
                <a:ext cx="152297" cy="147735"/>
              </a:xfrm>
              <a:prstGeom prst="rect">
                <a:avLst/>
              </a:prstGeom>
              <a:solidFill>
                <a:schemeClr val="bg1">
                  <a:lumMod val="75000"/>
                  <a:lumOff val="25000"/>
                </a:schemeClr>
              </a:solidFill>
              <a:ln w="3175" cap="flat" cmpd="sng" algn="ctr">
                <a:solidFill>
                  <a:schemeClr val="bg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1" name="Rectangle 50"/>
              <p:cNvSpPr/>
              <p:nvPr/>
            </p:nvSpPr>
            <p:spPr bwMode="auto">
              <a:xfrm>
                <a:off x="8226217" y="3696404"/>
                <a:ext cx="152297" cy="147735"/>
              </a:xfrm>
              <a:prstGeom prst="rect">
                <a:avLst/>
              </a:prstGeom>
              <a:solidFill>
                <a:schemeClr val="bg1">
                  <a:lumMod val="75000"/>
                  <a:lumOff val="25000"/>
                </a:schemeClr>
              </a:solidFill>
              <a:ln w="3175" cap="flat" cmpd="sng" algn="ctr">
                <a:solidFill>
                  <a:schemeClr val="bg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2" name="Rectangle 51"/>
              <p:cNvSpPr/>
              <p:nvPr/>
            </p:nvSpPr>
            <p:spPr bwMode="auto">
              <a:xfrm>
                <a:off x="4984589" y="3863699"/>
                <a:ext cx="152297" cy="147735"/>
              </a:xfrm>
              <a:prstGeom prst="rect">
                <a:avLst/>
              </a:prstGeom>
              <a:solidFill>
                <a:schemeClr val="bg1">
                  <a:lumMod val="75000"/>
                  <a:lumOff val="25000"/>
                </a:schemeClr>
              </a:solidFill>
              <a:ln w="3175" cap="flat" cmpd="sng" algn="ctr">
                <a:solidFill>
                  <a:schemeClr val="bg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3" name="Rectangle 52"/>
              <p:cNvSpPr/>
              <p:nvPr/>
            </p:nvSpPr>
            <p:spPr bwMode="auto">
              <a:xfrm>
                <a:off x="5155201" y="3863699"/>
                <a:ext cx="152297" cy="147735"/>
              </a:xfrm>
              <a:prstGeom prst="rect">
                <a:avLst/>
              </a:prstGeom>
              <a:solidFill>
                <a:schemeClr val="bg1">
                  <a:lumMod val="75000"/>
                  <a:lumOff val="25000"/>
                </a:schemeClr>
              </a:solidFill>
              <a:ln w="3175" cap="flat" cmpd="sng" algn="ctr">
                <a:solidFill>
                  <a:schemeClr val="bg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4" name="Rectangle 53"/>
              <p:cNvSpPr/>
              <p:nvPr/>
            </p:nvSpPr>
            <p:spPr bwMode="auto">
              <a:xfrm>
                <a:off x="5325813" y="3863699"/>
                <a:ext cx="152297" cy="147735"/>
              </a:xfrm>
              <a:prstGeom prst="rect">
                <a:avLst/>
              </a:prstGeom>
              <a:solidFill>
                <a:schemeClr val="bg1">
                  <a:lumMod val="75000"/>
                  <a:lumOff val="25000"/>
                </a:schemeClr>
              </a:solidFill>
              <a:ln w="3175" cap="flat" cmpd="sng" algn="ctr">
                <a:solidFill>
                  <a:schemeClr val="bg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5" name="Rectangle 54"/>
              <p:cNvSpPr/>
              <p:nvPr/>
            </p:nvSpPr>
            <p:spPr bwMode="auto">
              <a:xfrm>
                <a:off x="5496425" y="3863699"/>
                <a:ext cx="152297" cy="147735"/>
              </a:xfrm>
              <a:prstGeom prst="rect">
                <a:avLst/>
              </a:prstGeom>
              <a:solidFill>
                <a:schemeClr val="bg1">
                  <a:lumMod val="75000"/>
                  <a:lumOff val="25000"/>
                </a:schemeClr>
              </a:solidFill>
              <a:ln w="3175" cap="flat" cmpd="sng" algn="ctr">
                <a:solidFill>
                  <a:schemeClr val="bg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3" name="Rectangle 62"/>
              <p:cNvSpPr/>
              <p:nvPr/>
            </p:nvSpPr>
            <p:spPr bwMode="auto">
              <a:xfrm>
                <a:off x="6861321" y="3863699"/>
                <a:ext cx="152297" cy="147735"/>
              </a:xfrm>
              <a:prstGeom prst="rect">
                <a:avLst/>
              </a:prstGeom>
              <a:solidFill>
                <a:schemeClr val="bg1">
                  <a:lumMod val="75000"/>
                  <a:lumOff val="25000"/>
                </a:schemeClr>
              </a:solidFill>
              <a:ln w="3175" cap="flat" cmpd="sng" algn="ctr">
                <a:solidFill>
                  <a:schemeClr val="bg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4" name="Rectangle 63"/>
              <p:cNvSpPr/>
              <p:nvPr/>
            </p:nvSpPr>
            <p:spPr bwMode="auto">
              <a:xfrm>
                <a:off x="7031933" y="3863699"/>
                <a:ext cx="152297" cy="147735"/>
              </a:xfrm>
              <a:prstGeom prst="rect">
                <a:avLst/>
              </a:prstGeom>
              <a:solidFill>
                <a:schemeClr val="bg1">
                  <a:lumMod val="75000"/>
                  <a:lumOff val="25000"/>
                </a:schemeClr>
              </a:solidFill>
              <a:ln w="3175" cap="flat" cmpd="sng" algn="ctr">
                <a:solidFill>
                  <a:schemeClr val="bg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5" name="Rectangle 64"/>
              <p:cNvSpPr/>
              <p:nvPr/>
            </p:nvSpPr>
            <p:spPr bwMode="auto">
              <a:xfrm>
                <a:off x="7202545" y="3863699"/>
                <a:ext cx="152297" cy="147735"/>
              </a:xfrm>
              <a:prstGeom prst="rect">
                <a:avLst/>
              </a:prstGeom>
              <a:solidFill>
                <a:schemeClr val="bg1">
                  <a:lumMod val="75000"/>
                  <a:lumOff val="25000"/>
                </a:schemeClr>
              </a:solidFill>
              <a:ln w="3175" cap="flat" cmpd="sng" algn="ctr">
                <a:solidFill>
                  <a:schemeClr val="bg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6" name="Rectangle 65"/>
              <p:cNvSpPr/>
              <p:nvPr/>
            </p:nvSpPr>
            <p:spPr bwMode="auto">
              <a:xfrm>
                <a:off x="7373157" y="3863699"/>
                <a:ext cx="152297" cy="147735"/>
              </a:xfrm>
              <a:prstGeom prst="rect">
                <a:avLst/>
              </a:prstGeom>
              <a:solidFill>
                <a:schemeClr val="bg1">
                  <a:lumMod val="75000"/>
                  <a:lumOff val="25000"/>
                </a:schemeClr>
              </a:solidFill>
              <a:ln w="3175" cap="flat" cmpd="sng" algn="ctr">
                <a:solidFill>
                  <a:schemeClr val="bg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7" name="Rectangle 66"/>
              <p:cNvSpPr/>
              <p:nvPr/>
            </p:nvSpPr>
            <p:spPr bwMode="auto">
              <a:xfrm>
                <a:off x="7543769" y="3863699"/>
                <a:ext cx="152297" cy="147735"/>
              </a:xfrm>
              <a:prstGeom prst="rect">
                <a:avLst/>
              </a:prstGeom>
              <a:solidFill>
                <a:schemeClr val="bg1">
                  <a:lumMod val="75000"/>
                  <a:lumOff val="25000"/>
                </a:schemeClr>
              </a:solidFill>
              <a:ln w="3175" cap="flat" cmpd="sng" algn="ctr">
                <a:solidFill>
                  <a:schemeClr val="bg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8" name="Rectangle 67"/>
              <p:cNvSpPr/>
              <p:nvPr/>
            </p:nvSpPr>
            <p:spPr bwMode="auto">
              <a:xfrm>
                <a:off x="7714381" y="3863699"/>
                <a:ext cx="152297" cy="147735"/>
              </a:xfrm>
              <a:prstGeom prst="rect">
                <a:avLst/>
              </a:prstGeom>
              <a:solidFill>
                <a:schemeClr val="bg1">
                  <a:lumMod val="75000"/>
                  <a:lumOff val="25000"/>
                </a:schemeClr>
              </a:solidFill>
              <a:ln w="3175" cap="flat" cmpd="sng" algn="ctr">
                <a:solidFill>
                  <a:schemeClr val="bg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9" name="Rectangle 68"/>
              <p:cNvSpPr/>
              <p:nvPr/>
            </p:nvSpPr>
            <p:spPr bwMode="auto">
              <a:xfrm>
                <a:off x="7884993" y="3863699"/>
                <a:ext cx="152297" cy="147735"/>
              </a:xfrm>
              <a:prstGeom prst="rect">
                <a:avLst/>
              </a:prstGeom>
              <a:solidFill>
                <a:schemeClr val="bg1">
                  <a:lumMod val="75000"/>
                  <a:lumOff val="25000"/>
                </a:schemeClr>
              </a:solidFill>
              <a:ln w="3175" cap="flat" cmpd="sng" algn="ctr">
                <a:solidFill>
                  <a:schemeClr val="bg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0" name="Rectangle 69"/>
              <p:cNvSpPr/>
              <p:nvPr/>
            </p:nvSpPr>
            <p:spPr bwMode="auto">
              <a:xfrm>
                <a:off x="8055605" y="3863699"/>
                <a:ext cx="152297" cy="147735"/>
              </a:xfrm>
              <a:prstGeom prst="rect">
                <a:avLst/>
              </a:prstGeom>
              <a:solidFill>
                <a:schemeClr val="bg1">
                  <a:lumMod val="75000"/>
                  <a:lumOff val="25000"/>
                </a:schemeClr>
              </a:solidFill>
              <a:ln w="3175" cap="flat" cmpd="sng" algn="ctr">
                <a:solidFill>
                  <a:schemeClr val="bg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1" name="Rectangle 70"/>
              <p:cNvSpPr/>
              <p:nvPr/>
            </p:nvSpPr>
            <p:spPr bwMode="auto">
              <a:xfrm>
                <a:off x="8226217" y="3863699"/>
                <a:ext cx="152297" cy="147735"/>
              </a:xfrm>
              <a:prstGeom prst="rect">
                <a:avLst/>
              </a:prstGeom>
              <a:solidFill>
                <a:schemeClr val="bg1">
                  <a:lumMod val="75000"/>
                  <a:lumOff val="25000"/>
                </a:schemeClr>
              </a:solidFill>
              <a:ln w="3175" cap="flat" cmpd="sng" algn="ctr">
                <a:solidFill>
                  <a:schemeClr val="bg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2" name="Rectangle 71"/>
              <p:cNvSpPr/>
              <p:nvPr/>
            </p:nvSpPr>
            <p:spPr bwMode="auto">
              <a:xfrm>
                <a:off x="4984589" y="4030994"/>
                <a:ext cx="152297" cy="147735"/>
              </a:xfrm>
              <a:prstGeom prst="rect">
                <a:avLst/>
              </a:prstGeom>
              <a:solidFill>
                <a:schemeClr val="bg1">
                  <a:lumMod val="75000"/>
                  <a:lumOff val="25000"/>
                </a:schemeClr>
              </a:solidFill>
              <a:ln w="3175" cap="flat" cmpd="sng" algn="ctr">
                <a:solidFill>
                  <a:schemeClr val="bg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3" name="Rectangle 72"/>
              <p:cNvSpPr/>
              <p:nvPr/>
            </p:nvSpPr>
            <p:spPr bwMode="auto">
              <a:xfrm>
                <a:off x="5155201" y="4030994"/>
                <a:ext cx="152297" cy="147735"/>
              </a:xfrm>
              <a:prstGeom prst="rect">
                <a:avLst/>
              </a:prstGeom>
              <a:solidFill>
                <a:schemeClr val="bg1">
                  <a:lumMod val="75000"/>
                  <a:lumOff val="25000"/>
                </a:schemeClr>
              </a:solidFill>
              <a:ln w="3175" cap="flat" cmpd="sng" algn="ctr">
                <a:solidFill>
                  <a:schemeClr val="bg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4" name="Rectangle 73"/>
              <p:cNvSpPr/>
              <p:nvPr/>
            </p:nvSpPr>
            <p:spPr bwMode="auto">
              <a:xfrm>
                <a:off x="5325813" y="4030994"/>
                <a:ext cx="152297" cy="147735"/>
              </a:xfrm>
              <a:prstGeom prst="rect">
                <a:avLst/>
              </a:prstGeom>
              <a:solidFill>
                <a:schemeClr val="bg1">
                  <a:lumMod val="75000"/>
                  <a:lumOff val="25000"/>
                </a:schemeClr>
              </a:solidFill>
              <a:ln w="3175" cap="flat" cmpd="sng" algn="ctr">
                <a:solidFill>
                  <a:schemeClr val="bg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5" name="Rectangle 74"/>
              <p:cNvSpPr/>
              <p:nvPr/>
            </p:nvSpPr>
            <p:spPr bwMode="auto">
              <a:xfrm>
                <a:off x="5496425" y="4030994"/>
                <a:ext cx="152297" cy="147735"/>
              </a:xfrm>
              <a:prstGeom prst="rect">
                <a:avLst/>
              </a:prstGeom>
              <a:solidFill>
                <a:schemeClr val="bg1">
                  <a:lumMod val="75000"/>
                  <a:lumOff val="25000"/>
                </a:schemeClr>
              </a:solidFill>
              <a:ln w="3175" cap="flat" cmpd="sng" algn="ctr">
                <a:solidFill>
                  <a:schemeClr val="bg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6" name="Rectangle 75"/>
              <p:cNvSpPr/>
              <p:nvPr/>
            </p:nvSpPr>
            <p:spPr bwMode="auto">
              <a:xfrm>
                <a:off x="5667037" y="4030994"/>
                <a:ext cx="152297" cy="147735"/>
              </a:xfrm>
              <a:prstGeom prst="rect">
                <a:avLst/>
              </a:prstGeom>
              <a:solidFill>
                <a:schemeClr val="bg1">
                  <a:lumMod val="75000"/>
                  <a:lumOff val="25000"/>
                </a:schemeClr>
              </a:solidFill>
              <a:ln w="3175" cap="flat" cmpd="sng" algn="ctr">
                <a:solidFill>
                  <a:schemeClr val="bg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4" name="Rectangle 83"/>
              <p:cNvSpPr/>
              <p:nvPr/>
            </p:nvSpPr>
            <p:spPr bwMode="auto">
              <a:xfrm>
                <a:off x="7031933" y="4030994"/>
                <a:ext cx="152297" cy="147735"/>
              </a:xfrm>
              <a:prstGeom prst="rect">
                <a:avLst/>
              </a:prstGeom>
              <a:solidFill>
                <a:schemeClr val="bg1">
                  <a:lumMod val="75000"/>
                  <a:lumOff val="25000"/>
                </a:schemeClr>
              </a:solidFill>
              <a:ln w="3175" cap="flat" cmpd="sng" algn="ctr">
                <a:solidFill>
                  <a:schemeClr val="bg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5" name="Rectangle 84"/>
              <p:cNvSpPr/>
              <p:nvPr/>
            </p:nvSpPr>
            <p:spPr bwMode="auto">
              <a:xfrm>
                <a:off x="7202545" y="4030994"/>
                <a:ext cx="152297" cy="147735"/>
              </a:xfrm>
              <a:prstGeom prst="rect">
                <a:avLst/>
              </a:prstGeom>
              <a:solidFill>
                <a:schemeClr val="bg1">
                  <a:lumMod val="75000"/>
                  <a:lumOff val="25000"/>
                </a:schemeClr>
              </a:solidFill>
              <a:ln w="3175" cap="flat" cmpd="sng" algn="ctr">
                <a:solidFill>
                  <a:schemeClr val="bg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6" name="Rectangle 85"/>
              <p:cNvSpPr/>
              <p:nvPr/>
            </p:nvSpPr>
            <p:spPr bwMode="auto">
              <a:xfrm>
                <a:off x="7373157" y="4030994"/>
                <a:ext cx="152297" cy="147735"/>
              </a:xfrm>
              <a:prstGeom prst="rect">
                <a:avLst/>
              </a:prstGeom>
              <a:solidFill>
                <a:schemeClr val="bg1">
                  <a:lumMod val="75000"/>
                  <a:lumOff val="25000"/>
                </a:schemeClr>
              </a:solidFill>
              <a:ln w="3175" cap="flat" cmpd="sng" algn="ctr">
                <a:solidFill>
                  <a:schemeClr val="bg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7" name="Rectangle 86"/>
              <p:cNvSpPr/>
              <p:nvPr/>
            </p:nvSpPr>
            <p:spPr bwMode="auto">
              <a:xfrm>
                <a:off x="7543769" y="4030994"/>
                <a:ext cx="152297" cy="147735"/>
              </a:xfrm>
              <a:prstGeom prst="rect">
                <a:avLst/>
              </a:prstGeom>
              <a:solidFill>
                <a:schemeClr val="bg1">
                  <a:lumMod val="75000"/>
                  <a:lumOff val="25000"/>
                </a:schemeClr>
              </a:solidFill>
              <a:ln w="3175" cap="flat" cmpd="sng" algn="ctr">
                <a:solidFill>
                  <a:schemeClr val="bg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8" name="Rectangle 87"/>
              <p:cNvSpPr/>
              <p:nvPr/>
            </p:nvSpPr>
            <p:spPr bwMode="auto">
              <a:xfrm>
                <a:off x="7714381" y="4030994"/>
                <a:ext cx="152297" cy="147735"/>
              </a:xfrm>
              <a:prstGeom prst="rect">
                <a:avLst/>
              </a:prstGeom>
              <a:solidFill>
                <a:schemeClr val="bg1">
                  <a:lumMod val="75000"/>
                  <a:lumOff val="25000"/>
                </a:schemeClr>
              </a:solidFill>
              <a:ln w="3175" cap="flat" cmpd="sng" algn="ctr">
                <a:solidFill>
                  <a:schemeClr val="bg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9" name="Rectangle 88"/>
              <p:cNvSpPr/>
              <p:nvPr/>
            </p:nvSpPr>
            <p:spPr bwMode="auto">
              <a:xfrm>
                <a:off x="7884993" y="4030994"/>
                <a:ext cx="152297" cy="147735"/>
              </a:xfrm>
              <a:prstGeom prst="rect">
                <a:avLst/>
              </a:prstGeom>
              <a:solidFill>
                <a:schemeClr val="bg1">
                  <a:lumMod val="75000"/>
                  <a:lumOff val="25000"/>
                </a:schemeClr>
              </a:solidFill>
              <a:ln w="3175" cap="flat" cmpd="sng" algn="ctr">
                <a:solidFill>
                  <a:schemeClr val="bg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0" name="Rectangle 89"/>
              <p:cNvSpPr/>
              <p:nvPr/>
            </p:nvSpPr>
            <p:spPr bwMode="auto">
              <a:xfrm>
                <a:off x="8055605" y="4030994"/>
                <a:ext cx="152297" cy="147735"/>
              </a:xfrm>
              <a:prstGeom prst="rect">
                <a:avLst/>
              </a:prstGeom>
              <a:solidFill>
                <a:schemeClr val="bg1">
                  <a:lumMod val="75000"/>
                  <a:lumOff val="25000"/>
                </a:schemeClr>
              </a:solidFill>
              <a:ln w="3175" cap="flat" cmpd="sng" algn="ctr">
                <a:solidFill>
                  <a:schemeClr val="bg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1" name="Rectangle 90"/>
              <p:cNvSpPr/>
              <p:nvPr/>
            </p:nvSpPr>
            <p:spPr bwMode="auto">
              <a:xfrm>
                <a:off x="8226217" y="4030994"/>
                <a:ext cx="152297" cy="147735"/>
              </a:xfrm>
              <a:prstGeom prst="rect">
                <a:avLst/>
              </a:prstGeom>
              <a:solidFill>
                <a:schemeClr val="bg1">
                  <a:lumMod val="75000"/>
                  <a:lumOff val="25000"/>
                </a:schemeClr>
              </a:solidFill>
              <a:ln w="3175" cap="flat" cmpd="sng" algn="ctr">
                <a:solidFill>
                  <a:schemeClr val="bg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2" name="Rectangle 91"/>
              <p:cNvSpPr/>
              <p:nvPr/>
            </p:nvSpPr>
            <p:spPr bwMode="auto">
              <a:xfrm>
                <a:off x="4984589" y="4198289"/>
                <a:ext cx="152297" cy="147735"/>
              </a:xfrm>
              <a:prstGeom prst="rect">
                <a:avLst/>
              </a:prstGeom>
              <a:solidFill>
                <a:schemeClr val="bg1">
                  <a:lumMod val="75000"/>
                  <a:lumOff val="25000"/>
                </a:schemeClr>
              </a:solidFill>
              <a:ln w="3175" cap="flat" cmpd="sng" algn="ctr">
                <a:solidFill>
                  <a:schemeClr val="bg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3" name="Rectangle 92"/>
              <p:cNvSpPr/>
              <p:nvPr/>
            </p:nvSpPr>
            <p:spPr bwMode="auto">
              <a:xfrm>
                <a:off x="5155201" y="4198289"/>
                <a:ext cx="152297" cy="147735"/>
              </a:xfrm>
              <a:prstGeom prst="rect">
                <a:avLst/>
              </a:prstGeom>
              <a:solidFill>
                <a:schemeClr val="bg1">
                  <a:lumMod val="75000"/>
                  <a:lumOff val="25000"/>
                </a:schemeClr>
              </a:solidFill>
              <a:ln w="3175" cap="flat" cmpd="sng" algn="ctr">
                <a:solidFill>
                  <a:schemeClr val="bg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4" name="Rectangle 93"/>
              <p:cNvSpPr/>
              <p:nvPr/>
            </p:nvSpPr>
            <p:spPr bwMode="auto">
              <a:xfrm>
                <a:off x="5325813" y="4198289"/>
                <a:ext cx="152297" cy="147735"/>
              </a:xfrm>
              <a:prstGeom prst="rect">
                <a:avLst/>
              </a:prstGeom>
              <a:solidFill>
                <a:schemeClr val="bg1">
                  <a:lumMod val="75000"/>
                  <a:lumOff val="25000"/>
                </a:schemeClr>
              </a:solidFill>
              <a:ln w="3175" cap="flat" cmpd="sng" algn="ctr">
                <a:solidFill>
                  <a:schemeClr val="bg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5" name="Rectangle 94"/>
              <p:cNvSpPr/>
              <p:nvPr/>
            </p:nvSpPr>
            <p:spPr bwMode="auto">
              <a:xfrm>
                <a:off x="5496425" y="4198289"/>
                <a:ext cx="152297" cy="147735"/>
              </a:xfrm>
              <a:prstGeom prst="rect">
                <a:avLst/>
              </a:prstGeom>
              <a:solidFill>
                <a:schemeClr val="bg1">
                  <a:lumMod val="75000"/>
                  <a:lumOff val="25000"/>
                </a:schemeClr>
              </a:solidFill>
              <a:ln w="3175" cap="flat" cmpd="sng" algn="ctr">
                <a:solidFill>
                  <a:schemeClr val="bg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6" name="Rectangle 95"/>
              <p:cNvSpPr/>
              <p:nvPr/>
            </p:nvSpPr>
            <p:spPr bwMode="auto">
              <a:xfrm>
                <a:off x="5667037" y="4198289"/>
                <a:ext cx="152297" cy="147735"/>
              </a:xfrm>
              <a:prstGeom prst="rect">
                <a:avLst/>
              </a:prstGeom>
              <a:solidFill>
                <a:schemeClr val="bg1">
                  <a:lumMod val="75000"/>
                  <a:lumOff val="25000"/>
                </a:schemeClr>
              </a:solidFill>
              <a:ln w="3175" cap="flat" cmpd="sng" algn="ctr">
                <a:solidFill>
                  <a:schemeClr val="bg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7" name="Rectangle 96"/>
              <p:cNvSpPr/>
              <p:nvPr/>
            </p:nvSpPr>
            <p:spPr bwMode="auto">
              <a:xfrm>
                <a:off x="5837649" y="4198289"/>
                <a:ext cx="152297" cy="147735"/>
              </a:xfrm>
              <a:prstGeom prst="rect">
                <a:avLst/>
              </a:prstGeom>
              <a:solidFill>
                <a:schemeClr val="bg1">
                  <a:lumMod val="75000"/>
                  <a:lumOff val="25000"/>
                </a:schemeClr>
              </a:solidFill>
              <a:ln w="3175" cap="flat" cmpd="sng" algn="ctr">
                <a:solidFill>
                  <a:schemeClr val="bg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05" name="Rectangle 104"/>
              <p:cNvSpPr/>
              <p:nvPr/>
            </p:nvSpPr>
            <p:spPr bwMode="auto">
              <a:xfrm>
                <a:off x="7202545" y="4198289"/>
                <a:ext cx="152297" cy="147735"/>
              </a:xfrm>
              <a:prstGeom prst="rect">
                <a:avLst/>
              </a:prstGeom>
              <a:solidFill>
                <a:schemeClr val="bg1">
                  <a:lumMod val="75000"/>
                  <a:lumOff val="25000"/>
                </a:schemeClr>
              </a:solidFill>
              <a:ln w="3175" cap="flat" cmpd="sng" algn="ctr">
                <a:solidFill>
                  <a:schemeClr val="bg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06" name="Rectangle 105"/>
              <p:cNvSpPr/>
              <p:nvPr/>
            </p:nvSpPr>
            <p:spPr bwMode="auto">
              <a:xfrm>
                <a:off x="7373157" y="4198289"/>
                <a:ext cx="152297" cy="147735"/>
              </a:xfrm>
              <a:prstGeom prst="rect">
                <a:avLst/>
              </a:prstGeom>
              <a:solidFill>
                <a:schemeClr val="bg1">
                  <a:lumMod val="75000"/>
                  <a:lumOff val="25000"/>
                </a:schemeClr>
              </a:solidFill>
              <a:ln w="3175" cap="flat" cmpd="sng" algn="ctr">
                <a:solidFill>
                  <a:schemeClr val="bg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07" name="Rectangle 106"/>
              <p:cNvSpPr/>
              <p:nvPr/>
            </p:nvSpPr>
            <p:spPr bwMode="auto">
              <a:xfrm>
                <a:off x="7543769" y="4198289"/>
                <a:ext cx="152297" cy="147735"/>
              </a:xfrm>
              <a:prstGeom prst="rect">
                <a:avLst/>
              </a:prstGeom>
              <a:solidFill>
                <a:schemeClr val="bg1">
                  <a:lumMod val="75000"/>
                  <a:lumOff val="25000"/>
                </a:schemeClr>
              </a:solidFill>
              <a:ln w="3175" cap="flat" cmpd="sng" algn="ctr">
                <a:solidFill>
                  <a:schemeClr val="bg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08" name="Rectangle 107"/>
              <p:cNvSpPr/>
              <p:nvPr/>
            </p:nvSpPr>
            <p:spPr bwMode="auto">
              <a:xfrm>
                <a:off x="7714381" y="4198289"/>
                <a:ext cx="152297" cy="147735"/>
              </a:xfrm>
              <a:prstGeom prst="rect">
                <a:avLst/>
              </a:prstGeom>
              <a:solidFill>
                <a:schemeClr val="bg1">
                  <a:lumMod val="75000"/>
                  <a:lumOff val="25000"/>
                </a:schemeClr>
              </a:solidFill>
              <a:ln w="3175" cap="flat" cmpd="sng" algn="ctr">
                <a:solidFill>
                  <a:schemeClr val="bg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09" name="Rectangle 108"/>
              <p:cNvSpPr/>
              <p:nvPr/>
            </p:nvSpPr>
            <p:spPr bwMode="auto">
              <a:xfrm>
                <a:off x="7884993" y="4198289"/>
                <a:ext cx="152297" cy="147735"/>
              </a:xfrm>
              <a:prstGeom prst="rect">
                <a:avLst/>
              </a:prstGeom>
              <a:solidFill>
                <a:schemeClr val="bg1">
                  <a:lumMod val="75000"/>
                  <a:lumOff val="25000"/>
                </a:schemeClr>
              </a:solidFill>
              <a:ln w="3175" cap="flat" cmpd="sng" algn="ctr">
                <a:solidFill>
                  <a:schemeClr val="bg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0" name="Rectangle 109"/>
              <p:cNvSpPr/>
              <p:nvPr/>
            </p:nvSpPr>
            <p:spPr bwMode="auto">
              <a:xfrm>
                <a:off x="8055605" y="4198289"/>
                <a:ext cx="152297" cy="147735"/>
              </a:xfrm>
              <a:prstGeom prst="rect">
                <a:avLst/>
              </a:prstGeom>
              <a:solidFill>
                <a:schemeClr val="bg1">
                  <a:lumMod val="75000"/>
                  <a:lumOff val="25000"/>
                </a:schemeClr>
              </a:solidFill>
              <a:ln w="3175" cap="flat" cmpd="sng" algn="ctr">
                <a:solidFill>
                  <a:schemeClr val="bg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1" name="Rectangle 110"/>
              <p:cNvSpPr/>
              <p:nvPr/>
            </p:nvSpPr>
            <p:spPr bwMode="auto">
              <a:xfrm>
                <a:off x="8226217" y="4198289"/>
                <a:ext cx="152297" cy="147735"/>
              </a:xfrm>
              <a:prstGeom prst="rect">
                <a:avLst/>
              </a:prstGeom>
              <a:solidFill>
                <a:schemeClr val="bg1">
                  <a:lumMod val="75000"/>
                  <a:lumOff val="25000"/>
                </a:schemeClr>
              </a:solidFill>
              <a:ln w="3175" cap="flat" cmpd="sng" algn="ctr">
                <a:solidFill>
                  <a:schemeClr val="bg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2" name="Rectangle 111"/>
              <p:cNvSpPr/>
              <p:nvPr/>
            </p:nvSpPr>
            <p:spPr bwMode="auto">
              <a:xfrm>
                <a:off x="4984589" y="4365584"/>
                <a:ext cx="152297" cy="147735"/>
              </a:xfrm>
              <a:prstGeom prst="rect">
                <a:avLst/>
              </a:prstGeom>
              <a:solidFill>
                <a:schemeClr val="bg1">
                  <a:lumMod val="75000"/>
                  <a:lumOff val="25000"/>
                </a:schemeClr>
              </a:solidFill>
              <a:ln w="3175" cap="flat" cmpd="sng" algn="ctr">
                <a:solidFill>
                  <a:schemeClr val="bg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3" name="Rectangle 112"/>
              <p:cNvSpPr/>
              <p:nvPr/>
            </p:nvSpPr>
            <p:spPr bwMode="auto">
              <a:xfrm>
                <a:off x="5155201" y="4365584"/>
                <a:ext cx="152297" cy="147735"/>
              </a:xfrm>
              <a:prstGeom prst="rect">
                <a:avLst/>
              </a:prstGeom>
              <a:solidFill>
                <a:schemeClr val="bg1">
                  <a:lumMod val="75000"/>
                  <a:lumOff val="25000"/>
                </a:schemeClr>
              </a:solidFill>
              <a:ln w="3175" cap="flat" cmpd="sng" algn="ctr">
                <a:solidFill>
                  <a:schemeClr val="bg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4" name="Rectangle 113"/>
              <p:cNvSpPr/>
              <p:nvPr/>
            </p:nvSpPr>
            <p:spPr bwMode="auto">
              <a:xfrm>
                <a:off x="5325813" y="4365584"/>
                <a:ext cx="152297" cy="147735"/>
              </a:xfrm>
              <a:prstGeom prst="rect">
                <a:avLst/>
              </a:prstGeom>
              <a:solidFill>
                <a:schemeClr val="bg1">
                  <a:lumMod val="75000"/>
                  <a:lumOff val="25000"/>
                </a:schemeClr>
              </a:solidFill>
              <a:ln w="3175" cap="flat" cmpd="sng" algn="ctr">
                <a:solidFill>
                  <a:schemeClr val="bg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5" name="Rectangle 114"/>
              <p:cNvSpPr/>
              <p:nvPr/>
            </p:nvSpPr>
            <p:spPr bwMode="auto">
              <a:xfrm>
                <a:off x="5496425" y="4365584"/>
                <a:ext cx="152297" cy="147735"/>
              </a:xfrm>
              <a:prstGeom prst="rect">
                <a:avLst/>
              </a:prstGeom>
              <a:solidFill>
                <a:schemeClr val="bg1">
                  <a:lumMod val="75000"/>
                  <a:lumOff val="25000"/>
                </a:schemeClr>
              </a:solidFill>
              <a:ln w="3175" cap="flat" cmpd="sng" algn="ctr">
                <a:solidFill>
                  <a:schemeClr val="bg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6" name="Rectangle 115"/>
              <p:cNvSpPr/>
              <p:nvPr/>
            </p:nvSpPr>
            <p:spPr bwMode="auto">
              <a:xfrm>
                <a:off x="5667037" y="4365584"/>
                <a:ext cx="152297" cy="147735"/>
              </a:xfrm>
              <a:prstGeom prst="rect">
                <a:avLst/>
              </a:prstGeom>
              <a:solidFill>
                <a:schemeClr val="bg1">
                  <a:lumMod val="75000"/>
                  <a:lumOff val="25000"/>
                </a:schemeClr>
              </a:solidFill>
              <a:ln w="3175" cap="flat" cmpd="sng" algn="ctr">
                <a:solidFill>
                  <a:schemeClr val="bg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7" name="Rectangle 116"/>
              <p:cNvSpPr/>
              <p:nvPr/>
            </p:nvSpPr>
            <p:spPr bwMode="auto">
              <a:xfrm>
                <a:off x="5837649" y="4365584"/>
                <a:ext cx="152297" cy="147735"/>
              </a:xfrm>
              <a:prstGeom prst="rect">
                <a:avLst/>
              </a:prstGeom>
              <a:solidFill>
                <a:schemeClr val="bg1">
                  <a:lumMod val="75000"/>
                  <a:lumOff val="25000"/>
                </a:schemeClr>
              </a:solidFill>
              <a:ln w="3175" cap="flat" cmpd="sng" algn="ctr">
                <a:solidFill>
                  <a:schemeClr val="bg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8" name="Rectangle 117"/>
              <p:cNvSpPr/>
              <p:nvPr/>
            </p:nvSpPr>
            <p:spPr bwMode="auto">
              <a:xfrm>
                <a:off x="6008261" y="4365584"/>
                <a:ext cx="152297" cy="147735"/>
              </a:xfrm>
              <a:prstGeom prst="rect">
                <a:avLst/>
              </a:prstGeom>
              <a:solidFill>
                <a:schemeClr val="bg1">
                  <a:lumMod val="75000"/>
                  <a:lumOff val="25000"/>
                </a:schemeClr>
              </a:solidFill>
              <a:ln w="3175" cap="flat" cmpd="sng" algn="ctr">
                <a:solidFill>
                  <a:schemeClr val="bg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6" name="Rectangle 125"/>
              <p:cNvSpPr/>
              <p:nvPr/>
            </p:nvSpPr>
            <p:spPr bwMode="auto">
              <a:xfrm>
                <a:off x="7373157" y="4365584"/>
                <a:ext cx="152297" cy="147735"/>
              </a:xfrm>
              <a:prstGeom prst="rect">
                <a:avLst/>
              </a:prstGeom>
              <a:solidFill>
                <a:schemeClr val="bg1">
                  <a:lumMod val="75000"/>
                  <a:lumOff val="25000"/>
                </a:schemeClr>
              </a:solidFill>
              <a:ln w="3175" cap="flat" cmpd="sng" algn="ctr">
                <a:solidFill>
                  <a:schemeClr val="bg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7" name="Rectangle 126"/>
              <p:cNvSpPr/>
              <p:nvPr/>
            </p:nvSpPr>
            <p:spPr bwMode="auto">
              <a:xfrm>
                <a:off x="7543769" y="4365584"/>
                <a:ext cx="152297" cy="147735"/>
              </a:xfrm>
              <a:prstGeom prst="rect">
                <a:avLst/>
              </a:prstGeom>
              <a:solidFill>
                <a:schemeClr val="bg1">
                  <a:lumMod val="75000"/>
                  <a:lumOff val="25000"/>
                </a:schemeClr>
              </a:solidFill>
              <a:ln w="3175" cap="flat" cmpd="sng" algn="ctr">
                <a:solidFill>
                  <a:schemeClr val="bg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8" name="Rectangle 127"/>
              <p:cNvSpPr/>
              <p:nvPr/>
            </p:nvSpPr>
            <p:spPr bwMode="auto">
              <a:xfrm>
                <a:off x="7714381" y="4365584"/>
                <a:ext cx="152297" cy="147735"/>
              </a:xfrm>
              <a:prstGeom prst="rect">
                <a:avLst/>
              </a:prstGeom>
              <a:solidFill>
                <a:schemeClr val="bg1">
                  <a:lumMod val="75000"/>
                  <a:lumOff val="25000"/>
                </a:schemeClr>
              </a:solidFill>
              <a:ln w="3175" cap="flat" cmpd="sng" algn="ctr">
                <a:solidFill>
                  <a:schemeClr val="bg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9" name="Rectangle 128"/>
              <p:cNvSpPr/>
              <p:nvPr/>
            </p:nvSpPr>
            <p:spPr bwMode="auto">
              <a:xfrm>
                <a:off x="7884993" y="4365584"/>
                <a:ext cx="152297" cy="147735"/>
              </a:xfrm>
              <a:prstGeom prst="rect">
                <a:avLst/>
              </a:prstGeom>
              <a:solidFill>
                <a:schemeClr val="bg1">
                  <a:lumMod val="75000"/>
                  <a:lumOff val="25000"/>
                </a:schemeClr>
              </a:solidFill>
              <a:ln w="3175" cap="flat" cmpd="sng" algn="ctr">
                <a:solidFill>
                  <a:schemeClr val="bg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0" name="Rectangle 129"/>
              <p:cNvSpPr/>
              <p:nvPr/>
            </p:nvSpPr>
            <p:spPr bwMode="auto">
              <a:xfrm>
                <a:off x="8055605" y="4365584"/>
                <a:ext cx="152297" cy="147735"/>
              </a:xfrm>
              <a:prstGeom prst="rect">
                <a:avLst/>
              </a:prstGeom>
              <a:solidFill>
                <a:schemeClr val="bg1">
                  <a:lumMod val="75000"/>
                  <a:lumOff val="25000"/>
                </a:schemeClr>
              </a:solidFill>
              <a:ln w="3175" cap="flat" cmpd="sng" algn="ctr">
                <a:solidFill>
                  <a:schemeClr val="bg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1" name="Rectangle 130"/>
              <p:cNvSpPr/>
              <p:nvPr/>
            </p:nvSpPr>
            <p:spPr bwMode="auto">
              <a:xfrm>
                <a:off x="8226217" y="4365584"/>
                <a:ext cx="152297" cy="147735"/>
              </a:xfrm>
              <a:prstGeom prst="rect">
                <a:avLst/>
              </a:prstGeom>
              <a:solidFill>
                <a:schemeClr val="bg1">
                  <a:lumMod val="75000"/>
                  <a:lumOff val="25000"/>
                </a:schemeClr>
              </a:solidFill>
              <a:ln w="3175" cap="flat" cmpd="sng" algn="ctr">
                <a:solidFill>
                  <a:schemeClr val="bg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2" name="Rectangle 131"/>
              <p:cNvSpPr/>
              <p:nvPr/>
            </p:nvSpPr>
            <p:spPr bwMode="auto">
              <a:xfrm>
                <a:off x="4984589" y="4532879"/>
                <a:ext cx="152297" cy="147735"/>
              </a:xfrm>
              <a:prstGeom prst="rect">
                <a:avLst/>
              </a:prstGeom>
              <a:solidFill>
                <a:schemeClr val="bg1">
                  <a:lumMod val="75000"/>
                  <a:lumOff val="25000"/>
                </a:schemeClr>
              </a:solidFill>
              <a:ln w="3175" cap="flat" cmpd="sng" algn="ctr">
                <a:solidFill>
                  <a:schemeClr val="bg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3" name="Rectangle 132"/>
              <p:cNvSpPr/>
              <p:nvPr/>
            </p:nvSpPr>
            <p:spPr bwMode="auto">
              <a:xfrm>
                <a:off x="5155201" y="4532879"/>
                <a:ext cx="152297" cy="147735"/>
              </a:xfrm>
              <a:prstGeom prst="rect">
                <a:avLst/>
              </a:prstGeom>
              <a:solidFill>
                <a:schemeClr val="bg1">
                  <a:lumMod val="75000"/>
                  <a:lumOff val="25000"/>
                </a:schemeClr>
              </a:solidFill>
              <a:ln w="3175" cap="flat" cmpd="sng" algn="ctr">
                <a:solidFill>
                  <a:schemeClr val="bg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4" name="Rectangle 133"/>
              <p:cNvSpPr/>
              <p:nvPr/>
            </p:nvSpPr>
            <p:spPr bwMode="auto">
              <a:xfrm>
                <a:off x="5325813" y="4532879"/>
                <a:ext cx="152297" cy="147735"/>
              </a:xfrm>
              <a:prstGeom prst="rect">
                <a:avLst/>
              </a:prstGeom>
              <a:solidFill>
                <a:schemeClr val="bg1">
                  <a:lumMod val="75000"/>
                  <a:lumOff val="25000"/>
                </a:schemeClr>
              </a:solidFill>
              <a:ln w="3175" cap="flat" cmpd="sng" algn="ctr">
                <a:solidFill>
                  <a:schemeClr val="bg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5" name="Rectangle 134"/>
              <p:cNvSpPr/>
              <p:nvPr/>
            </p:nvSpPr>
            <p:spPr bwMode="auto">
              <a:xfrm>
                <a:off x="5496425" y="4532879"/>
                <a:ext cx="152297" cy="147735"/>
              </a:xfrm>
              <a:prstGeom prst="rect">
                <a:avLst/>
              </a:prstGeom>
              <a:solidFill>
                <a:schemeClr val="bg1">
                  <a:lumMod val="75000"/>
                  <a:lumOff val="25000"/>
                </a:schemeClr>
              </a:solidFill>
              <a:ln w="3175" cap="flat" cmpd="sng" algn="ctr">
                <a:solidFill>
                  <a:schemeClr val="bg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6" name="Rectangle 135"/>
              <p:cNvSpPr/>
              <p:nvPr/>
            </p:nvSpPr>
            <p:spPr bwMode="auto">
              <a:xfrm>
                <a:off x="5667037" y="4532879"/>
                <a:ext cx="152297" cy="147735"/>
              </a:xfrm>
              <a:prstGeom prst="rect">
                <a:avLst/>
              </a:prstGeom>
              <a:solidFill>
                <a:schemeClr val="bg1">
                  <a:lumMod val="75000"/>
                  <a:lumOff val="25000"/>
                </a:schemeClr>
              </a:solidFill>
              <a:ln w="3175" cap="flat" cmpd="sng" algn="ctr">
                <a:solidFill>
                  <a:schemeClr val="bg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7" name="Rectangle 136"/>
              <p:cNvSpPr/>
              <p:nvPr/>
            </p:nvSpPr>
            <p:spPr bwMode="auto">
              <a:xfrm>
                <a:off x="5837649" y="4532879"/>
                <a:ext cx="152297" cy="147735"/>
              </a:xfrm>
              <a:prstGeom prst="rect">
                <a:avLst/>
              </a:prstGeom>
              <a:solidFill>
                <a:schemeClr val="bg1">
                  <a:lumMod val="75000"/>
                  <a:lumOff val="25000"/>
                </a:schemeClr>
              </a:solidFill>
              <a:ln w="3175" cap="flat" cmpd="sng" algn="ctr">
                <a:solidFill>
                  <a:schemeClr val="bg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8" name="Rectangle 137"/>
              <p:cNvSpPr/>
              <p:nvPr/>
            </p:nvSpPr>
            <p:spPr bwMode="auto">
              <a:xfrm>
                <a:off x="6008261" y="4532879"/>
                <a:ext cx="152297" cy="147735"/>
              </a:xfrm>
              <a:prstGeom prst="rect">
                <a:avLst/>
              </a:prstGeom>
              <a:solidFill>
                <a:schemeClr val="bg1">
                  <a:lumMod val="75000"/>
                  <a:lumOff val="25000"/>
                </a:schemeClr>
              </a:solidFill>
              <a:ln w="3175" cap="flat" cmpd="sng" algn="ctr">
                <a:solidFill>
                  <a:schemeClr val="bg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9" name="Rectangle 138"/>
              <p:cNvSpPr/>
              <p:nvPr/>
            </p:nvSpPr>
            <p:spPr bwMode="auto">
              <a:xfrm>
                <a:off x="6178873" y="4532879"/>
                <a:ext cx="152297" cy="147735"/>
              </a:xfrm>
              <a:prstGeom prst="rect">
                <a:avLst/>
              </a:prstGeom>
              <a:solidFill>
                <a:schemeClr val="bg1">
                  <a:lumMod val="75000"/>
                  <a:lumOff val="25000"/>
                </a:schemeClr>
              </a:solidFill>
              <a:ln w="3175" cap="flat" cmpd="sng" algn="ctr">
                <a:solidFill>
                  <a:schemeClr val="bg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7" name="Rectangle 146"/>
              <p:cNvSpPr/>
              <p:nvPr/>
            </p:nvSpPr>
            <p:spPr bwMode="auto">
              <a:xfrm>
                <a:off x="7543769" y="4532879"/>
                <a:ext cx="152297" cy="147735"/>
              </a:xfrm>
              <a:prstGeom prst="rect">
                <a:avLst/>
              </a:prstGeom>
              <a:solidFill>
                <a:schemeClr val="bg1">
                  <a:lumMod val="75000"/>
                  <a:lumOff val="25000"/>
                </a:schemeClr>
              </a:solidFill>
              <a:ln w="3175" cap="flat" cmpd="sng" algn="ctr">
                <a:solidFill>
                  <a:schemeClr val="bg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8" name="Rectangle 147"/>
              <p:cNvSpPr/>
              <p:nvPr/>
            </p:nvSpPr>
            <p:spPr bwMode="auto">
              <a:xfrm>
                <a:off x="7714381" y="4532879"/>
                <a:ext cx="152297" cy="147735"/>
              </a:xfrm>
              <a:prstGeom prst="rect">
                <a:avLst/>
              </a:prstGeom>
              <a:solidFill>
                <a:schemeClr val="bg1">
                  <a:lumMod val="75000"/>
                  <a:lumOff val="25000"/>
                </a:schemeClr>
              </a:solidFill>
              <a:ln w="3175" cap="flat" cmpd="sng" algn="ctr">
                <a:solidFill>
                  <a:schemeClr val="bg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9" name="Rectangle 148"/>
              <p:cNvSpPr/>
              <p:nvPr/>
            </p:nvSpPr>
            <p:spPr bwMode="auto">
              <a:xfrm>
                <a:off x="7884993" y="4532879"/>
                <a:ext cx="152297" cy="147735"/>
              </a:xfrm>
              <a:prstGeom prst="rect">
                <a:avLst/>
              </a:prstGeom>
              <a:solidFill>
                <a:schemeClr val="bg1">
                  <a:lumMod val="75000"/>
                  <a:lumOff val="25000"/>
                </a:schemeClr>
              </a:solidFill>
              <a:ln w="3175" cap="flat" cmpd="sng" algn="ctr">
                <a:solidFill>
                  <a:schemeClr val="bg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0" name="Rectangle 149"/>
              <p:cNvSpPr/>
              <p:nvPr/>
            </p:nvSpPr>
            <p:spPr bwMode="auto">
              <a:xfrm>
                <a:off x="8055605" y="4532879"/>
                <a:ext cx="152297" cy="147735"/>
              </a:xfrm>
              <a:prstGeom prst="rect">
                <a:avLst/>
              </a:prstGeom>
              <a:solidFill>
                <a:schemeClr val="bg1">
                  <a:lumMod val="75000"/>
                  <a:lumOff val="25000"/>
                </a:schemeClr>
              </a:solidFill>
              <a:ln w="3175" cap="flat" cmpd="sng" algn="ctr">
                <a:solidFill>
                  <a:schemeClr val="bg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1" name="Rectangle 150"/>
              <p:cNvSpPr/>
              <p:nvPr/>
            </p:nvSpPr>
            <p:spPr bwMode="auto">
              <a:xfrm>
                <a:off x="8226217" y="4532879"/>
                <a:ext cx="152297" cy="147735"/>
              </a:xfrm>
              <a:prstGeom prst="rect">
                <a:avLst/>
              </a:prstGeom>
              <a:solidFill>
                <a:schemeClr val="bg1">
                  <a:lumMod val="75000"/>
                  <a:lumOff val="25000"/>
                </a:schemeClr>
              </a:solidFill>
              <a:ln w="3175" cap="flat" cmpd="sng" algn="ctr">
                <a:solidFill>
                  <a:schemeClr val="bg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3" name="Rectangle 152"/>
              <p:cNvSpPr/>
              <p:nvPr/>
            </p:nvSpPr>
            <p:spPr bwMode="auto">
              <a:xfrm>
                <a:off x="4984589" y="4700174"/>
                <a:ext cx="152297" cy="147735"/>
              </a:xfrm>
              <a:prstGeom prst="rect">
                <a:avLst/>
              </a:prstGeom>
              <a:solidFill>
                <a:schemeClr val="bg1">
                  <a:lumMod val="75000"/>
                  <a:lumOff val="25000"/>
                </a:schemeClr>
              </a:solidFill>
              <a:ln w="3175" cap="flat" cmpd="sng" algn="ctr">
                <a:solidFill>
                  <a:schemeClr val="bg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4" name="Rectangle 153"/>
              <p:cNvSpPr/>
              <p:nvPr/>
            </p:nvSpPr>
            <p:spPr bwMode="auto">
              <a:xfrm>
                <a:off x="5155201" y="4700174"/>
                <a:ext cx="152297" cy="147735"/>
              </a:xfrm>
              <a:prstGeom prst="rect">
                <a:avLst/>
              </a:prstGeom>
              <a:solidFill>
                <a:schemeClr val="bg1">
                  <a:lumMod val="75000"/>
                  <a:lumOff val="25000"/>
                </a:schemeClr>
              </a:solidFill>
              <a:ln w="3175" cap="flat" cmpd="sng" algn="ctr">
                <a:solidFill>
                  <a:schemeClr val="bg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5" name="Rectangle 154"/>
              <p:cNvSpPr/>
              <p:nvPr/>
            </p:nvSpPr>
            <p:spPr bwMode="auto">
              <a:xfrm>
                <a:off x="5325813" y="4700174"/>
                <a:ext cx="152297" cy="147735"/>
              </a:xfrm>
              <a:prstGeom prst="rect">
                <a:avLst/>
              </a:prstGeom>
              <a:solidFill>
                <a:schemeClr val="bg1">
                  <a:lumMod val="75000"/>
                  <a:lumOff val="25000"/>
                </a:schemeClr>
              </a:solidFill>
              <a:ln w="3175" cap="flat" cmpd="sng" algn="ctr">
                <a:solidFill>
                  <a:schemeClr val="bg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6" name="Rectangle 155"/>
              <p:cNvSpPr/>
              <p:nvPr/>
            </p:nvSpPr>
            <p:spPr bwMode="auto">
              <a:xfrm>
                <a:off x="5496425" y="4700174"/>
                <a:ext cx="152297" cy="147735"/>
              </a:xfrm>
              <a:prstGeom prst="rect">
                <a:avLst/>
              </a:prstGeom>
              <a:solidFill>
                <a:schemeClr val="bg1">
                  <a:lumMod val="75000"/>
                  <a:lumOff val="25000"/>
                </a:schemeClr>
              </a:solidFill>
              <a:ln w="3175" cap="flat" cmpd="sng" algn="ctr">
                <a:solidFill>
                  <a:schemeClr val="bg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7" name="Rectangle 156"/>
              <p:cNvSpPr/>
              <p:nvPr/>
            </p:nvSpPr>
            <p:spPr bwMode="auto">
              <a:xfrm>
                <a:off x="5667037" y="4700174"/>
                <a:ext cx="152297" cy="147735"/>
              </a:xfrm>
              <a:prstGeom prst="rect">
                <a:avLst/>
              </a:prstGeom>
              <a:solidFill>
                <a:schemeClr val="bg1">
                  <a:lumMod val="75000"/>
                  <a:lumOff val="25000"/>
                </a:schemeClr>
              </a:solidFill>
              <a:ln w="3175" cap="flat" cmpd="sng" algn="ctr">
                <a:solidFill>
                  <a:schemeClr val="bg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8" name="Rectangle 157"/>
              <p:cNvSpPr/>
              <p:nvPr/>
            </p:nvSpPr>
            <p:spPr bwMode="auto">
              <a:xfrm>
                <a:off x="5837649" y="4700174"/>
                <a:ext cx="152297" cy="147735"/>
              </a:xfrm>
              <a:prstGeom prst="rect">
                <a:avLst/>
              </a:prstGeom>
              <a:solidFill>
                <a:schemeClr val="bg1">
                  <a:lumMod val="75000"/>
                  <a:lumOff val="25000"/>
                </a:schemeClr>
              </a:solidFill>
              <a:ln w="3175" cap="flat" cmpd="sng" algn="ctr">
                <a:solidFill>
                  <a:schemeClr val="bg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9" name="Rectangle 158"/>
              <p:cNvSpPr/>
              <p:nvPr/>
            </p:nvSpPr>
            <p:spPr bwMode="auto">
              <a:xfrm>
                <a:off x="6008261" y="4700174"/>
                <a:ext cx="152297" cy="147735"/>
              </a:xfrm>
              <a:prstGeom prst="rect">
                <a:avLst/>
              </a:prstGeom>
              <a:solidFill>
                <a:schemeClr val="bg1">
                  <a:lumMod val="75000"/>
                  <a:lumOff val="25000"/>
                </a:schemeClr>
              </a:solidFill>
              <a:ln w="3175" cap="flat" cmpd="sng" algn="ctr">
                <a:solidFill>
                  <a:schemeClr val="bg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0" name="Rectangle 159"/>
              <p:cNvSpPr/>
              <p:nvPr/>
            </p:nvSpPr>
            <p:spPr bwMode="auto">
              <a:xfrm>
                <a:off x="6178873" y="4700174"/>
                <a:ext cx="152297" cy="147735"/>
              </a:xfrm>
              <a:prstGeom prst="rect">
                <a:avLst/>
              </a:prstGeom>
              <a:solidFill>
                <a:schemeClr val="bg1">
                  <a:lumMod val="75000"/>
                  <a:lumOff val="25000"/>
                </a:schemeClr>
              </a:solidFill>
              <a:ln w="3175" cap="flat" cmpd="sng" algn="ctr">
                <a:solidFill>
                  <a:schemeClr val="bg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1" name="Rectangle 160"/>
              <p:cNvSpPr/>
              <p:nvPr/>
            </p:nvSpPr>
            <p:spPr bwMode="auto">
              <a:xfrm>
                <a:off x="6349485" y="4700174"/>
                <a:ext cx="152297" cy="147735"/>
              </a:xfrm>
              <a:prstGeom prst="rect">
                <a:avLst/>
              </a:prstGeom>
              <a:solidFill>
                <a:schemeClr val="bg1">
                  <a:lumMod val="75000"/>
                  <a:lumOff val="25000"/>
                </a:schemeClr>
              </a:solidFill>
              <a:ln w="3175" cap="flat" cmpd="sng" algn="ctr">
                <a:solidFill>
                  <a:schemeClr val="bg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9" name="Rectangle 168"/>
              <p:cNvSpPr/>
              <p:nvPr/>
            </p:nvSpPr>
            <p:spPr bwMode="auto">
              <a:xfrm>
                <a:off x="7714381" y="4700174"/>
                <a:ext cx="152297" cy="147735"/>
              </a:xfrm>
              <a:prstGeom prst="rect">
                <a:avLst/>
              </a:prstGeom>
              <a:solidFill>
                <a:schemeClr val="bg1">
                  <a:lumMod val="75000"/>
                  <a:lumOff val="25000"/>
                </a:schemeClr>
              </a:solidFill>
              <a:ln w="3175" cap="flat" cmpd="sng" algn="ctr">
                <a:solidFill>
                  <a:schemeClr val="bg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0" name="Rectangle 169"/>
              <p:cNvSpPr/>
              <p:nvPr/>
            </p:nvSpPr>
            <p:spPr bwMode="auto">
              <a:xfrm>
                <a:off x="7884993" y="4700174"/>
                <a:ext cx="152297" cy="147735"/>
              </a:xfrm>
              <a:prstGeom prst="rect">
                <a:avLst/>
              </a:prstGeom>
              <a:solidFill>
                <a:schemeClr val="bg1">
                  <a:lumMod val="75000"/>
                  <a:lumOff val="25000"/>
                </a:schemeClr>
              </a:solidFill>
              <a:ln w="3175" cap="flat" cmpd="sng" algn="ctr">
                <a:solidFill>
                  <a:schemeClr val="bg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1" name="Rectangle 170"/>
              <p:cNvSpPr/>
              <p:nvPr/>
            </p:nvSpPr>
            <p:spPr bwMode="auto">
              <a:xfrm>
                <a:off x="8055605" y="4700174"/>
                <a:ext cx="152297" cy="147735"/>
              </a:xfrm>
              <a:prstGeom prst="rect">
                <a:avLst/>
              </a:prstGeom>
              <a:solidFill>
                <a:schemeClr val="bg1">
                  <a:lumMod val="75000"/>
                  <a:lumOff val="25000"/>
                </a:schemeClr>
              </a:solidFill>
              <a:ln w="3175" cap="flat" cmpd="sng" algn="ctr">
                <a:solidFill>
                  <a:schemeClr val="bg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2" name="Rectangle 171"/>
              <p:cNvSpPr/>
              <p:nvPr/>
            </p:nvSpPr>
            <p:spPr bwMode="auto">
              <a:xfrm>
                <a:off x="8226217" y="4700174"/>
                <a:ext cx="152297" cy="147735"/>
              </a:xfrm>
              <a:prstGeom prst="rect">
                <a:avLst/>
              </a:prstGeom>
              <a:solidFill>
                <a:schemeClr val="bg1">
                  <a:lumMod val="75000"/>
                  <a:lumOff val="25000"/>
                </a:schemeClr>
              </a:solidFill>
              <a:ln w="3175" cap="flat" cmpd="sng" algn="ctr">
                <a:solidFill>
                  <a:schemeClr val="bg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3" name="Rectangle 172"/>
              <p:cNvSpPr/>
              <p:nvPr/>
            </p:nvSpPr>
            <p:spPr bwMode="auto">
              <a:xfrm>
                <a:off x="4984589" y="4867469"/>
                <a:ext cx="152297" cy="147735"/>
              </a:xfrm>
              <a:prstGeom prst="rect">
                <a:avLst/>
              </a:prstGeom>
              <a:solidFill>
                <a:schemeClr val="bg1">
                  <a:lumMod val="75000"/>
                  <a:lumOff val="25000"/>
                </a:schemeClr>
              </a:solidFill>
              <a:ln w="3175" cap="flat" cmpd="sng" algn="ctr">
                <a:solidFill>
                  <a:schemeClr val="bg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4" name="Rectangle 173"/>
              <p:cNvSpPr/>
              <p:nvPr/>
            </p:nvSpPr>
            <p:spPr bwMode="auto">
              <a:xfrm>
                <a:off x="5155201" y="4867469"/>
                <a:ext cx="152297" cy="147735"/>
              </a:xfrm>
              <a:prstGeom prst="rect">
                <a:avLst/>
              </a:prstGeom>
              <a:solidFill>
                <a:schemeClr val="bg1">
                  <a:lumMod val="75000"/>
                  <a:lumOff val="25000"/>
                </a:schemeClr>
              </a:solidFill>
              <a:ln w="3175" cap="flat" cmpd="sng" algn="ctr">
                <a:solidFill>
                  <a:schemeClr val="bg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5" name="Rectangle 174"/>
              <p:cNvSpPr/>
              <p:nvPr/>
            </p:nvSpPr>
            <p:spPr bwMode="auto">
              <a:xfrm>
                <a:off x="5325813" y="4867469"/>
                <a:ext cx="152297" cy="147735"/>
              </a:xfrm>
              <a:prstGeom prst="rect">
                <a:avLst/>
              </a:prstGeom>
              <a:solidFill>
                <a:schemeClr val="bg1">
                  <a:lumMod val="75000"/>
                  <a:lumOff val="25000"/>
                </a:schemeClr>
              </a:solidFill>
              <a:ln w="3175" cap="flat" cmpd="sng" algn="ctr">
                <a:solidFill>
                  <a:schemeClr val="bg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6" name="Rectangle 175"/>
              <p:cNvSpPr/>
              <p:nvPr/>
            </p:nvSpPr>
            <p:spPr bwMode="auto">
              <a:xfrm>
                <a:off x="5496425" y="4867469"/>
                <a:ext cx="152297" cy="147735"/>
              </a:xfrm>
              <a:prstGeom prst="rect">
                <a:avLst/>
              </a:prstGeom>
              <a:solidFill>
                <a:schemeClr val="bg1">
                  <a:lumMod val="75000"/>
                  <a:lumOff val="25000"/>
                </a:schemeClr>
              </a:solidFill>
              <a:ln w="3175" cap="flat" cmpd="sng" algn="ctr">
                <a:solidFill>
                  <a:schemeClr val="bg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7" name="Rectangle 176"/>
              <p:cNvSpPr/>
              <p:nvPr/>
            </p:nvSpPr>
            <p:spPr bwMode="auto">
              <a:xfrm>
                <a:off x="5667037" y="4867469"/>
                <a:ext cx="152297" cy="147735"/>
              </a:xfrm>
              <a:prstGeom prst="rect">
                <a:avLst/>
              </a:prstGeom>
              <a:solidFill>
                <a:schemeClr val="bg1">
                  <a:lumMod val="75000"/>
                  <a:lumOff val="25000"/>
                </a:schemeClr>
              </a:solidFill>
              <a:ln w="3175" cap="flat" cmpd="sng" algn="ctr">
                <a:solidFill>
                  <a:schemeClr val="bg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8" name="Rectangle 177"/>
              <p:cNvSpPr/>
              <p:nvPr/>
            </p:nvSpPr>
            <p:spPr bwMode="auto">
              <a:xfrm>
                <a:off x="5837649" y="4867469"/>
                <a:ext cx="152297" cy="147735"/>
              </a:xfrm>
              <a:prstGeom prst="rect">
                <a:avLst/>
              </a:prstGeom>
              <a:solidFill>
                <a:schemeClr val="bg1">
                  <a:lumMod val="75000"/>
                  <a:lumOff val="25000"/>
                </a:schemeClr>
              </a:solidFill>
              <a:ln w="3175" cap="flat" cmpd="sng" algn="ctr">
                <a:solidFill>
                  <a:schemeClr val="bg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9" name="Rectangle 178"/>
              <p:cNvSpPr/>
              <p:nvPr/>
            </p:nvSpPr>
            <p:spPr bwMode="auto">
              <a:xfrm>
                <a:off x="6008261" y="4867469"/>
                <a:ext cx="152297" cy="147735"/>
              </a:xfrm>
              <a:prstGeom prst="rect">
                <a:avLst/>
              </a:prstGeom>
              <a:solidFill>
                <a:schemeClr val="bg1">
                  <a:lumMod val="75000"/>
                  <a:lumOff val="25000"/>
                </a:schemeClr>
              </a:solidFill>
              <a:ln w="3175" cap="flat" cmpd="sng" algn="ctr">
                <a:solidFill>
                  <a:schemeClr val="bg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0" name="Rectangle 179"/>
              <p:cNvSpPr/>
              <p:nvPr/>
            </p:nvSpPr>
            <p:spPr bwMode="auto">
              <a:xfrm>
                <a:off x="6178873" y="4867469"/>
                <a:ext cx="152297" cy="147735"/>
              </a:xfrm>
              <a:prstGeom prst="rect">
                <a:avLst/>
              </a:prstGeom>
              <a:solidFill>
                <a:schemeClr val="bg1">
                  <a:lumMod val="75000"/>
                  <a:lumOff val="25000"/>
                </a:schemeClr>
              </a:solidFill>
              <a:ln w="3175" cap="flat" cmpd="sng" algn="ctr">
                <a:solidFill>
                  <a:schemeClr val="bg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1" name="Rectangle 180"/>
              <p:cNvSpPr/>
              <p:nvPr/>
            </p:nvSpPr>
            <p:spPr bwMode="auto">
              <a:xfrm>
                <a:off x="6349485" y="4867469"/>
                <a:ext cx="152297" cy="147735"/>
              </a:xfrm>
              <a:prstGeom prst="rect">
                <a:avLst/>
              </a:prstGeom>
              <a:solidFill>
                <a:schemeClr val="bg1">
                  <a:lumMod val="75000"/>
                  <a:lumOff val="25000"/>
                </a:schemeClr>
              </a:solidFill>
              <a:ln w="3175" cap="flat" cmpd="sng" algn="ctr">
                <a:solidFill>
                  <a:schemeClr val="bg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2" name="Rectangle 181"/>
              <p:cNvSpPr/>
              <p:nvPr/>
            </p:nvSpPr>
            <p:spPr bwMode="auto">
              <a:xfrm>
                <a:off x="6520097" y="4867469"/>
                <a:ext cx="152297" cy="147735"/>
              </a:xfrm>
              <a:prstGeom prst="rect">
                <a:avLst/>
              </a:prstGeom>
              <a:solidFill>
                <a:schemeClr val="bg1">
                  <a:lumMod val="75000"/>
                  <a:lumOff val="25000"/>
                </a:schemeClr>
              </a:solidFill>
              <a:ln w="3175" cap="flat" cmpd="sng" algn="ctr">
                <a:solidFill>
                  <a:schemeClr val="bg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0" name="Rectangle 189"/>
              <p:cNvSpPr/>
              <p:nvPr/>
            </p:nvSpPr>
            <p:spPr bwMode="auto">
              <a:xfrm>
                <a:off x="7884993" y="4867469"/>
                <a:ext cx="152297" cy="147735"/>
              </a:xfrm>
              <a:prstGeom prst="rect">
                <a:avLst/>
              </a:prstGeom>
              <a:solidFill>
                <a:schemeClr val="bg1">
                  <a:lumMod val="75000"/>
                  <a:lumOff val="25000"/>
                </a:schemeClr>
              </a:solidFill>
              <a:ln w="3175" cap="flat" cmpd="sng" algn="ctr">
                <a:solidFill>
                  <a:schemeClr val="bg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1" name="Rectangle 190"/>
              <p:cNvSpPr/>
              <p:nvPr/>
            </p:nvSpPr>
            <p:spPr bwMode="auto">
              <a:xfrm>
                <a:off x="8055605" y="4867469"/>
                <a:ext cx="152297" cy="147735"/>
              </a:xfrm>
              <a:prstGeom prst="rect">
                <a:avLst/>
              </a:prstGeom>
              <a:solidFill>
                <a:schemeClr val="bg1">
                  <a:lumMod val="75000"/>
                  <a:lumOff val="25000"/>
                </a:schemeClr>
              </a:solidFill>
              <a:ln w="3175" cap="flat" cmpd="sng" algn="ctr">
                <a:solidFill>
                  <a:schemeClr val="bg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2" name="Rectangle 191"/>
              <p:cNvSpPr/>
              <p:nvPr/>
            </p:nvSpPr>
            <p:spPr bwMode="auto">
              <a:xfrm>
                <a:off x="8226217" y="4867469"/>
                <a:ext cx="152297" cy="147735"/>
              </a:xfrm>
              <a:prstGeom prst="rect">
                <a:avLst/>
              </a:prstGeom>
              <a:solidFill>
                <a:schemeClr val="bg1">
                  <a:lumMod val="75000"/>
                  <a:lumOff val="25000"/>
                </a:schemeClr>
              </a:solidFill>
              <a:ln w="3175" cap="flat" cmpd="sng" algn="ctr">
                <a:solidFill>
                  <a:schemeClr val="bg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3" name="Rectangle 192"/>
              <p:cNvSpPr/>
              <p:nvPr/>
            </p:nvSpPr>
            <p:spPr bwMode="auto">
              <a:xfrm>
                <a:off x="4984589" y="5034764"/>
                <a:ext cx="152297" cy="147735"/>
              </a:xfrm>
              <a:prstGeom prst="rect">
                <a:avLst/>
              </a:prstGeom>
              <a:solidFill>
                <a:schemeClr val="bg1">
                  <a:lumMod val="75000"/>
                  <a:lumOff val="25000"/>
                </a:schemeClr>
              </a:solidFill>
              <a:ln w="3175" cap="flat" cmpd="sng" algn="ctr">
                <a:solidFill>
                  <a:schemeClr val="bg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4" name="Rectangle 193"/>
              <p:cNvSpPr/>
              <p:nvPr/>
            </p:nvSpPr>
            <p:spPr bwMode="auto">
              <a:xfrm>
                <a:off x="5155201" y="5034764"/>
                <a:ext cx="152297" cy="147735"/>
              </a:xfrm>
              <a:prstGeom prst="rect">
                <a:avLst/>
              </a:prstGeom>
              <a:solidFill>
                <a:schemeClr val="bg1">
                  <a:lumMod val="75000"/>
                  <a:lumOff val="25000"/>
                </a:schemeClr>
              </a:solidFill>
              <a:ln w="3175" cap="flat" cmpd="sng" algn="ctr">
                <a:solidFill>
                  <a:schemeClr val="bg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5" name="Rectangle 194"/>
              <p:cNvSpPr/>
              <p:nvPr/>
            </p:nvSpPr>
            <p:spPr bwMode="auto">
              <a:xfrm>
                <a:off x="5325813" y="5034764"/>
                <a:ext cx="152297" cy="147735"/>
              </a:xfrm>
              <a:prstGeom prst="rect">
                <a:avLst/>
              </a:prstGeom>
              <a:solidFill>
                <a:schemeClr val="bg1">
                  <a:lumMod val="75000"/>
                  <a:lumOff val="25000"/>
                </a:schemeClr>
              </a:solidFill>
              <a:ln w="3175" cap="flat" cmpd="sng" algn="ctr">
                <a:solidFill>
                  <a:schemeClr val="bg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6" name="Rectangle 195"/>
              <p:cNvSpPr/>
              <p:nvPr/>
            </p:nvSpPr>
            <p:spPr bwMode="auto">
              <a:xfrm>
                <a:off x="5496425" y="5034764"/>
                <a:ext cx="152297" cy="147735"/>
              </a:xfrm>
              <a:prstGeom prst="rect">
                <a:avLst/>
              </a:prstGeom>
              <a:solidFill>
                <a:schemeClr val="bg1">
                  <a:lumMod val="75000"/>
                  <a:lumOff val="25000"/>
                </a:schemeClr>
              </a:solidFill>
              <a:ln w="3175" cap="flat" cmpd="sng" algn="ctr">
                <a:solidFill>
                  <a:schemeClr val="bg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7" name="Rectangle 196"/>
              <p:cNvSpPr/>
              <p:nvPr/>
            </p:nvSpPr>
            <p:spPr bwMode="auto">
              <a:xfrm>
                <a:off x="5667037" y="5034764"/>
                <a:ext cx="152297" cy="147735"/>
              </a:xfrm>
              <a:prstGeom prst="rect">
                <a:avLst/>
              </a:prstGeom>
              <a:solidFill>
                <a:schemeClr val="bg1">
                  <a:lumMod val="75000"/>
                  <a:lumOff val="25000"/>
                </a:schemeClr>
              </a:solidFill>
              <a:ln w="3175" cap="flat" cmpd="sng" algn="ctr">
                <a:solidFill>
                  <a:schemeClr val="bg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8" name="Rectangle 197"/>
              <p:cNvSpPr/>
              <p:nvPr/>
            </p:nvSpPr>
            <p:spPr bwMode="auto">
              <a:xfrm>
                <a:off x="5837649" y="5034764"/>
                <a:ext cx="152297" cy="147735"/>
              </a:xfrm>
              <a:prstGeom prst="rect">
                <a:avLst/>
              </a:prstGeom>
              <a:solidFill>
                <a:schemeClr val="bg1">
                  <a:lumMod val="75000"/>
                  <a:lumOff val="25000"/>
                </a:schemeClr>
              </a:solidFill>
              <a:ln w="3175" cap="flat" cmpd="sng" algn="ctr">
                <a:solidFill>
                  <a:schemeClr val="bg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9" name="Rectangle 198"/>
              <p:cNvSpPr/>
              <p:nvPr/>
            </p:nvSpPr>
            <p:spPr bwMode="auto">
              <a:xfrm>
                <a:off x="6008261" y="5034764"/>
                <a:ext cx="152297" cy="147735"/>
              </a:xfrm>
              <a:prstGeom prst="rect">
                <a:avLst/>
              </a:prstGeom>
              <a:solidFill>
                <a:schemeClr val="bg1">
                  <a:lumMod val="75000"/>
                  <a:lumOff val="25000"/>
                </a:schemeClr>
              </a:solidFill>
              <a:ln w="3175" cap="flat" cmpd="sng" algn="ctr">
                <a:solidFill>
                  <a:schemeClr val="bg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0" name="Rectangle 199"/>
              <p:cNvSpPr/>
              <p:nvPr/>
            </p:nvSpPr>
            <p:spPr bwMode="auto">
              <a:xfrm>
                <a:off x="6178873" y="5034764"/>
                <a:ext cx="152297" cy="147735"/>
              </a:xfrm>
              <a:prstGeom prst="rect">
                <a:avLst/>
              </a:prstGeom>
              <a:solidFill>
                <a:schemeClr val="bg1">
                  <a:lumMod val="75000"/>
                  <a:lumOff val="25000"/>
                </a:schemeClr>
              </a:solidFill>
              <a:ln w="3175" cap="flat" cmpd="sng" algn="ctr">
                <a:solidFill>
                  <a:schemeClr val="bg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1" name="Rectangle 200"/>
              <p:cNvSpPr/>
              <p:nvPr/>
            </p:nvSpPr>
            <p:spPr bwMode="auto">
              <a:xfrm>
                <a:off x="6349485" y="5034764"/>
                <a:ext cx="152297" cy="147735"/>
              </a:xfrm>
              <a:prstGeom prst="rect">
                <a:avLst/>
              </a:prstGeom>
              <a:solidFill>
                <a:schemeClr val="bg1">
                  <a:lumMod val="75000"/>
                  <a:lumOff val="25000"/>
                </a:schemeClr>
              </a:solidFill>
              <a:ln w="3175" cap="flat" cmpd="sng" algn="ctr">
                <a:solidFill>
                  <a:schemeClr val="bg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2" name="Rectangle 201"/>
              <p:cNvSpPr/>
              <p:nvPr/>
            </p:nvSpPr>
            <p:spPr bwMode="auto">
              <a:xfrm>
                <a:off x="6520097" y="5034764"/>
                <a:ext cx="152297" cy="147735"/>
              </a:xfrm>
              <a:prstGeom prst="rect">
                <a:avLst/>
              </a:prstGeom>
              <a:solidFill>
                <a:schemeClr val="bg1">
                  <a:lumMod val="75000"/>
                  <a:lumOff val="25000"/>
                </a:schemeClr>
              </a:solidFill>
              <a:ln w="3175" cap="flat" cmpd="sng" algn="ctr">
                <a:solidFill>
                  <a:schemeClr val="bg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3" name="Rectangle 202"/>
              <p:cNvSpPr/>
              <p:nvPr/>
            </p:nvSpPr>
            <p:spPr bwMode="auto">
              <a:xfrm>
                <a:off x="6690709" y="5034764"/>
                <a:ext cx="152297" cy="147735"/>
              </a:xfrm>
              <a:prstGeom prst="rect">
                <a:avLst/>
              </a:prstGeom>
              <a:solidFill>
                <a:schemeClr val="bg1">
                  <a:lumMod val="75000"/>
                  <a:lumOff val="25000"/>
                </a:schemeClr>
              </a:solidFill>
              <a:ln w="3175" cap="flat" cmpd="sng" algn="ctr">
                <a:solidFill>
                  <a:schemeClr val="bg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11" name="Rectangle 210"/>
              <p:cNvSpPr/>
              <p:nvPr/>
            </p:nvSpPr>
            <p:spPr bwMode="auto">
              <a:xfrm>
                <a:off x="8055605" y="5034764"/>
                <a:ext cx="152297" cy="147735"/>
              </a:xfrm>
              <a:prstGeom prst="rect">
                <a:avLst/>
              </a:prstGeom>
              <a:solidFill>
                <a:schemeClr val="bg1">
                  <a:lumMod val="75000"/>
                  <a:lumOff val="25000"/>
                </a:schemeClr>
              </a:solidFill>
              <a:ln w="3175" cap="flat" cmpd="sng" algn="ctr">
                <a:solidFill>
                  <a:schemeClr val="bg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12" name="Rectangle 211"/>
              <p:cNvSpPr/>
              <p:nvPr/>
            </p:nvSpPr>
            <p:spPr bwMode="auto">
              <a:xfrm>
                <a:off x="8226217" y="5034764"/>
                <a:ext cx="152297" cy="147735"/>
              </a:xfrm>
              <a:prstGeom prst="rect">
                <a:avLst/>
              </a:prstGeom>
              <a:solidFill>
                <a:schemeClr val="bg1">
                  <a:lumMod val="75000"/>
                  <a:lumOff val="25000"/>
                </a:schemeClr>
              </a:solidFill>
              <a:ln w="3175" cap="flat" cmpd="sng" algn="ctr">
                <a:solidFill>
                  <a:schemeClr val="bg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13" name="Rectangle 212"/>
              <p:cNvSpPr/>
              <p:nvPr/>
            </p:nvSpPr>
            <p:spPr bwMode="auto">
              <a:xfrm>
                <a:off x="4984589" y="5202059"/>
                <a:ext cx="152297" cy="147735"/>
              </a:xfrm>
              <a:prstGeom prst="rect">
                <a:avLst/>
              </a:prstGeom>
              <a:solidFill>
                <a:schemeClr val="bg1">
                  <a:lumMod val="75000"/>
                  <a:lumOff val="25000"/>
                </a:schemeClr>
              </a:solidFill>
              <a:ln w="3175" cap="flat" cmpd="sng" algn="ctr">
                <a:solidFill>
                  <a:schemeClr val="bg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14" name="Rectangle 213"/>
              <p:cNvSpPr/>
              <p:nvPr/>
            </p:nvSpPr>
            <p:spPr bwMode="auto">
              <a:xfrm>
                <a:off x="5155201" y="5202059"/>
                <a:ext cx="152297" cy="147735"/>
              </a:xfrm>
              <a:prstGeom prst="rect">
                <a:avLst/>
              </a:prstGeom>
              <a:solidFill>
                <a:schemeClr val="bg1">
                  <a:lumMod val="75000"/>
                  <a:lumOff val="25000"/>
                </a:schemeClr>
              </a:solidFill>
              <a:ln w="3175" cap="flat" cmpd="sng" algn="ctr">
                <a:solidFill>
                  <a:schemeClr val="bg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15" name="Rectangle 214"/>
              <p:cNvSpPr/>
              <p:nvPr/>
            </p:nvSpPr>
            <p:spPr bwMode="auto">
              <a:xfrm>
                <a:off x="5325813" y="5202059"/>
                <a:ext cx="152297" cy="147735"/>
              </a:xfrm>
              <a:prstGeom prst="rect">
                <a:avLst/>
              </a:prstGeom>
              <a:solidFill>
                <a:schemeClr val="bg1">
                  <a:lumMod val="75000"/>
                  <a:lumOff val="25000"/>
                </a:schemeClr>
              </a:solidFill>
              <a:ln w="3175" cap="flat" cmpd="sng" algn="ctr">
                <a:solidFill>
                  <a:schemeClr val="bg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16" name="Rectangle 215"/>
              <p:cNvSpPr/>
              <p:nvPr/>
            </p:nvSpPr>
            <p:spPr bwMode="auto">
              <a:xfrm>
                <a:off x="5496425" y="5202059"/>
                <a:ext cx="152297" cy="147735"/>
              </a:xfrm>
              <a:prstGeom prst="rect">
                <a:avLst/>
              </a:prstGeom>
              <a:solidFill>
                <a:schemeClr val="bg1">
                  <a:lumMod val="75000"/>
                  <a:lumOff val="25000"/>
                </a:schemeClr>
              </a:solidFill>
              <a:ln w="3175" cap="flat" cmpd="sng" algn="ctr">
                <a:solidFill>
                  <a:schemeClr val="bg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17" name="Rectangle 216"/>
              <p:cNvSpPr/>
              <p:nvPr/>
            </p:nvSpPr>
            <p:spPr bwMode="auto">
              <a:xfrm>
                <a:off x="5667037" y="5202059"/>
                <a:ext cx="152297" cy="147735"/>
              </a:xfrm>
              <a:prstGeom prst="rect">
                <a:avLst/>
              </a:prstGeom>
              <a:solidFill>
                <a:schemeClr val="bg1">
                  <a:lumMod val="75000"/>
                  <a:lumOff val="25000"/>
                </a:schemeClr>
              </a:solidFill>
              <a:ln w="3175" cap="flat" cmpd="sng" algn="ctr">
                <a:solidFill>
                  <a:schemeClr val="bg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18" name="Rectangle 217"/>
              <p:cNvSpPr/>
              <p:nvPr/>
            </p:nvSpPr>
            <p:spPr bwMode="auto">
              <a:xfrm>
                <a:off x="5837649" y="5202059"/>
                <a:ext cx="152297" cy="147735"/>
              </a:xfrm>
              <a:prstGeom prst="rect">
                <a:avLst/>
              </a:prstGeom>
              <a:solidFill>
                <a:schemeClr val="bg1">
                  <a:lumMod val="75000"/>
                  <a:lumOff val="25000"/>
                </a:schemeClr>
              </a:solidFill>
              <a:ln w="3175" cap="flat" cmpd="sng" algn="ctr">
                <a:solidFill>
                  <a:schemeClr val="bg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19" name="Rectangle 218"/>
              <p:cNvSpPr/>
              <p:nvPr/>
            </p:nvSpPr>
            <p:spPr bwMode="auto">
              <a:xfrm>
                <a:off x="6008261" y="5202059"/>
                <a:ext cx="152297" cy="147735"/>
              </a:xfrm>
              <a:prstGeom prst="rect">
                <a:avLst/>
              </a:prstGeom>
              <a:solidFill>
                <a:schemeClr val="bg1">
                  <a:lumMod val="75000"/>
                  <a:lumOff val="25000"/>
                </a:schemeClr>
              </a:solidFill>
              <a:ln w="3175" cap="flat" cmpd="sng" algn="ctr">
                <a:solidFill>
                  <a:schemeClr val="bg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0" name="Rectangle 219"/>
              <p:cNvSpPr/>
              <p:nvPr/>
            </p:nvSpPr>
            <p:spPr bwMode="auto">
              <a:xfrm>
                <a:off x="6178873" y="5202059"/>
                <a:ext cx="152297" cy="147735"/>
              </a:xfrm>
              <a:prstGeom prst="rect">
                <a:avLst/>
              </a:prstGeom>
              <a:solidFill>
                <a:schemeClr val="bg1">
                  <a:lumMod val="75000"/>
                  <a:lumOff val="25000"/>
                </a:schemeClr>
              </a:solidFill>
              <a:ln w="3175" cap="flat" cmpd="sng" algn="ctr">
                <a:solidFill>
                  <a:schemeClr val="bg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1" name="Rectangle 220"/>
              <p:cNvSpPr/>
              <p:nvPr/>
            </p:nvSpPr>
            <p:spPr bwMode="auto">
              <a:xfrm>
                <a:off x="6349485" y="5202059"/>
                <a:ext cx="152297" cy="147735"/>
              </a:xfrm>
              <a:prstGeom prst="rect">
                <a:avLst/>
              </a:prstGeom>
              <a:solidFill>
                <a:schemeClr val="bg1">
                  <a:lumMod val="75000"/>
                  <a:lumOff val="25000"/>
                </a:schemeClr>
              </a:solidFill>
              <a:ln w="3175" cap="flat" cmpd="sng" algn="ctr">
                <a:solidFill>
                  <a:schemeClr val="bg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2" name="Rectangle 221"/>
              <p:cNvSpPr/>
              <p:nvPr/>
            </p:nvSpPr>
            <p:spPr bwMode="auto">
              <a:xfrm>
                <a:off x="6520097" y="5202059"/>
                <a:ext cx="152297" cy="147735"/>
              </a:xfrm>
              <a:prstGeom prst="rect">
                <a:avLst/>
              </a:prstGeom>
              <a:solidFill>
                <a:schemeClr val="bg1">
                  <a:lumMod val="75000"/>
                  <a:lumOff val="25000"/>
                </a:schemeClr>
              </a:solidFill>
              <a:ln w="3175" cap="flat" cmpd="sng" algn="ctr">
                <a:solidFill>
                  <a:schemeClr val="bg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3" name="Rectangle 222"/>
              <p:cNvSpPr/>
              <p:nvPr/>
            </p:nvSpPr>
            <p:spPr bwMode="auto">
              <a:xfrm>
                <a:off x="6690709" y="5202059"/>
                <a:ext cx="152297" cy="147735"/>
              </a:xfrm>
              <a:prstGeom prst="rect">
                <a:avLst/>
              </a:prstGeom>
              <a:solidFill>
                <a:schemeClr val="bg1">
                  <a:lumMod val="75000"/>
                  <a:lumOff val="25000"/>
                </a:schemeClr>
              </a:solidFill>
              <a:ln w="3175" cap="flat" cmpd="sng" algn="ctr">
                <a:solidFill>
                  <a:schemeClr val="bg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4" name="Rectangle 223"/>
              <p:cNvSpPr/>
              <p:nvPr/>
            </p:nvSpPr>
            <p:spPr bwMode="auto">
              <a:xfrm>
                <a:off x="6861321" y="5202059"/>
                <a:ext cx="152297" cy="147735"/>
              </a:xfrm>
              <a:prstGeom prst="rect">
                <a:avLst/>
              </a:prstGeom>
              <a:solidFill>
                <a:schemeClr val="bg1">
                  <a:lumMod val="75000"/>
                  <a:lumOff val="25000"/>
                </a:schemeClr>
              </a:solidFill>
              <a:ln w="3175" cap="flat" cmpd="sng" algn="ctr">
                <a:solidFill>
                  <a:schemeClr val="bg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32" name="Rectangle 231"/>
              <p:cNvSpPr/>
              <p:nvPr/>
            </p:nvSpPr>
            <p:spPr bwMode="auto">
              <a:xfrm>
                <a:off x="8226217" y="5202059"/>
                <a:ext cx="152297" cy="147735"/>
              </a:xfrm>
              <a:prstGeom prst="rect">
                <a:avLst/>
              </a:prstGeom>
              <a:solidFill>
                <a:schemeClr val="bg1">
                  <a:lumMod val="75000"/>
                  <a:lumOff val="25000"/>
                </a:schemeClr>
              </a:solidFill>
              <a:ln w="3175" cap="flat" cmpd="sng" algn="ctr">
                <a:solidFill>
                  <a:schemeClr val="bg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33" name="Rectangle 232"/>
              <p:cNvSpPr/>
              <p:nvPr/>
            </p:nvSpPr>
            <p:spPr bwMode="auto">
              <a:xfrm>
                <a:off x="4984589" y="5369354"/>
                <a:ext cx="152297" cy="147735"/>
              </a:xfrm>
              <a:prstGeom prst="rect">
                <a:avLst/>
              </a:prstGeom>
              <a:solidFill>
                <a:schemeClr val="bg1">
                  <a:lumMod val="75000"/>
                  <a:lumOff val="25000"/>
                </a:schemeClr>
              </a:solidFill>
              <a:ln w="3175" cap="flat" cmpd="sng" algn="ctr">
                <a:solidFill>
                  <a:schemeClr val="bg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34" name="Rectangle 233"/>
              <p:cNvSpPr/>
              <p:nvPr/>
            </p:nvSpPr>
            <p:spPr bwMode="auto">
              <a:xfrm>
                <a:off x="5155201" y="5369354"/>
                <a:ext cx="152297" cy="147735"/>
              </a:xfrm>
              <a:prstGeom prst="rect">
                <a:avLst/>
              </a:prstGeom>
              <a:solidFill>
                <a:schemeClr val="bg1">
                  <a:lumMod val="75000"/>
                  <a:lumOff val="25000"/>
                </a:schemeClr>
              </a:solidFill>
              <a:ln w="3175" cap="flat" cmpd="sng" algn="ctr">
                <a:solidFill>
                  <a:schemeClr val="bg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35" name="Rectangle 234"/>
              <p:cNvSpPr/>
              <p:nvPr/>
            </p:nvSpPr>
            <p:spPr bwMode="auto">
              <a:xfrm>
                <a:off x="5325813" y="5369354"/>
                <a:ext cx="152297" cy="147735"/>
              </a:xfrm>
              <a:prstGeom prst="rect">
                <a:avLst/>
              </a:prstGeom>
              <a:solidFill>
                <a:schemeClr val="bg1">
                  <a:lumMod val="75000"/>
                  <a:lumOff val="25000"/>
                </a:schemeClr>
              </a:solidFill>
              <a:ln w="3175" cap="flat" cmpd="sng" algn="ctr">
                <a:solidFill>
                  <a:schemeClr val="bg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36" name="Rectangle 235"/>
              <p:cNvSpPr/>
              <p:nvPr/>
            </p:nvSpPr>
            <p:spPr bwMode="auto">
              <a:xfrm>
                <a:off x="5496425" y="5369354"/>
                <a:ext cx="152297" cy="147735"/>
              </a:xfrm>
              <a:prstGeom prst="rect">
                <a:avLst/>
              </a:prstGeom>
              <a:solidFill>
                <a:schemeClr val="bg1">
                  <a:lumMod val="75000"/>
                  <a:lumOff val="25000"/>
                </a:schemeClr>
              </a:solidFill>
              <a:ln w="3175" cap="flat" cmpd="sng" algn="ctr">
                <a:solidFill>
                  <a:schemeClr val="bg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37" name="Rectangle 236"/>
              <p:cNvSpPr/>
              <p:nvPr/>
            </p:nvSpPr>
            <p:spPr bwMode="auto">
              <a:xfrm>
                <a:off x="5667037" y="5369354"/>
                <a:ext cx="152297" cy="147735"/>
              </a:xfrm>
              <a:prstGeom prst="rect">
                <a:avLst/>
              </a:prstGeom>
              <a:solidFill>
                <a:schemeClr val="bg1">
                  <a:lumMod val="75000"/>
                  <a:lumOff val="25000"/>
                </a:schemeClr>
              </a:solidFill>
              <a:ln w="3175" cap="flat" cmpd="sng" algn="ctr">
                <a:solidFill>
                  <a:schemeClr val="bg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38" name="Rectangle 237"/>
              <p:cNvSpPr/>
              <p:nvPr/>
            </p:nvSpPr>
            <p:spPr bwMode="auto">
              <a:xfrm>
                <a:off x="5837649" y="5369354"/>
                <a:ext cx="152297" cy="147735"/>
              </a:xfrm>
              <a:prstGeom prst="rect">
                <a:avLst/>
              </a:prstGeom>
              <a:solidFill>
                <a:schemeClr val="bg1">
                  <a:lumMod val="75000"/>
                  <a:lumOff val="25000"/>
                </a:schemeClr>
              </a:solidFill>
              <a:ln w="3175" cap="flat" cmpd="sng" algn="ctr">
                <a:solidFill>
                  <a:schemeClr val="bg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39" name="Rectangle 238"/>
              <p:cNvSpPr/>
              <p:nvPr/>
            </p:nvSpPr>
            <p:spPr bwMode="auto">
              <a:xfrm>
                <a:off x="6008261" y="5369354"/>
                <a:ext cx="152297" cy="147735"/>
              </a:xfrm>
              <a:prstGeom prst="rect">
                <a:avLst/>
              </a:prstGeom>
              <a:solidFill>
                <a:schemeClr val="bg1">
                  <a:lumMod val="75000"/>
                  <a:lumOff val="25000"/>
                </a:schemeClr>
              </a:solidFill>
              <a:ln w="3175" cap="flat" cmpd="sng" algn="ctr">
                <a:solidFill>
                  <a:schemeClr val="bg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40" name="Rectangle 239"/>
              <p:cNvSpPr/>
              <p:nvPr/>
            </p:nvSpPr>
            <p:spPr bwMode="auto">
              <a:xfrm>
                <a:off x="6178873" y="5369354"/>
                <a:ext cx="152297" cy="147735"/>
              </a:xfrm>
              <a:prstGeom prst="rect">
                <a:avLst/>
              </a:prstGeom>
              <a:solidFill>
                <a:schemeClr val="bg1">
                  <a:lumMod val="75000"/>
                  <a:lumOff val="25000"/>
                </a:schemeClr>
              </a:solidFill>
              <a:ln w="3175" cap="flat" cmpd="sng" algn="ctr">
                <a:solidFill>
                  <a:schemeClr val="bg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41" name="Rectangle 240"/>
              <p:cNvSpPr/>
              <p:nvPr/>
            </p:nvSpPr>
            <p:spPr bwMode="auto">
              <a:xfrm>
                <a:off x="6349485" y="5369354"/>
                <a:ext cx="152297" cy="147735"/>
              </a:xfrm>
              <a:prstGeom prst="rect">
                <a:avLst/>
              </a:prstGeom>
              <a:solidFill>
                <a:schemeClr val="bg1">
                  <a:lumMod val="75000"/>
                  <a:lumOff val="25000"/>
                </a:schemeClr>
              </a:solidFill>
              <a:ln w="3175" cap="flat" cmpd="sng" algn="ctr">
                <a:solidFill>
                  <a:schemeClr val="bg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42" name="Rectangle 241"/>
              <p:cNvSpPr/>
              <p:nvPr/>
            </p:nvSpPr>
            <p:spPr bwMode="auto">
              <a:xfrm>
                <a:off x="6520097" y="5369354"/>
                <a:ext cx="152297" cy="147735"/>
              </a:xfrm>
              <a:prstGeom prst="rect">
                <a:avLst/>
              </a:prstGeom>
              <a:solidFill>
                <a:schemeClr val="bg1">
                  <a:lumMod val="75000"/>
                  <a:lumOff val="25000"/>
                </a:schemeClr>
              </a:solidFill>
              <a:ln w="3175" cap="flat" cmpd="sng" algn="ctr">
                <a:solidFill>
                  <a:schemeClr val="bg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43" name="Rectangle 242"/>
              <p:cNvSpPr/>
              <p:nvPr/>
            </p:nvSpPr>
            <p:spPr bwMode="auto">
              <a:xfrm>
                <a:off x="6690709" y="5369354"/>
                <a:ext cx="152297" cy="147735"/>
              </a:xfrm>
              <a:prstGeom prst="rect">
                <a:avLst/>
              </a:prstGeom>
              <a:solidFill>
                <a:schemeClr val="bg1">
                  <a:lumMod val="75000"/>
                  <a:lumOff val="25000"/>
                </a:schemeClr>
              </a:solidFill>
              <a:ln w="3175" cap="flat" cmpd="sng" algn="ctr">
                <a:solidFill>
                  <a:schemeClr val="bg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44" name="Rectangle 243"/>
              <p:cNvSpPr/>
              <p:nvPr/>
            </p:nvSpPr>
            <p:spPr bwMode="auto">
              <a:xfrm>
                <a:off x="6861321" y="5369354"/>
                <a:ext cx="152297" cy="147735"/>
              </a:xfrm>
              <a:prstGeom prst="rect">
                <a:avLst/>
              </a:prstGeom>
              <a:solidFill>
                <a:schemeClr val="bg1">
                  <a:lumMod val="75000"/>
                  <a:lumOff val="25000"/>
                </a:schemeClr>
              </a:solidFill>
              <a:ln w="3175" cap="flat" cmpd="sng" algn="ctr">
                <a:solidFill>
                  <a:schemeClr val="bg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45" name="Rectangle 244"/>
              <p:cNvSpPr/>
              <p:nvPr/>
            </p:nvSpPr>
            <p:spPr bwMode="auto">
              <a:xfrm>
                <a:off x="7031933" y="5369354"/>
                <a:ext cx="152297" cy="147735"/>
              </a:xfrm>
              <a:prstGeom prst="rect">
                <a:avLst/>
              </a:prstGeom>
              <a:solidFill>
                <a:schemeClr val="bg1">
                  <a:lumMod val="75000"/>
                  <a:lumOff val="25000"/>
                </a:schemeClr>
              </a:solidFill>
              <a:ln w="3175" cap="flat" cmpd="sng" algn="ctr">
                <a:solidFill>
                  <a:schemeClr val="bg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54" name="Rectangle 253"/>
              <p:cNvSpPr/>
              <p:nvPr/>
            </p:nvSpPr>
            <p:spPr bwMode="auto">
              <a:xfrm>
                <a:off x="5155201" y="2190749"/>
                <a:ext cx="152297" cy="147735"/>
              </a:xfrm>
              <a:prstGeom prst="rect">
                <a:avLst/>
              </a:prstGeom>
              <a:solidFill>
                <a:schemeClr val="bg1">
                  <a:lumMod val="75000"/>
                  <a:lumOff val="25000"/>
                </a:schemeClr>
              </a:solidFill>
              <a:ln w="3175" cap="flat" cmpd="sng" algn="ctr">
                <a:solidFill>
                  <a:schemeClr val="bg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55" name="Rectangle 254"/>
              <p:cNvSpPr/>
              <p:nvPr/>
            </p:nvSpPr>
            <p:spPr bwMode="auto">
              <a:xfrm>
                <a:off x="5325813" y="2190749"/>
                <a:ext cx="152297" cy="147735"/>
              </a:xfrm>
              <a:prstGeom prst="rect">
                <a:avLst/>
              </a:prstGeom>
              <a:solidFill>
                <a:schemeClr val="bg1">
                  <a:lumMod val="75000"/>
                  <a:lumOff val="25000"/>
                </a:schemeClr>
              </a:solidFill>
              <a:ln w="3175" cap="flat" cmpd="sng" algn="ctr">
                <a:solidFill>
                  <a:schemeClr val="bg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56" name="Rectangle 255"/>
              <p:cNvSpPr/>
              <p:nvPr/>
            </p:nvSpPr>
            <p:spPr bwMode="auto">
              <a:xfrm>
                <a:off x="5496425" y="2190749"/>
                <a:ext cx="152297" cy="147735"/>
              </a:xfrm>
              <a:prstGeom prst="rect">
                <a:avLst/>
              </a:prstGeom>
              <a:solidFill>
                <a:schemeClr val="bg1">
                  <a:lumMod val="75000"/>
                  <a:lumOff val="25000"/>
                </a:schemeClr>
              </a:solidFill>
              <a:ln w="3175" cap="flat" cmpd="sng" algn="ctr">
                <a:solidFill>
                  <a:schemeClr val="bg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57" name="Rectangle 256"/>
              <p:cNvSpPr/>
              <p:nvPr/>
            </p:nvSpPr>
            <p:spPr bwMode="auto">
              <a:xfrm>
                <a:off x="5667037" y="2190749"/>
                <a:ext cx="152297" cy="147735"/>
              </a:xfrm>
              <a:prstGeom prst="rect">
                <a:avLst/>
              </a:prstGeom>
              <a:solidFill>
                <a:schemeClr val="bg1">
                  <a:lumMod val="75000"/>
                  <a:lumOff val="25000"/>
                </a:schemeClr>
              </a:solidFill>
              <a:ln w="3175" cap="flat" cmpd="sng" algn="ctr">
                <a:solidFill>
                  <a:schemeClr val="bg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58" name="Rectangle 257"/>
              <p:cNvSpPr/>
              <p:nvPr/>
            </p:nvSpPr>
            <p:spPr bwMode="auto">
              <a:xfrm>
                <a:off x="5837649" y="2190749"/>
                <a:ext cx="152297" cy="147735"/>
              </a:xfrm>
              <a:prstGeom prst="rect">
                <a:avLst/>
              </a:prstGeom>
              <a:solidFill>
                <a:schemeClr val="bg1">
                  <a:lumMod val="75000"/>
                  <a:lumOff val="25000"/>
                </a:schemeClr>
              </a:solidFill>
              <a:ln w="3175" cap="flat" cmpd="sng" algn="ctr">
                <a:solidFill>
                  <a:schemeClr val="bg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59" name="Rectangle 258"/>
              <p:cNvSpPr/>
              <p:nvPr/>
            </p:nvSpPr>
            <p:spPr bwMode="auto">
              <a:xfrm>
                <a:off x="6008261" y="2190749"/>
                <a:ext cx="152297" cy="147735"/>
              </a:xfrm>
              <a:prstGeom prst="rect">
                <a:avLst/>
              </a:prstGeom>
              <a:solidFill>
                <a:schemeClr val="bg1">
                  <a:lumMod val="75000"/>
                  <a:lumOff val="25000"/>
                </a:schemeClr>
              </a:solidFill>
              <a:ln w="3175" cap="flat" cmpd="sng" algn="ctr">
                <a:solidFill>
                  <a:schemeClr val="bg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0" name="Rectangle 259"/>
              <p:cNvSpPr/>
              <p:nvPr/>
            </p:nvSpPr>
            <p:spPr bwMode="auto">
              <a:xfrm>
                <a:off x="6178873" y="2190749"/>
                <a:ext cx="152297" cy="147735"/>
              </a:xfrm>
              <a:prstGeom prst="rect">
                <a:avLst/>
              </a:prstGeom>
              <a:solidFill>
                <a:schemeClr val="bg1">
                  <a:lumMod val="75000"/>
                  <a:lumOff val="25000"/>
                </a:schemeClr>
              </a:solidFill>
              <a:ln w="3175" cap="flat" cmpd="sng" algn="ctr">
                <a:solidFill>
                  <a:schemeClr val="bg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1" name="Rectangle 260"/>
              <p:cNvSpPr/>
              <p:nvPr/>
            </p:nvSpPr>
            <p:spPr bwMode="auto">
              <a:xfrm>
                <a:off x="6349485" y="2190749"/>
                <a:ext cx="152297" cy="147735"/>
              </a:xfrm>
              <a:prstGeom prst="rect">
                <a:avLst/>
              </a:prstGeom>
              <a:solidFill>
                <a:schemeClr val="bg1">
                  <a:lumMod val="75000"/>
                  <a:lumOff val="25000"/>
                </a:schemeClr>
              </a:solidFill>
              <a:ln w="3175" cap="flat" cmpd="sng" algn="ctr">
                <a:solidFill>
                  <a:schemeClr val="bg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2" name="Rectangle 261"/>
              <p:cNvSpPr/>
              <p:nvPr/>
            </p:nvSpPr>
            <p:spPr bwMode="auto">
              <a:xfrm>
                <a:off x="6520097" y="2190749"/>
                <a:ext cx="152297" cy="147735"/>
              </a:xfrm>
              <a:prstGeom prst="rect">
                <a:avLst/>
              </a:prstGeom>
              <a:solidFill>
                <a:schemeClr val="bg1">
                  <a:lumMod val="75000"/>
                  <a:lumOff val="25000"/>
                </a:schemeClr>
              </a:solidFill>
              <a:ln w="3175" cap="flat" cmpd="sng" algn="ctr">
                <a:solidFill>
                  <a:schemeClr val="bg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3" name="Rectangle 262"/>
              <p:cNvSpPr/>
              <p:nvPr/>
            </p:nvSpPr>
            <p:spPr bwMode="auto">
              <a:xfrm>
                <a:off x="6690709" y="2190749"/>
                <a:ext cx="152297" cy="147735"/>
              </a:xfrm>
              <a:prstGeom prst="rect">
                <a:avLst/>
              </a:prstGeom>
              <a:solidFill>
                <a:schemeClr val="bg1">
                  <a:lumMod val="75000"/>
                  <a:lumOff val="25000"/>
                </a:schemeClr>
              </a:solidFill>
              <a:ln w="3175" cap="flat" cmpd="sng" algn="ctr">
                <a:solidFill>
                  <a:schemeClr val="bg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4" name="Rectangle 263"/>
              <p:cNvSpPr/>
              <p:nvPr/>
            </p:nvSpPr>
            <p:spPr bwMode="auto">
              <a:xfrm>
                <a:off x="6861321" y="2190749"/>
                <a:ext cx="152297" cy="147735"/>
              </a:xfrm>
              <a:prstGeom prst="rect">
                <a:avLst/>
              </a:prstGeom>
              <a:solidFill>
                <a:schemeClr val="bg1">
                  <a:lumMod val="75000"/>
                  <a:lumOff val="25000"/>
                </a:schemeClr>
              </a:solidFill>
              <a:ln w="3175" cap="flat" cmpd="sng" algn="ctr">
                <a:solidFill>
                  <a:schemeClr val="bg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5" name="Rectangle 264"/>
              <p:cNvSpPr/>
              <p:nvPr/>
            </p:nvSpPr>
            <p:spPr bwMode="auto">
              <a:xfrm>
                <a:off x="7031933" y="2190749"/>
                <a:ext cx="152297" cy="147735"/>
              </a:xfrm>
              <a:prstGeom prst="rect">
                <a:avLst/>
              </a:prstGeom>
              <a:solidFill>
                <a:schemeClr val="bg1">
                  <a:lumMod val="75000"/>
                  <a:lumOff val="25000"/>
                </a:schemeClr>
              </a:solidFill>
              <a:ln w="3175" cap="flat" cmpd="sng" algn="ctr">
                <a:solidFill>
                  <a:schemeClr val="bg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6" name="Rectangle 265"/>
              <p:cNvSpPr/>
              <p:nvPr/>
            </p:nvSpPr>
            <p:spPr bwMode="auto">
              <a:xfrm>
                <a:off x="7202545" y="2190749"/>
                <a:ext cx="152297" cy="147735"/>
              </a:xfrm>
              <a:prstGeom prst="rect">
                <a:avLst/>
              </a:prstGeom>
              <a:solidFill>
                <a:schemeClr val="bg1">
                  <a:lumMod val="75000"/>
                  <a:lumOff val="25000"/>
                </a:schemeClr>
              </a:solidFill>
              <a:ln w="3175" cap="flat" cmpd="sng" algn="ctr">
                <a:solidFill>
                  <a:schemeClr val="bg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5" name="Rectangle 274"/>
              <p:cNvSpPr/>
              <p:nvPr/>
            </p:nvSpPr>
            <p:spPr bwMode="auto">
              <a:xfrm>
                <a:off x="5325813" y="2358044"/>
                <a:ext cx="152297" cy="147735"/>
              </a:xfrm>
              <a:prstGeom prst="rect">
                <a:avLst/>
              </a:prstGeom>
              <a:solidFill>
                <a:schemeClr val="bg1">
                  <a:lumMod val="75000"/>
                  <a:lumOff val="25000"/>
                </a:schemeClr>
              </a:solidFill>
              <a:ln w="3175" cap="flat" cmpd="sng" algn="ctr">
                <a:solidFill>
                  <a:schemeClr val="bg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6" name="Rectangle 275"/>
              <p:cNvSpPr/>
              <p:nvPr/>
            </p:nvSpPr>
            <p:spPr bwMode="auto">
              <a:xfrm>
                <a:off x="5496425" y="2358044"/>
                <a:ext cx="152297" cy="147735"/>
              </a:xfrm>
              <a:prstGeom prst="rect">
                <a:avLst/>
              </a:prstGeom>
              <a:solidFill>
                <a:schemeClr val="bg1">
                  <a:lumMod val="75000"/>
                  <a:lumOff val="25000"/>
                </a:schemeClr>
              </a:solidFill>
              <a:ln w="3175" cap="flat" cmpd="sng" algn="ctr">
                <a:solidFill>
                  <a:schemeClr val="bg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7" name="Rectangle 276"/>
              <p:cNvSpPr/>
              <p:nvPr/>
            </p:nvSpPr>
            <p:spPr bwMode="auto">
              <a:xfrm>
                <a:off x="5667037" y="2358044"/>
                <a:ext cx="152297" cy="147735"/>
              </a:xfrm>
              <a:prstGeom prst="rect">
                <a:avLst/>
              </a:prstGeom>
              <a:solidFill>
                <a:schemeClr val="bg1">
                  <a:lumMod val="75000"/>
                  <a:lumOff val="25000"/>
                </a:schemeClr>
              </a:solidFill>
              <a:ln w="3175" cap="flat" cmpd="sng" algn="ctr">
                <a:solidFill>
                  <a:schemeClr val="bg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8" name="Rectangle 277"/>
              <p:cNvSpPr/>
              <p:nvPr/>
            </p:nvSpPr>
            <p:spPr bwMode="auto">
              <a:xfrm>
                <a:off x="5837649" y="2358044"/>
                <a:ext cx="152297" cy="147735"/>
              </a:xfrm>
              <a:prstGeom prst="rect">
                <a:avLst/>
              </a:prstGeom>
              <a:solidFill>
                <a:schemeClr val="bg1">
                  <a:lumMod val="75000"/>
                  <a:lumOff val="25000"/>
                </a:schemeClr>
              </a:solidFill>
              <a:ln w="3175" cap="flat" cmpd="sng" algn="ctr">
                <a:solidFill>
                  <a:schemeClr val="bg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9" name="Rectangle 278"/>
              <p:cNvSpPr/>
              <p:nvPr/>
            </p:nvSpPr>
            <p:spPr bwMode="auto">
              <a:xfrm>
                <a:off x="6008261" y="2358044"/>
                <a:ext cx="152297" cy="147735"/>
              </a:xfrm>
              <a:prstGeom prst="rect">
                <a:avLst/>
              </a:prstGeom>
              <a:solidFill>
                <a:schemeClr val="bg1">
                  <a:lumMod val="75000"/>
                  <a:lumOff val="25000"/>
                </a:schemeClr>
              </a:solidFill>
              <a:ln w="3175" cap="flat" cmpd="sng" algn="ctr">
                <a:solidFill>
                  <a:schemeClr val="bg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0" name="Rectangle 279"/>
              <p:cNvSpPr/>
              <p:nvPr/>
            </p:nvSpPr>
            <p:spPr bwMode="auto">
              <a:xfrm>
                <a:off x="6178873" y="2358044"/>
                <a:ext cx="152297" cy="147735"/>
              </a:xfrm>
              <a:prstGeom prst="rect">
                <a:avLst/>
              </a:prstGeom>
              <a:solidFill>
                <a:schemeClr val="bg1">
                  <a:lumMod val="75000"/>
                  <a:lumOff val="25000"/>
                </a:schemeClr>
              </a:solidFill>
              <a:ln w="3175" cap="flat" cmpd="sng" algn="ctr">
                <a:solidFill>
                  <a:schemeClr val="bg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1" name="Rectangle 280"/>
              <p:cNvSpPr/>
              <p:nvPr/>
            </p:nvSpPr>
            <p:spPr bwMode="auto">
              <a:xfrm>
                <a:off x="6349485" y="2358044"/>
                <a:ext cx="152297" cy="147735"/>
              </a:xfrm>
              <a:prstGeom prst="rect">
                <a:avLst/>
              </a:prstGeom>
              <a:solidFill>
                <a:schemeClr val="bg1">
                  <a:lumMod val="75000"/>
                  <a:lumOff val="25000"/>
                </a:schemeClr>
              </a:solidFill>
              <a:ln w="3175" cap="flat" cmpd="sng" algn="ctr">
                <a:solidFill>
                  <a:schemeClr val="bg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2" name="Rectangle 281"/>
              <p:cNvSpPr/>
              <p:nvPr/>
            </p:nvSpPr>
            <p:spPr bwMode="auto">
              <a:xfrm>
                <a:off x="6520097" y="2358044"/>
                <a:ext cx="152297" cy="147735"/>
              </a:xfrm>
              <a:prstGeom prst="rect">
                <a:avLst/>
              </a:prstGeom>
              <a:solidFill>
                <a:schemeClr val="bg1">
                  <a:lumMod val="75000"/>
                  <a:lumOff val="25000"/>
                </a:schemeClr>
              </a:solidFill>
              <a:ln w="3175" cap="flat" cmpd="sng" algn="ctr">
                <a:solidFill>
                  <a:schemeClr val="bg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3" name="Rectangle 282"/>
              <p:cNvSpPr/>
              <p:nvPr/>
            </p:nvSpPr>
            <p:spPr bwMode="auto">
              <a:xfrm>
                <a:off x="6690709" y="2358044"/>
                <a:ext cx="152297" cy="147735"/>
              </a:xfrm>
              <a:prstGeom prst="rect">
                <a:avLst/>
              </a:prstGeom>
              <a:solidFill>
                <a:schemeClr val="bg1">
                  <a:lumMod val="75000"/>
                  <a:lumOff val="25000"/>
                </a:schemeClr>
              </a:solidFill>
              <a:ln w="3175" cap="flat" cmpd="sng" algn="ctr">
                <a:solidFill>
                  <a:schemeClr val="bg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4" name="Rectangle 283"/>
              <p:cNvSpPr/>
              <p:nvPr/>
            </p:nvSpPr>
            <p:spPr bwMode="auto">
              <a:xfrm>
                <a:off x="6861321" y="2358044"/>
                <a:ext cx="152297" cy="147735"/>
              </a:xfrm>
              <a:prstGeom prst="rect">
                <a:avLst/>
              </a:prstGeom>
              <a:solidFill>
                <a:schemeClr val="bg1">
                  <a:lumMod val="75000"/>
                  <a:lumOff val="25000"/>
                </a:schemeClr>
              </a:solidFill>
              <a:ln w="3175" cap="flat" cmpd="sng" algn="ctr">
                <a:solidFill>
                  <a:schemeClr val="bg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5" name="Rectangle 284"/>
              <p:cNvSpPr/>
              <p:nvPr/>
            </p:nvSpPr>
            <p:spPr bwMode="auto">
              <a:xfrm>
                <a:off x="7031933" y="2358044"/>
                <a:ext cx="152297" cy="147735"/>
              </a:xfrm>
              <a:prstGeom prst="rect">
                <a:avLst/>
              </a:prstGeom>
              <a:solidFill>
                <a:schemeClr val="bg1">
                  <a:lumMod val="75000"/>
                  <a:lumOff val="25000"/>
                </a:schemeClr>
              </a:solidFill>
              <a:ln w="3175" cap="flat" cmpd="sng" algn="ctr">
                <a:solidFill>
                  <a:schemeClr val="bg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6" name="Rectangle 285"/>
              <p:cNvSpPr/>
              <p:nvPr/>
            </p:nvSpPr>
            <p:spPr bwMode="auto">
              <a:xfrm>
                <a:off x="7202545" y="2358044"/>
                <a:ext cx="152297" cy="147735"/>
              </a:xfrm>
              <a:prstGeom prst="rect">
                <a:avLst/>
              </a:prstGeom>
              <a:solidFill>
                <a:schemeClr val="bg1">
                  <a:lumMod val="75000"/>
                  <a:lumOff val="25000"/>
                </a:schemeClr>
              </a:solidFill>
              <a:ln w="3175" cap="flat" cmpd="sng" algn="ctr">
                <a:solidFill>
                  <a:schemeClr val="bg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7" name="Rectangle 286"/>
              <p:cNvSpPr/>
              <p:nvPr/>
            </p:nvSpPr>
            <p:spPr bwMode="auto">
              <a:xfrm>
                <a:off x="7373157" y="2358044"/>
                <a:ext cx="152297" cy="147735"/>
              </a:xfrm>
              <a:prstGeom prst="rect">
                <a:avLst/>
              </a:prstGeom>
              <a:solidFill>
                <a:schemeClr val="bg1">
                  <a:lumMod val="75000"/>
                  <a:lumOff val="25000"/>
                </a:schemeClr>
              </a:solidFill>
              <a:ln w="3175" cap="flat" cmpd="sng" algn="ctr">
                <a:solidFill>
                  <a:schemeClr val="bg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96" name="Rectangle 295"/>
              <p:cNvSpPr/>
              <p:nvPr/>
            </p:nvSpPr>
            <p:spPr bwMode="auto">
              <a:xfrm>
                <a:off x="5496425" y="2525339"/>
                <a:ext cx="152297" cy="147735"/>
              </a:xfrm>
              <a:prstGeom prst="rect">
                <a:avLst/>
              </a:prstGeom>
              <a:solidFill>
                <a:schemeClr val="bg1">
                  <a:lumMod val="75000"/>
                  <a:lumOff val="25000"/>
                </a:schemeClr>
              </a:solidFill>
              <a:ln w="3175" cap="flat" cmpd="sng" algn="ctr">
                <a:solidFill>
                  <a:schemeClr val="bg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97" name="Rectangle 296"/>
              <p:cNvSpPr/>
              <p:nvPr/>
            </p:nvSpPr>
            <p:spPr bwMode="auto">
              <a:xfrm>
                <a:off x="5667037" y="2525339"/>
                <a:ext cx="152297" cy="147735"/>
              </a:xfrm>
              <a:prstGeom prst="rect">
                <a:avLst/>
              </a:prstGeom>
              <a:solidFill>
                <a:schemeClr val="bg1">
                  <a:lumMod val="75000"/>
                  <a:lumOff val="25000"/>
                </a:schemeClr>
              </a:solidFill>
              <a:ln w="3175" cap="flat" cmpd="sng" algn="ctr">
                <a:solidFill>
                  <a:schemeClr val="bg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98" name="Rectangle 297"/>
              <p:cNvSpPr/>
              <p:nvPr/>
            </p:nvSpPr>
            <p:spPr bwMode="auto">
              <a:xfrm>
                <a:off x="5837649" y="2525339"/>
                <a:ext cx="152297" cy="147735"/>
              </a:xfrm>
              <a:prstGeom prst="rect">
                <a:avLst/>
              </a:prstGeom>
              <a:solidFill>
                <a:schemeClr val="bg1">
                  <a:lumMod val="75000"/>
                  <a:lumOff val="25000"/>
                </a:schemeClr>
              </a:solidFill>
              <a:ln w="3175" cap="flat" cmpd="sng" algn="ctr">
                <a:solidFill>
                  <a:schemeClr val="bg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99" name="Rectangle 298"/>
              <p:cNvSpPr/>
              <p:nvPr/>
            </p:nvSpPr>
            <p:spPr bwMode="auto">
              <a:xfrm>
                <a:off x="6008261" y="2525339"/>
                <a:ext cx="152297" cy="147735"/>
              </a:xfrm>
              <a:prstGeom prst="rect">
                <a:avLst/>
              </a:prstGeom>
              <a:solidFill>
                <a:schemeClr val="bg1">
                  <a:lumMod val="75000"/>
                  <a:lumOff val="25000"/>
                </a:schemeClr>
              </a:solidFill>
              <a:ln w="3175" cap="flat" cmpd="sng" algn="ctr">
                <a:solidFill>
                  <a:schemeClr val="bg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00" name="Rectangle 299"/>
              <p:cNvSpPr/>
              <p:nvPr/>
            </p:nvSpPr>
            <p:spPr bwMode="auto">
              <a:xfrm>
                <a:off x="6178873" y="2525339"/>
                <a:ext cx="152297" cy="147735"/>
              </a:xfrm>
              <a:prstGeom prst="rect">
                <a:avLst/>
              </a:prstGeom>
              <a:solidFill>
                <a:schemeClr val="bg1">
                  <a:lumMod val="75000"/>
                  <a:lumOff val="25000"/>
                </a:schemeClr>
              </a:solidFill>
              <a:ln w="3175" cap="flat" cmpd="sng" algn="ctr">
                <a:solidFill>
                  <a:schemeClr val="bg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01" name="Rectangle 300"/>
              <p:cNvSpPr/>
              <p:nvPr/>
            </p:nvSpPr>
            <p:spPr bwMode="auto">
              <a:xfrm>
                <a:off x="6349485" y="2525339"/>
                <a:ext cx="152297" cy="147735"/>
              </a:xfrm>
              <a:prstGeom prst="rect">
                <a:avLst/>
              </a:prstGeom>
              <a:solidFill>
                <a:schemeClr val="bg1">
                  <a:lumMod val="75000"/>
                  <a:lumOff val="25000"/>
                </a:schemeClr>
              </a:solidFill>
              <a:ln w="3175" cap="flat" cmpd="sng" algn="ctr">
                <a:solidFill>
                  <a:schemeClr val="bg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02" name="Rectangle 301"/>
              <p:cNvSpPr/>
              <p:nvPr/>
            </p:nvSpPr>
            <p:spPr bwMode="auto">
              <a:xfrm>
                <a:off x="6520097" y="2525339"/>
                <a:ext cx="152297" cy="147735"/>
              </a:xfrm>
              <a:prstGeom prst="rect">
                <a:avLst/>
              </a:prstGeom>
              <a:solidFill>
                <a:schemeClr val="bg1">
                  <a:lumMod val="75000"/>
                  <a:lumOff val="25000"/>
                </a:schemeClr>
              </a:solidFill>
              <a:ln w="3175" cap="flat" cmpd="sng" algn="ctr">
                <a:solidFill>
                  <a:schemeClr val="bg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03" name="Rectangle 302"/>
              <p:cNvSpPr/>
              <p:nvPr/>
            </p:nvSpPr>
            <p:spPr bwMode="auto">
              <a:xfrm>
                <a:off x="6690709" y="2525339"/>
                <a:ext cx="152297" cy="147735"/>
              </a:xfrm>
              <a:prstGeom prst="rect">
                <a:avLst/>
              </a:prstGeom>
              <a:solidFill>
                <a:schemeClr val="bg1">
                  <a:lumMod val="75000"/>
                  <a:lumOff val="25000"/>
                </a:schemeClr>
              </a:solidFill>
              <a:ln w="3175" cap="flat" cmpd="sng" algn="ctr">
                <a:solidFill>
                  <a:schemeClr val="bg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04" name="Rectangle 303"/>
              <p:cNvSpPr/>
              <p:nvPr/>
            </p:nvSpPr>
            <p:spPr bwMode="auto">
              <a:xfrm>
                <a:off x="6861321" y="2525339"/>
                <a:ext cx="152297" cy="147735"/>
              </a:xfrm>
              <a:prstGeom prst="rect">
                <a:avLst/>
              </a:prstGeom>
              <a:solidFill>
                <a:schemeClr val="bg1">
                  <a:lumMod val="75000"/>
                  <a:lumOff val="25000"/>
                </a:schemeClr>
              </a:solidFill>
              <a:ln w="3175" cap="flat" cmpd="sng" algn="ctr">
                <a:solidFill>
                  <a:schemeClr val="bg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05" name="Rectangle 304"/>
              <p:cNvSpPr/>
              <p:nvPr/>
            </p:nvSpPr>
            <p:spPr bwMode="auto">
              <a:xfrm>
                <a:off x="7031933" y="2525339"/>
                <a:ext cx="152297" cy="147735"/>
              </a:xfrm>
              <a:prstGeom prst="rect">
                <a:avLst/>
              </a:prstGeom>
              <a:solidFill>
                <a:schemeClr val="bg1">
                  <a:lumMod val="75000"/>
                  <a:lumOff val="25000"/>
                </a:schemeClr>
              </a:solidFill>
              <a:ln w="3175" cap="flat" cmpd="sng" algn="ctr">
                <a:solidFill>
                  <a:schemeClr val="bg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06" name="Rectangle 305"/>
              <p:cNvSpPr/>
              <p:nvPr/>
            </p:nvSpPr>
            <p:spPr bwMode="auto">
              <a:xfrm>
                <a:off x="7202545" y="2525339"/>
                <a:ext cx="152297" cy="147735"/>
              </a:xfrm>
              <a:prstGeom prst="rect">
                <a:avLst/>
              </a:prstGeom>
              <a:solidFill>
                <a:schemeClr val="bg1">
                  <a:lumMod val="75000"/>
                  <a:lumOff val="25000"/>
                </a:schemeClr>
              </a:solidFill>
              <a:ln w="3175" cap="flat" cmpd="sng" algn="ctr">
                <a:solidFill>
                  <a:schemeClr val="bg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07" name="Rectangle 306"/>
              <p:cNvSpPr/>
              <p:nvPr/>
            </p:nvSpPr>
            <p:spPr bwMode="auto">
              <a:xfrm>
                <a:off x="7373157" y="2525339"/>
                <a:ext cx="152297" cy="147735"/>
              </a:xfrm>
              <a:prstGeom prst="rect">
                <a:avLst/>
              </a:prstGeom>
              <a:solidFill>
                <a:schemeClr val="bg1">
                  <a:lumMod val="75000"/>
                  <a:lumOff val="25000"/>
                </a:schemeClr>
              </a:solidFill>
              <a:ln w="3175" cap="flat" cmpd="sng" algn="ctr">
                <a:solidFill>
                  <a:schemeClr val="bg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08" name="Rectangle 307"/>
              <p:cNvSpPr/>
              <p:nvPr/>
            </p:nvSpPr>
            <p:spPr bwMode="auto">
              <a:xfrm>
                <a:off x="7543769" y="2525339"/>
                <a:ext cx="152297" cy="147735"/>
              </a:xfrm>
              <a:prstGeom prst="rect">
                <a:avLst/>
              </a:prstGeom>
              <a:solidFill>
                <a:schemeClr val="bg1">
                  <a:lumMod val="75000"/>
                  <a:lumOff val="25000"/>
                </a:schemeClr>
              </a:solidFill>
              <a:ln w="3175" cap="flat" cmpd="sng" algn="ctr">
                <a:solidFill>
                  <a:schemeClr val="bg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17" name="Rectangle 316"/>
              <p:cNvSpPr/>
              <p:nvPr/>
            </p:nvSpPr>
            <p:spPr bwMode="auto">
              <a:xfrm>
                <a:off x="5667037" y="2692634"/>
                <a:ext cx="152297" cy="147735"/>
              </a:xfrm>
              <a:prstGeom prst="rect">
                <a:avLst/>
              </a:prstGeom>
              <a:solidFill>
                <a:schemeClr val="bg1">
                  <a:lumMod val="75000"/>
                  <a:lumOff val="25000"/>
                </a:schemeClr>
              </a:solidFill>
              <a:ln w="3175" cap="flat" cmpd="sng" algn="ctr">
                <a:solidFill>
                  <a:schemeClr val="bg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18" name="Rectangle 317"/>
              <p:cNvSpPr/>
              <p:nvPr/>
            </p:nvSpPr>
            <p:spPr bwMode="auto">
              <a:xfrm>
                <a:off x="5837649" y="2692634"/>
                <a:ext cx="152297" cy="147735"/>
              </a:xfrm>
              <a:prstGeom prst="rect">
                <a:avLst/>
              </a:prstGeom>
              <a:solidFill>
                <a:schemeClr val="bg1">
                  <a:lumMod val="75000"/>
                  <a:lumOff val="25000"/>
                </a:schemeClr>
              </a:solidFill>
              <a:ln w="3175" cap="flat" cmpd="sng" algn="ctr">
                <a:solidFill>
                  <a:schemeClr val="bg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19" name="Rectangle 318"/>
              <p:cNvSpPr/>
              <p:nvPr/>
            </p:nvSpPr>
            <p:spPr bwMode="auto">
              <a:xfrm>
                <a:off x="6008261" y="2692634"/>
                <a:ext cx="152297" cy="147735"/>
              </a:xfrm>
              <a:prstGeom prst="rect">
                <a:avLst/>
              </a:prstGeom>
              <a:solidFill>
                <a:schemeClr val="bg1">
                  <a:lumMod val="75000"/>
                  <a:lumOff val="25000"/>
                </a:schemeClr>
              </a:solidFill>
              <a:ln w="3175" cap="flat" cmpd="sng" algn="ctr">
                <a:solidFill>
                  <a:schemeClr val="bg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0" name="Rectangle 319"/>
              <p:cNvSpPr/>
              <p:nvPr/>
            </p:nvSpPr>
            <p:spPr bwMode="auto">
              <a:xfrm>
                <a:off x="6178873" y="2692634"/>
                <a:ext cx="152297" cy="147735"/>
              </a:xfrm>
              <a:prstGeom prst="rect">
                <a:avLst/>
              </a:prstGeom>
              <a:solidFill>
                <a:schemeClr val="bg1">
                  <a:lumMod val="75000"/>
                  <a:lumOff val="25000"/>
                </a:schemeClr>
              </a:solidFill>
              <a:ln w="3175" cap="flat" cmpd="sng" algn="ctr">
                <a:solidFill>
                  <a:schemeClr val="bg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1" name="Rectangle 320"/>
              <p:cNvSpPr/>
              <p:nvPr/>
            </p:nvSpPr>
            <p:spPr bwMode="auto">
              <a:xfrm>
                <a:off x="6349485" y="2692634"/>
                <a:ext cx="152297" cy="147735"/>
              </a:xfrm>
              <a:prstGeom prst="rect">
                <a:avLst/>
              </a:prstGeom>
              <a:solidFill>
                <a:schemeClr val="bg1">
                  <a:lumMod val="75000"/>
                  <a:lumOff val="25000"/>
                </a:schemeClr>
              </a:solidFill>
              <a:ln w="3175" cap="flat" cmpd="sng" algn="ctr">
                <a:solidFill>
                  <a:schemeClr val="bg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2" name="Rectangle 321"/>
              <p:cNvSpPr/>
              <p:nvPr/>
            </p:nvSpPr>
            <p:spPr bwMode="auto">
              <a:xfrm>
                <a:off x="6520097" y="2692634"/>
                <a:ext cx="152297" cy="147735"/>
              </a:xfrm>
              <a:prstGeom prst="rect">
                <a:avLst/>
              </a:prstGeom>
              <a:solidFill>
                <a:schemeClr val="bg1">
                  <a:lumMod val="75000"/>
                  <a:lumOff val="25000"/>
                </a:schemeClr>
              </a:solidFill>
              <a:ln w="3175" cap="flat" cmpd="sng" algn="ctr">
                <a:solidFill>
                  <a:schemeClr val="bg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3" name="Rectangle 322"/>
              <p:cNvSpPr/>
              <p:nvPr/>
            </p:nvSpPr>
            <p:spPr bwMode="auto">
              <a:xfrm>
                <a:off x="6690709" y="2692634"/>
                <a:ext cx="152297" cy="147735"/>
              </a:xfrm>
              <a:prstGeom prst="rect">
                <a:avLst/>
              </a:prstGeom>
              <a:solidFill>
                <a:schemeClr val="bg1">
                  <a:lumMod val="75000"/>
                  <a:lumOff val="25000"/>
                </a:schemeClr>
              </a:solidFill>
              <a:ln w="3175" cap="flat" cmpd="sng" algn="ctr">
                <a:solidFill>
                  <a:schemeClr val="bg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4" name="Rectangle 323"/>
              <p:cNvSpPr/>
              <p:nvPr/>
            </p:nvSpPr>
            <p:spPr bwMode="auto">
              <a:xfrm>
                <a:off x="6861321" y="2692634"/>
                <a:ext cx="152297" cy="147735"/>
              </a:xfrm>
              <a:prstGeom prst="rect">
                <a:avLst/>
              </a:prstGeom>
              <a:solidFill>
                <a:schemeClr val="bg1">
                  <a:lumMod val="75000"/>
                  <a:lumOff val="25000"/>
                </a:schemeClr>
              </a:solidFill>
              <a:ln w="3175" cap="flat" cmpd="sng" algn="ctr">
                <a:solidFill>
                  <a:schemeClr val="bg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5" name="Rectangle 324"/>
              <p:cNvSpPr/>
              <p:nvPr/>
            </p:nvSpPr>
            <p:spPr bwMode="auto">
              <a:xfrm>
                <a:off x="7031933" y="2692634"/>
                <a:ext cx="152297" cy="147735"/>
              </a:xfrm>
              <a:prstGeom prst="rect">
                <a:avLst/>
              </a:prstGeom>
              <a:solidFill>
                <a:schemeClr val="bg1">
                  <a:lumMod val="75000"/>
                  <a:lumOff val="25000"/>
                </a:schemeClr>
              </a:solidFill>
              <a:ln w="3175" cap="flat" cmpd="sng" algn="ctr">
                <a:solidFill>
                  <a:schemeClr val="bg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6" name="Rectangle 325"/>
              <p:cNvSpPr/>
              <p:nvPr/>
            </p:nvSpPr>
            <p:spPr bwMode="auto">
              <a:xfrm>
                <a:off x="7202545" y="2692634"/>
                <a:ext cx="152297" cy="147735"/>
              </a:xfrm>
              <a:prstGeom prst="rect">
                <a:avLst/>
              </a:prstGeom>
              <a:solidFill>
                <a:schemeClr val="bg1">
                  <a:lumMod val="75000"/>
                  <a:lumOff val="25000"/>
                </a:schemeClr>
              </a:solidFill>
              <a:ln w="3175" cap="flat" cmpd="sng" algn="ctr">
                <a:solidFill>
                  <a:schemeClr val="bg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7" name="Rectangle 326"/>
              <p:cNvSpPr/>
              <p:nvPr/>
            </p:nvSpPr>
            <p:spPr bwMode="auto">
              <a:xfrm>
                <a:off x="7373157" y="2692634"/>
                <a:ext cx="152297" cy="147735"/>
              </a:xfrm>
              <a:prstGeom prst="rect">
                <a:avLst/>
              </a:prstGeom>
              <a:solidFill>
                <a:schemeClr val="bg1">
                  <a:lumMod val="75000"/>
                  <a:lumOff val="25000"/>
                </a:schemeClr>
              </a:solidFill>
              <a:ln w="3175" cap="flat" cmpd="sng" algn="ctr">
                <a:solidFill>
                  <a:schemeClr val="bg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8" name="Rectangle 327"/>
              <p:cNvSpPr/>
              <p:nvPr/>
            </p:nvSpPr>
            <p:spPr bwMode="auto">
              <a:xfrm>
                <a:off x="7543769" y="2692634"/>
                <a:ext cx="152297" cy="147735"/>
              </a:xfrm>
              <a:prstGeom prst="rect">
                <a:avLst/>
              </a:prstGeom>
              <a:solidFill>
                <a:schemeClr val="bg1">
                  <a:lumMod val="75000"/>
                  <a:lumOff val="25000"/>
                </a:schemeClr>
              </a:solidFill>
              <a:ln w="3175" cap="flat" cmpd="sng" algn="ctr">
                <a:solidFill>
                  <a:schemeClr val="bg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9" name="Rectangle 328"/>
              <p:cNvSpPr/>
              <p:nvPr/>
            </p:nvSpPr>
            <p:spPr bwMode="auto">
              <a:xfrm>
                <a:off x="7714381" y="2692634"/>
                <a:ext cx="152297" cy="147735"/>
              </a:xfrm>
              <a:prstGeom prst="rect">
                <a:avLst/>
              </a:prstGeom>
              <a:solidFill>
                <a:schemeClr val="bg1">
                  <a:lumMod val="75000"/>
                  <a:lumOff val="25000"/>
                </a:schemeClr>
              </a:solidFill>
              <a:ln w="3175" cap="flat" cmpd="sng" algn="ctr">
                <a:solidFill>
                  <a:schemeClr val="bg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8" name="Rectangle 337"/>
              <p:cNvSpPr/>
              <p:nvPr/>
            </p:nvSpPr>
            <p:spPr bwMode="auto">
              <a:xfrm>
                <a:off x="5837649" y="2859929"/>
                <a:ext cx="152297" cy="147735"/>
              </a:xfrm>
              <a:prstGeom prst="rect">
                <a:avLst/>
              </a:prstGeom>
              <a:solidFill>
                <a:schemeClr val="bg1">
                  <a:lumMod val="75000"/>
                  <a:lumOff val="25000"/>
                </a:schemeClr>
              </a:solidFill>
              <a:ln w="3175" cap="flat" cmpd="sng" algn="ctr">
                <a:solidFill>
                  <a:schemeClr val="bg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9" name="Rectangle 338"/>
              <p:cNvSpPr/>
              <p:nvPr/>
            </p:nvSpPr>
            <p:spPr bwMode="auto">
              <a:xfrm>
                <a:off x="6008261" y="2859929"/>
                <a:ext cx="152297" cy="147735"/>
              </a:xfrm>
              <a:prstGeom prst="rect">
                <a:avLst/>
              </a:prstGeom>
              <a:solidFill>
                <a:schemeClr val="bg1">
                  <a:lumMod val="75000"/>
                  <a:lumOff val="25000"/>
                </a:schemeClr>
              </a:solidFill>
              <a:ln w="3175" cap="flat" cmpd="sng" algn="ctr">
                <a:solidFill>
                  <a:schemeClr val="bg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40" name="Rectangle 339"/>
              <p:cNvSpPr/>
              <p:nvPr/>
            </p:nvSpPr>
            <p:spPr bwMode="auto">
              <a:xfrm>
                <a:off x="6178873" y="2859929"/>
                <a:ext cx="152297" cy="147735"/>
              </a:xfrm>
              <a:prstGeom prst="rect">
                <a:avLst/>
              </a:prstGeom>
              <a:solidFill>
                <a:schemeClr val="bg1">
                  <a:lumMod val="75000"/>
                  <a:lumOff val="25000"/>
                </a:schemeClr>
              </a:solidFill>
              <a:ln w="3175" cap="flat" cmpd="sng" algn="ctr">
                <a:solidFill>
                  <a:schemeClr val="bg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41" name="Rectangle 340"/>
              <p:cNvSpPr/>
              <p:nvPr/>
            </p:nvSpPr>
            <p:spPr bwMode="auto">
              <a:xfrm>
                <a:off x="6349485" y="2859929"/>
                <a:ext cx="152297" cy="147735"/>
              </a:xfrm>
              <a:prstGeom prst="rect">
                <a:avLst/>
              </a:prstGeom>
              <a:solidFill>
                <a:schemeClr val="bg1">
                  <a:lumMod val="75000"/>
                  <a:lumOff val="25000"/>
                </a:schemeClr>
              </a:solidFill>
              <a:ln w="3175" cap="flat" cmpd="sng" algn="ctr">
                <a:solidFill>
                  <a:schemeClr val="bg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42" name="Rectangle 341"/>
              <p:cNvSpPr/>
              <p:nvPr/>
            </p:nvSpPr>
            <p:spPr bwMode="auto">
              <a:xfrm>
                <a:off x="6520097" y="2859929"/>
                <a:ext cx="152297" cy="147735"/>
              </a:xfrm>
              <a:prstGeom prst="rect">
                <a:avLst/>
              </a:prstGeom>
              <a:solidFill>
                <a:schemeClr val="bg1">
                  <a:lumMod val="75000"/>
                  <a:lumOff val="25000"/>
                </a:schemeClr>
              </a:solidFill>
              <a:ln w="3175" cap="flat" cmpd="sng" algn="ctr">
                <a:solidFill>
                  <a:schemeClr val="bg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43" name="Rectangle 342"/>
              <p:cNvSpPr/>
              <p:nvPr/>
            </p:nvSpPr>
            <p:spPr bwMode="auto">
              <a:xfrm>
                <a:off x="6690709" y="2859929"/>
                <a:ext cx="152297" cy="147735"/>
              </a:xfrm>
              <a:prstGeom prst="rect">
                <a:avLst/>
              </a:prstGeom>
              <a:solidFill>
                <a:schemeClr val="bg1">
                  <a:lumMod val="75000"/>
                  <a:lumOff val="25000"/>
                </a:schemeClr>
              </a:solidFill>
              <a:ln w="3175" cap="flat" cmpd="sng" algn="ctr">
                <a:solidFill>
                  <a:schemeClr val="bg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44" name="Rectangle 343"/>
              <p:cNvSpPr/>
              <p:nvPr/>
            </p:nvSpPr>
            <p:spPr bwMode="auto">
              <a:xfrm>
                <a:off x="6861321" y="2859929"/>
                <a:ext cx="152297" cy="147735"/>
              </a:xfrm>
              <a:prstGeom prst="rect">
                <a:avLst/>
              </a:prstGeom>
              <a:solidFill>
                <a:schemeClr val="bg1">
                  <a:lumMod val="75000"/>
                  <a:lumOff val="25000"/>
                </a:schemeClr>
              </a:solidFill>
              <a:ln w="3175" cap="flat" cmpd="sng" algn="ctr">
                <a:solidFill>
                  <a:schemeClr val="bg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45" name="Rectangle 344"/>
              <p:cNvSpPr/>
              <p:nvPr/>
            </p:nvSpPr>
            <p:spPr bwMode="auto">
              <a:xfrm>
                <a:off x="7031933" y="2859929"/>
                <a:ext cx="152297" cy="147735"/>
              </a:xfrm>
              <a:prstGeom prst="rect">
                <a:avLst/>
              </a:prstGeom>
              <a:solidFill>
                <a:schemeClr val="bg1">
                  <a:lumMod val="75000"/>
                  <a:lumOff val="25000"/>
                </a:schemeClr>
              </a:solidFill>
              <a:ln w="3175" cap="flat" cmpd="sng" algn="ctr">
                <a:solidFill>
                  <a:schemeClr val="bg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46" name="Rectangle 345"/>
              <p:cNvSpPr/>
              <p:nvPr/>
            </p:nvSpPr>
            <p:spPr bwMode="auto">
              <a:xfrm>
                <a:off x="7202545" y="2859929"/>
                <a:ext cx="152297" cy="147735"/>
              </a:xfrm>
              <a:prstGeom prst="rect">
                <a:avLst/>
              </a:prstGeom>
              <a:solidFill>
                <a:schemeClr val="bg1">
                  <a:lumMod val="75000"/>
                  <a:lumOff val="25000"/>
                </a:schemeClr>
              </a:solidFill>
              <a:ln w="3175" cap="flat" cmpd="sng" algn="ctr">
                <a:solidFill>
                  <a:schemeClr val="bg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47" name="Rectangle 346"/>
              <p:cNvSpPr/>
              <p:nvPr/>
            </p:nvSpPr>
            <p:spPr bwMode="auto">
              <a:xfrm>
                <a:off x="7373157" y="2859929"/>
                <a:ext cx="152297" cy="147735"/>
              </a:xfrm>
              <a:prstGeom prst="rect">
                <a:avLst/>
              </a:prstGeom>
              <a:solidFill>
                <a:schemeClr val="bg1">
                  <a:lumMod val="75000"/>
                  <a:lumOff val="25000"/>
                </a:schemeClr>
              </a:solidFill>
              <a:ln w="3175" cap="flat" cmpd="sng" algn="ctr">
                <a:solidFill>
                  <a:schemeClr val="bg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48" name="Rectangle 347"/>
              <p:cNvSpPr/>
              <p:nvPr/>
            </p:nvSpPr>
            <p:spPr bwMode="auto">
              <a:xfrm>
                <a:off x="7543769" y="2859929"/>
                <a:ext cx="152297" cy="147735"/>
              </a:xfrm>
              <a:prstGeom prst="rect">
                <a:avLst/>
              </a:prstGeom>
              <a:solidFill>
                <a:schemeClr val="bg1">
                  <a:lumMod val="75000"/>
                  <a:lumOff val="25000"/>
                </a:schemeClr>
              </a:solidFill>
              <a:ln w="3175" cap="flat" cmpd="sng" algn="ctr">
                <a:solidFill>
                  <a:schemeClr val="bg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49" name="Rectangle 348"/>
              <p:cNvSpPr/>
              <p:nvPr/>
            </p:nvSpPr>
            <p:spPr bwMode="auto">
              <a:xfrm>
                <a:off x="7714381" y="2859929"/>
                <a:ext cx="152297" cy="147735"/>
              </a:xfrm>
              <a:prstGeom prst="rect">
                <a:avLst/>
              </a:prstGeom>
              <a:solidFill>
                <a:schemeClr val="bg1">
                  <a:lumMod val="75000"/>
                  <a:lumOff val="25000"/>
                </a:schemeClr>
              </a:solidFill>
              <a:ln w="3175" cap="flat" cmpd="sng" algn="ctr">
                <a:solidFill>
                  <a:schemeClr val="bg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50" name="Rectangle 349"/>
              <p:cNvSpPr/>
              <p:nvPr/>
            </p:nvSpPr>
            <p:spPr bwMode="auto">
              <a:xfrm>
                <a:off x="7884993" y="2859929"/>
                <a:ext cx="152297" cy="147735"/>
              </a:xfrm>
              <a:prstGeom prst="rect">
                <a:avLst/>
              </a:prstGeom>
              <a:solidFill>
                <a:schemeClr val="bg1">
                  <a:lumMod val="75000"/>
                  <a:lumOff val="25000"/>
                </a:schemeClr>
              </a:solidFill>
              <a:ln w="3175" cap="flat" cmpd="sng" algn="ctr">
                <a:solidFill>
                  <a:schemeClr val="bg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59" name="Rectangle 358"/>
              <p:cNvSpPr/>
              <p:nvPr/>
            </p:nvSpPr>
            <p:spPr bwMode="auto">
              <a:xfrm>
                <a:off x="6008261" y="3027224"/>
                <a:ext cx="152297" cy="147735"/>
              </a:xfrm>
              <a:prstGeom prst="rect">
                <a:avLst/>
              </a:prstGeom>
              <a:solidFill>
                <a:schemeClr val="bg1">
                  <a:lumMod val="75000"/>
                  <a:lumOff val="25000"/>
                </a:schemeClr>
              </a:solidFill>
              <a:ln w="3175" cap="flat" cmpd="sng" algn="ctr">
                <a:solidFill>
                  <a:schemeClr val="bg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0" name="Rectangle 359"/>
              <p:cNvSpPr/>
              <p:nvPr/>
            </p:nvSpPr>
            <p:spPr bwMode="auto">
              <a:xfrm>
                <a:off x="6178873" y="3027224"/>
                <a:ext cx="152297" cy="147735"/>
              </a:xfrm>
              <a:prstGeom prst="rect">
                <a:avLst/>
              </a:prstGeom>
              <a:solidFill>
                <a:schemeClr val="bg1">
                  <a:lumMod val="75000"/>
                  <a:lumOff val="25000"/>
                </a:schemeClr>
              </a:solidFill>
              <a:ln w="3175" cap="flat" cmpd="sng" algn="ctr">
                <a:solidFill>
                  <a:schemeClr val="bg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1" name="Rectangle 360"/>
              <p:cNvSpPr/>
              <p:nvPr/>
            </p:nvSpPr>
            <p:spPr bwMode="auto">
              <a:xfrm>
                <a:off x="6349485" y="3027224"/>
                <a:ext cx="152297" cy="147735"/>
              </a:xfrm>
              <a:prstGeom prst="rect">
                <a:avLst/>
              </a:prstGeom>
              <a:solidFill>
                <a:schemeClr val="bg1">
                  <a:lumMod val="75000"/>
                  <a:lumOff val="25000"/>
                </a:schemeClr>
              </a:solidFill>
              <a:ln w="3175" cap="flat" cmpd="sng" algn="ctr">
                <a:solidFill>
                  <a:schemeClr val="bg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2" name="Rectangle 361"/>
              <p:cNvSpPr/>
              <p:nvPr/>
            </p:nvSpPr>
            <p:spPr bwMode="auto">
              <a:xfrm>
                <a:off x="6520097" y="3027224"/>
                <a:ext cx="152297" cy="147735"/>
              </a:xfrm>
              <a:prstGeom prst="rect">
                <a:avLst/>
              </a:prstGeom>
              <a:solidFill>
                <a:schemeClr val="bg1">
                  <a:lumMod val="75000"/>
                  <a:lumOff val="25000"/>
                </a:schemeClr>
              </a:solidFill>
              <a:ln w="3175" cap="flat" cmpd="sng" algn="ctr">
                <a:solidFill>
                  <a:schemeClr val="bg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3" name="Rectangle 362"/>
              <p:cNvSpPr/>
              <p:nvPr/>
            </p:nvSpPr>
            <p:spPr bwMode="auto">
              <a:xfrm>
                <a:off x="6690709" y="3027224"/>
                <a:ext cx="152297" cy="147735"/>
              </a:xfrm>
              <a:prstGeom prst="rect">
                <a:avLst/>
              </a:prstGeom>
              <a:solidFill>
                <a:schemeClr val="bg1">
                  <a:lumMod val="75000"/>
                  <a:lumOff val="25000"/>
                </a:schemeClr>
              </a:solidFill>
              <a:ln w="3175" cap="flat" cmpd="sng" algn="ctr">
                <a:solidFill>
                  <a:schemeClr val="bg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4" name="Rectangle 363"/>
              <p:cNvSpPr/>
              <p:nvPr/>
            </p:nvSpPr>
            <p:spPr bwMode="auto">
              <a:xfrm>
                <a:off x="6861321" y="3027224"/>
                <a:ext cx="152297" cy="147735"/>
              </a:xfrm>
              <a:prstGeom prst="rect">
                <a:avLst/>
              </a:prstGeom>
              <a:solidFill>
                <a:schemeClr val="bg1">
                  <a:lumMod val="75000"/>
                  <a:lumOff val="25000"/>
                </a:schemeClr>
              </a:solidFill>
              <a:ln w="3175" cap="flat" cmpd="sng" algn="ctr">
                <a:solidFill>
                  <a:schemeClr val="bg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5" name="Rectangle 364"/>
              <p:cNvSpPr/>
              <p:nvPr/>
            </p:nvSpPr>
            <p:spPr bwMode="auto">
              <a:xfrm>
                <a:off x="7031933" y="3027224"/>
                <a:ext cx="152297" cy="147735"/>
              </a:xfrm>
              <a:prstGeom prst="rect">
                <a:avLst/>
              </a:prstGeom>
              <a:solidFill>
                <a:schemeClr val="bg1">
                  <a:lumMod val="75000"/>
                  <a:lumOff val="25000"/>
                </a:schemeClr>
              </a:solidFill>
              <a:ln w="3175" cap="flat" cmpd="sng" algn="ctr">
                <a:solidFill>
                  <a:schemeClr val="bg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6" name="Rectangle 365"/>
              <p:cNvSpPr/>
              <p:nvPr/>
            </p:nvSpPr>
            <p:spPr bwMode="auto">
              <a:xfrm>
                <a:off x="7202545" y="3027224"/>
                <a:ext cx="152297" cy="147735"/>
              </a:xfrm>
              <a:prstGeom prst="rect">
                <a:avLst/>
              </a:prstGeom>
              <a:solidFill>
                <a:schemeClr val="bg1">
                  <a:lumMod val="75000"/>
                  <a:lumOff val="25000"/>
                </a:schemeClr>
              </a:solidFill>
              <a:ln w="3175" cap="flat" cmpd="sng" algn="ctr">
                <a:solidFill>
                  <a:schemeClr val="bg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7" name="Rectangle 366"/>
              <p:cNvSpPr/>
              <p:nvPr/>
            </p:nvSpPr>
            <p:spPr bwMode="auto">
              <a:xfrm>
                <a:off x="7373157" y="3027224"/>
                <a:ext cx="152297" cy="147735"/>
              </a:xfrm>
              <a:prstGeom prst="rect">
                <a:avLst/>
              </a:prstGeom>
              <a:solidFill>
                <a:schemeClr val="bg1">
                  <a:lumMod val="75000"/>
                  <a:lumOff val="25000"/>
                </a:schemeClr>
              </a:solidFill>
              <a:ln w="3175" cap="flat" cmpd="sng" algn="ctr">
                <a:solidFill>
                  <a:schemeClr val="bg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8" name="Rectangle 367"/>
              <p:cNvSpPr/>
              <p:nvPr/>
            </p:nvSpPr>
            <p:spPr bwMode="auto">
              <a:xfrm>
                <a:off x="7543769" y="3027224"/>
                <a:ext cx="152297" cy="147735"/>
              </a:xfrm>
              <a:prstGeom prst="rect">
                <a:avLst/>
              </a:prstGeom>
              <a:solidFill>
                <a:schemeClr val="bg1">
                  <a:lumMod val="75000"/>
                  <a:lumOff val="25000"/>
                </a:schemeClr>
              </a:solidFill>
              <a:ln w="3175" cap="flat" cmpd="sng" algn="ctr">
                <a:solidFill>
                  <a:schemeClr val="bg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9" name="Rectangle 368"/>
              <p:cNvSpPr/>
              <p:nvPr/>
            </p:nvSpPr>
            <p:spPr bwMode="auto">
              <a:xfrm>
                <a:off x="7714381" y="3027224"/>
                <a:ext cx="152297" cy="147735"/>
              </a:xfrm>
              <a:prstGeom prst="rect">
                <a:avLst/>
              </a:prstGeom>
              <a:solidFill>
                <a:schemeClr val="bg1">
                  <a:lumMod val="75000"/>
                  <a:lumOff val="25000"/>
                </a:schemeClr>
              </a:solidFill>
              <a:ln w="3175" cap="flat" cmpd="sng" algn="ctr">
                <a:solidFill>
                  <a:schemeClr val="bg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0" name="Rectangle 369"/>
              <p:cNvSpPr/>
              <p:nvPr/>
            </p:nvSpPr>
            <p:spPr bwMode="auto">
              <a:xfrm>
                <a:off x="7884993" y="3027224"/>
                <a:ext cx="152297" cy="147735"/>
              </a:xfrm>
              <a:prstGeom prst="rect">
                <a:avLst/>
              </a:prstGeom>
              <a:solidFill>
                <a:schemeClr val="bg1">
                  <a:lumMod val="75000"/>
                  <a:lumOff val="25000"/>
                </a:schemeClr>
              </a:solidFill>
              <a:ln w="3175" cap="flat" cmpd="sng" algn="ctr">
                <a:solidFill>
                  <a:schemeClr val="bg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1" name="Rectangle 370"/>
              <p:cNvSpPr/>
              <p:nvPr/>
            </p:nvSpPr>
            <p:spPr bwMode="auto">
              <a:xfrm>
                <a:off x="8055605" y="3027224"/>
                <a:ext cx="152297" cy="147735"/>
              </a:xfrm>
              <a:prstGeom prst="rect">
                <a:avLst/>
              </a:prstGeom>
              <a:solidFill>
                <a:schemeClr val="bg1">
                  <a:lumMod val="75000"/>
                  <a:lumOff val="25000"/>
                </a:schemeClr>
              </a:solidFill>
              <a:ln w="3175" cap="flat" cmpd="sng" algn="ctr">
                <a:solidFill>
                  <a:schemeClr val="bg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80" name="Rectangle 379"/>
              <p:cNvSpPr/>
              <p:nvPr/>
            </p:nvSpPr>
            <p:spPr bwMode="auto">
              <a:xfrm>
                <a:off x="6178873" y="3194519"/>
                <a:ext cx="152297" cy="147735"/>
              </a:xfrm>
              <a:prstGeom prst="rect">
                <a:avLst/>
              </a:prstGeom>
              <a:solidFill>
                <a:schemeClr val="bg1">
                  <a:lumMod val="75000"/>
                  <a:lumOff val="25000"/>
                </a:schemeClr>
              </a:solidFill>
              <a:ln w="3175" cap="flat" cmpd="sng" algn="ctr">
                <a:solidFill>
                  <a:schemeClr val="bg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81" name="Rectangle 380"/>
              <p:cNvSpPr/>
              <p:nvPr/>
            </p:nvSpPr>
            <p:spPr bwMode="auto">
              <a:xfrm>
                <a:off x="6349485" y="3194519"/>
                <a:ext cx="152297" cy="147735"/>
              </a:xfrm>
              <a:prstGeom prst="rect">
                <a:avLst/>
              </a:prstGeom>
              <a:solidFill>
                <a:schemeClr val="bg1">
                  <a:lumMod val="75000"/>
                  <a:lumOff val="25000"/>
                </a:schemeClr>
              </a:solidFill>
              <a:ln w="3175" cap="flat" cmpd="sng" algn="ctr">
                <a:solidFill>
                  <a:schemeClr val="bg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82" name="Rectangle 381"/>
              <p:cNvSpPr/>
              <p:nvPr/>
            </p:nvSpPr>
            <p:spPr bwMode="auto">
              <a:xfrm>
                <a:off x="6520097" y="3194519"/>
                <a:ext cx="152297" cy="147735"/>
              </a:xfrm>
              <a:prstGeom prst="rect">
                <a:avLst/>
              </a:prstGeom>
              <a:solidFill>
                <a:schemeClr val="bg1">
                  <a:lumMod val="75000"/>
                  <a:lumOff val="25000"/>
                </a:schemeClr>
              </a:solidFill>
              <a:ln w="3175" cap="flat" cmpd="sng" algn="ctr">
                <a:solidFill>
                  <a:schemeClr val="bg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83" name="Rectangle 382"/>
              <p:cNvSpPr/>
              <p:nvPr/>
            </p:nvSpPr>
            <p:spPr bwMode="auto">
              <a:xfrm>
                <a:off x="6690709" y="3194519"/>
                <a:ext cx="152297" cy="147735"/>
              </a:xfrm>
              <a:prstGeom prst="rect">
                <a:avLst/>
              </a:prstGeom>
              <a:solidFill>
                <a:schemeClr val="bg1">
                  <a:lumMod val="75000"/>
                  <a:lumOff val="25000"/>
                </a:schemeClr>
              </a:solidFill>
              <a:ln w="3175" cap="flat" cmpd="sng" algn="ctr">
                <a:solidFill>
                  <a:schemeClr val="bg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84" name="Rectangle 383"/>
              <p:cNvSpPr/>
              <p:nvPr/>
            </p:nvSpPr>
            <p:spPr bwMode="auto">
              <a:xfrm>
                <a:off x="6861321" y="3194519"/>
                <a:ext cx="152297" cy="147735"/>
              </a:xfrm>
              <a:prstGeom prst="rect">
                <a:avLst/>
              </a:prstGeom>
              <a:solidFill>
                <a:schemeClr val="bg1">
                  <a:lumMod val="75000"/>
                  <a:lumOff val="25000"/>
                </a:schemeClr>
              </a:solidFill>
              <a:ln w="3175" cap="flat" cmpd="sng" algn="ctr">
                <a:solidFill>
                  <a:schemeClr val="bg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85" name="Rectangle 384"/>
              <p:cNvSpPr/>
              <p:nvPr/>
            </p:nvSpPr>
            <p:spPr bwMode="auto">
              <a:xfrm>
                <a:off x="7031933" y="3194519"/>
                <a:ext cx="152297" cy="147735"/>
              </a:xfrm>
              <a:prstGeom prst="rect">
                <a:avLst/>
              </a:prstGeom>
              <a:solidFill>
                <a:schemeClr val="bg1">
                  <a:lumMod val="75000"/>
                  <a:lumOff val="25000"/>
                </a:schemeClr>
              </a:solidFill>
              <a:ln w="3175" cap="flat" cmpd="sng" algn="ctr">
                <a:solidFill>
                  <a:schemeClr val="bg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86" name="Rectangle 385"/>
              <p:cNvSpPr/>
              <p:nvPr/>
            </p:nvSpPr>
            <p:spPr bwMode="auto">
              <a:xfrm>
                <a:off x="7202545" y="3194519"/>
                <a:ext cx="152297" cy="147735"/>
              </a:xfrm>
              <a:prstGeom prst="rect">
                <a:avLst/>
              </a:prstGeom>
              <a:solidFill>
                <a:schemeClr val="bg1">
                  <a:lumMod val="75000"/>
                  <a:lumOff val="25000"/>
                </a:schemeClr>
              </a:solidFill>
              <a:ln w="3175" cap="flat" cmpd="sng" algn="ctr">
                <a:solidFill>
                  <a:schemeClr val="bg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87" name="Rectangle 386"/>
              <p:cNvSpPr/>
              <p:nvPr/>
            </p:nvSpPr>
            <p:spPr bwMode="auto">
              <a:xfrm>
                <a:off x="7373157" y="3194519"/>
                <a:ext cx="152297" cy="147735"/>
              </a:xfrm>
              <a:prstGeom prst="rect">
                <a:avLst/>
              </a:prstGeom>
              <a:solidFill>
                <a:schemeClr val="bg1">
                  <a:lumMod val="75000"/>
                  <a:lumOff val="25000"/>
                </a:schemeClr>
              </a:solidFill>
              <a:ln w="3175" cap="flat" cmpd="sng" algn="ctr">
                <a:solidFill>
                  <a:schemeClr val="bg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88" name="Rectangle 387"/>
              <p:cNvSpPr/>
              <p:nvPr/>
            </p:nvSpPr>
            <p:spPr bwMode="auto">
              <a:xfrm>
                <a:off x="7543769" y="3194519"/>
                <a:ext cx="152297" cy="147735"/>
              </a:xfrm>
              <a:prstGeom prst="rect">
                <a:avLst/>
              </a:prstGeom>
              <a:solidFill>
                <a:schemeClr val="bg1">
                  <a:lumMod val="75000"/>
                  <a:lumOff val="25000"/>
                </a:schemeClr>
              </a:solidFill>
              <a:ln w="3175" cap="flat" cmpd="sng" algn="ctr">
                <a:solidFill>
                  <a:schemeClr val="bg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89" name="Rectangle 388"/>
              <p:cNvSpPr/>
              <p:nvPr/>
            </p:nvSpPr>
            <p:spPr bwMode="auto">
              <a:xfrm>
                <a:off x="7714381" y="3194519"/>
                <a:ext cx="152297" cy="147735"/>
              </a:xfrm>
              <a:prstGeom prst="rect">
                <a:avLst/>
              </a:prstGeom>
              <a:solidFill>
                <a:schemeClr val="bg1">
                  <a:lumMod val="75000"/>
                  <a:lumOff val="25000"/>
                </a:schemeClr>
              </a:solidFill>
              <a:ln w="3175" cap="flat" cmpd="sng" algn="ctr">
                <a:solidFill>
                  <a:schemeClr val="bg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90" name="Rectangle 389"/>
              <p:cNvSpPr/>
              <p:nvPr/>
            </p:nvSpPr>
            <p:spPr bwMode="auto">
              <a:xfrm>
                <a:off x="7884993" y="3194519"/>
                <a:ext cx="152297" cy="147735"/>
              </a:xfrm>
              <a:prstGeom prst="rect">
                <a:avLst/>
              </a:prstGeom>
              <a:solidFill>
                <a:schemeClr val="bg1">
                  <a:lumMod val="75000"/>
                  <a:lumOff val="25000"/>
                </a:schemeClr>
              </a:solidFill>
              <a:ln w="3175" cap="flat" cmpd="sng" algn="ctr">
                <a:solidFill>
                  <a:schemeClr val="bg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91" name="Rectangle 390"/>
              <p:cNvSpPr/>
              <p:nvPr/>
            </p:nvSpPr>
            <p:spPr bwMode="auto">
              <a:xfrm>
                <a:off x="8055605" y="3194519"/>
                <a:ext cx="152297" cy="147735"/>
              </a:xfrm>
              <a:prstGeom prst="rect">
                <a:avLst/>
              </a:prstGeom>
              <a:solidFill>
                <a:schemeClr val="bg1">
                  <a:lumMod val="75000"/>
                  <a:lumOff val="25000"/>
                </a:schemeClr>
              </a:solidFill>
              <a:ln w="3175" cap="flat" cmpd="sng" algn="ctr">
                <a:solidFill>
                  <a:schemeClr val="bg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92" name="Rectangle 391"/>
              <p:cNvSpPr/>
              <p:nvPr/>
            </p:nvSpPr>
            <p:spPr bwMode="auto">
              <a:xfrm>
                <a:off x="8226217" y="3194519"/>
                <a:ext cx="152297" cy="147735"/>
              </a:xfrm>
              <a:prstGeom prst="rect">
                <a:avLst/>
              </a:prstGeom>
              <a:solidFill>
                <a:schemeClr val="bg1">
                  <a:lumMod val="75000"/>
                  <a:lumOff val="25000"/>
                </a:schemeClr>
              </a:solidFill>
              <a:ln w="3175" cap="flat" cmpd="sng" algn="ctr">
                <a:solidFill>
                  <a:schemeClr val="bg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93" name="Rectangle 392"/>
              <p:cNvSpPr/>
              <p:nvPr/>
            </p:nvSpPr>
            <p:spPr bwMode="auto">
              <a:xfrm>
                <a:off x="4984589" y="3361814"/>
                <a:ext cx="152297" cy="147735"/>
              </a:xfrm>
              <a:prstGeom prst="rect">
                <a:avLst/>
              </a:prstGeom>
              <a:solidFill>
                <a:schemeClr val="bg1">
                  <a:lumMod val="75000"/>
                  <a:lumOff val="25000"/>
                </a:schemeClr>
              </a:solidFill>
              <a:ln w="3175" cap="flat" cmpd="sng" algn="ctr">
                <a:solidFill>
                  <a:schemeClr val="bg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1" name="Rectangle 400"/>
              <p:cNvSpPr/>
              <p:nvPr/>
            </p:nvSpPr>
            <p:spPr bwMode="auto">
              <a:xfrm>
                <a:off x="6349485" y="3361814"/>
                <a:ext cx="152297" cy="147735"/>
              </a:xfrm>
              <a:prstGeom prst="rect">
                <a:avLst/>
              </a:prstGeom>
              <a:solidFill>
                <a:schemeClr val="bg1">
                  <a:lumMod val="75000"/>
                  <a:lumOff val="25000"/>
                </a:schemeClr>
              </a:solidFill>
              <a:ln w="3175" cap="flat" cmpd="sng" algn="ctr">
                <a:solidFill>
                  <a:schemeClr val="bg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2" name="Rectangle 401"/>
              <p:cNvSpPr/>
              <p:nvPr/>
            </p:nvSpPr>
            <p:spPr bwMode="auto">
              <a:xfrm>
                <a:off x="6520097" y="3361814"/>
                <a:ext cx="152297" cy="147735"/>
              </a:xfrm>
              <a:prstGeom prst="rect">
                <a:avLst/>
              </a:prstGeom>
              <a:solidFill>
                <a:schemeClr val="bg1">
                  <a:lumMod val="75000"/>
                  <a:lumOff val="25000"/>
                </a:schemeClr>
              </a:solidFill>
              <a:ln w="3175" cap="flat" cmpd="sng" algn="ctr">
                <a:solidFill>
                  <a:schemeClr val="bg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3" name="Rectangle 402"/>
              <p:cNvSpPr/>
              <p:nvPr/>
            </p:nvSpPr>
            <p:spPr bwMode="auto">
              <a:xfrm>
                <a:off x="6690709" y="3361814"/>
                <a:ext cx="152297" cy="147735"/>
              </a:xfrm>
              <a:prstGeom prst="rect">
                <a:avLst/>
              </a:prstGeom>
              <a:solidFill>
                <a:schemeClr val="bg1">
                  <a:lumMod val="75000"/>
                  <a:lumOff val="25000"/>
                </a:schemeClr>
              </a:solidFill>
              <a:ln w="3175" cap="flat" cmpd="sng" algn="ctr">
                <a:solidFill>
                  <a:schemeClr val="bg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4" name="Rectangle 403"/>
              <p:cNvSpPr/>
              <p:nvPr/>
            </p:nvSpPr>
            <p:spPr bwMode="auto">
              <a:xfrm>
                <a:off x="6861321" y="3361814"/>
                <a:ext cx="152297" cy="147735"/>
              </a:xfrm>
              <a:prstGeom prst="rect">
                <a:avLst/>
              </a:prstGeom>
              <a:solidFill>
                <a:schemeClr val="bg1">
                  <a:lumMod val="75000"/>
                  <a:lumOff val="25000"/>
                </a:schemeClr>
              </a:solidFill>
              <a:ln w="3175" cap="flat" cmpd="sng" algn="ctr">
                <a:solidFill>
                  <a:schemeClr val="bg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5" name="Rectangle 404"/>
              <p:cNvSpPr/>
              <p:nvPr/>
            </p:nvSpPr>
            <p:spPr bwMode="auto">
              <a:xfrm>
                <a:off x="7031933" y="3361814"/>
                <a:ext cx="152297" cy="147735"/>
              </a:xfrm>
              <a:prstGeom prst="rect">
                <a:avLst/>
              </a:prstGeom>
              <a:solidFill>
                <a:schemeClr val="bg1">
                  <a:lumMod val="75000"/>
                  <a:lumOff val="25000"/>
                </a:schemeClr>
              </a:solidFill>
              <a:ln w="3175" cap="flat" cmpd="sng" algn="ctr">
                <a:solidFill>
                  <a:schemeClr val="bg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6" name="Rectangle 405"/>
              <p:cNvSpPr/>
              <p:nvPr/>
            </p:nvSpPr>
            <p:spPr bwMode="auto">
              <a:xfrm>
                <a:off x="7202545" y="3361814"/>
                <a:ext cx="152297" cy="147735"/>
              </a:xfrm>
              <a:prstGeom prst="rect">
                <a:avLst/>
              </a:prstGeom>
              <a:solidFill>
                <a:schemeClr val="bg1">
                  <a:lumMod val="75000"/>
                  <a:lumOff val="25000"/>
                </a:schemeClr>
              </a:solidFill>
              <a:ln w="3175" cap="flat" cmpd="sng" algn="ctr">
                <a:solidFill>
                  <a:schemeClr val="bg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7" name="Rectangle 406"/>
              <p:cNvSpPr/>
              <p:nvPr/>
            </p:nvSpPr>
            <p:spPr bwMode="auto">
              <a:xfrm>
                <a:off x="7373157" y="3361814"/>
                <a:ext cx="152297" cy="147735"/>
              </a:xfrm>
              <a:prstGeom prst="rect">
                <a:avLst/>
              </a:prstGeom>
              <a:solidFill>
                <a:schemeClr val="bg1">
                  <a:lumMod val="75000"/>
                  <a:lumOff val="25000"/>
                </a:schemeClr>
              </a:solidFill>
              <a:ln w="3175" cap="flat" cmpd="sng" algn="ctr">
                <a:solidFill>
                  <a:schemeClr val="bg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8" name="Rectangle 407"/>
              <p:cNvSpPr/>
              <p:nvPr/>
            </p:nvSpPr>
            <p:spPr bwMode="auto">
              <a:xfrm>
                <a:off x="7543769" y="3361814"/>
                <a:ext cx="152297" cy="147735"/>
              </a:xfrm>
              <a:prstGeom prst="rect">
                <a:avLst/>
              </a:prstGeom>
              <a:solidFill>
                <a:schemeClr val="bg1">
                  <a:lumMod val="75000"/>
                  <a:lumOff val="25000"/>
                </a:schemeClr>
              </a:solidFill>
              <a:ln w="3175" cap="flat" cmpd="sng" algn="ctr">
                <a:solidFill>
                  <a:schemeClr val="bg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9" name="Rectangle 408"/>
              <p:cNvSpPr/>
              <p:nvPr/>
            </p:nvSpPr>
            <p:spPr bwMode="auto">
              <a:xfrm>
                <a:off x="7714381" y="3361814"/>
                <a:ext cx="152297" cy="147735"/>
              </a:xfrm>
              <a:prstGeom prst="rect">
                <a:avLst/>
              </a:prstGeom>
              <a:solidFill>
                <a:schemeClr val="bg1">
                  <a:lumMod val="75000"/>
                  <a:lumOff val="25000"/>
                </a:schemeClr>
              </a:solidFill>
              <a:ln w="3175" cap="flat" cmpd="sng" algn="ctr">
                <a:solidFill>
                  <a:schemeClr val="bg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0" name="Rectangle 409"/>
              <p:cNvSpPr/>
              <p:nvPr/>
            </p:nvSpPr>
            <p:spPr bwMode="auto">
              <a:xfrm>
                <a:off x="7884993" y="3361814"/>
                <a:ext cx="152297" cy="147735"/>
              </a:xfrm>
              <a:prstGeom prst="rect">
                <a:avLst/>
              </a:prstGeom>
              <a:solidFill>
                <a:schemeClr val="bg1">
                  <a:lumMod val="75000"/>
                  <a:lumOff val="25000"/>
                </a:schemeClr>
              </a:solidFill>
              <a:ln w="3175" cap="flat" cmpd="sng" algn="ctr">
                <a:solidFill>
                  <a:schemeClr val="bg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1" name="Rectangle 410"/>
              <p:cNvSpPr/>
              <p:nvPr/>
            </p:nvSpPr>
            <p:spPr bwMode="auto">
              <a:xfrm>
                <a:off x="8055605" y="3361814"/>
                <a:ext cx="152297" cy="147735"/>
              </a:xfrm>
              <a:prstGeom prst="rect">
                <a:avLst/>
              </a:prstGeom>
              <a:solidFill>
                <a:schemeClr val="bg1">
                  <a:lumMod val="75000"/>
                  <a:lumOff val="25000"/>
                </a:schemeClr>
              </a:solidFill>
              <a:ln w="3175" cap="flat" cmpd="sng" algn="ctr">
                <a:solidFill>
                  <a:schemeClr val="bg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2" name="Rectangle 411"/>
              <p:cNvSpPr/>
              <p:nvPr/>
            </p:nvSpPr>
            <p:spPr bwMode="auto">
              <a:xfrm>
                <a:off x="8226217" y="3361814"/>
                <a:ext cx="152297" cy="147735"/>
              </a:xfrm>
              <a:prstGeom prst="rect">
                <a:avLst/>
              </a:prstGeom>
              <a:solidFill>
                <a:schemeClr val="bg1">
                  <a:lumMod val="75000"/>
                  <a:lumOff val="25000"/>
                </a:schemeClr>
              </a:solidFill>
              <a:ln w="3175" cap="flat" cmpd="sng" algn="ctr">
                <a:solidFill>
                  <a:schemeClr val="bg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cxnSp>
          <p:nvCxnSpPr>
            <p:cNvPr id="7" name="Straight Arrow Connector 6"/>
            <p:cNvCxnSpPr/>
            <p:nvPr/>
          </p:nvCxnSpPr>
          <p:spPr bwMode="auto">
            <a:xfrm>
              <a:off x="5373391" y="5676505"/>
              <a:ext cx="3431829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stealth" w="lg" len="lg"/>
            </a:ln>
            <a:effectLst/>
          </p:spPr>
        </p:cxnSp>
        <p:cxnSp>
          <p:nvCxnSpPr>
            <p:cNvPr id="8" name="Straight Arrow Connector 7"/>
            <p:cNvCxnSpPr/>
            <p:nvPr/>
          </p:nvCxnSpPr>
          <p:spPr bwMode="auto">
            <a:xfrm flipH="1">
              <a:off x="5076293" y="2190749"/>
              <a:ext cx="905" cy="1151505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stealth" w="lg" len="lg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/>
                <p:cNvSpPr txBox="1"/>
                <p:nvPr/>
              </p:nvSpPr>
              <p:spPr>
                <a:xfrm>
                  <a:off x="4628382" y="2481035"/>
                  <a:ext cx="280846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𝑛</m:t>
                        </m:r>
                      </m:oMath>
                    </m:oMathPara>
                  </a14:m>
                  <a:endParaRPr lang="en-US" b="0" dirty="0">
                    <a:solidFill>
                      <a:prstClr val="white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</mc:Choice>
          <mc:Fallback xmlns="">
            <p:sp>
              <p:nvSpPr>
                <p:cNvPr id="9" name="TextBox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28382" y="2481035"/>
                  <a:ext cx="280846" cy="461665"/>
                </a:xfrm>
                <a:prstGeom prst="rect">
                  <a:avLst/>
                </a:prstGeom>
                <a:blipFill>
                  <a:blip r:embed="rId5"/>
                  <a:stretch>
                    <a:fillRect r="-72727" b="-30189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3" name="TextBox 412"/>
                <p:cNvSpPr txBox="1"/>
                <p:nvPr/>
              </p:nvSpPr>
              <p:spPr>
                <a:xfrm>
                  <a:off x="6949343" y="5541150"/>
                  <a:ext cx="280845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𝑁</m:t>
                        </m:r>
                      </m:oMath>
                    </m:oMathPara>
                  </a14:m>
                  <a:endParaRPr lang="en-US" b="0" dirty="0">
                    <a:solidFill>
                      <a:prstClr val="white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</mc:Choice>
          <mc:Fallback xmlns="">
            <p:sp>
              <p:nvSpPr>
                <p:cNvPr id="413" name="TextBox 4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49343" y="5541150"/>
                  <a:ext cx="280845" cy="461665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l="-5556" r="-94444" b="-27586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5" name="TextBox 414"/>
                <p:cNvSpPr txBox="1"/>
                <p:nvPr/>
              </p:nvSpPr>
              <p:spPr>
                <a:xfrm>
                  <a:off x="3136679" y="3376012"/>
                  <a:ext cx="2101277" cy="1123108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pPr algn="r"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4400" b="0" i="1" smtClean="0">
                                <a:solidFill>
                                  <a:prstClr val="white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sz="4400" smtClean="0">
                                <a:solidFill>
                                  <a:prstClr val="white"/>
                                </a:solidFill>
                                <a:latin typeface="Cambria Math" panose="02040503050406030204" pitchFamily="18" charset="0"/>
                              </a:rPr>
                              <m:t>𝐂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 sz="4400" b="0" smtClean="0">
                                <a:solidFill>
                                  <a:prstClr val="white"/>
                                </a:solidFill>
                                <a:latin typeface="Cambria Math" panose="02040503050406030204" pitchFamily="18" charset="0"/>
                              </a:rPr>
                              <m:t>i</m:t>
                            </m:r>
                          </m:sup>
                        </m:sSup>
                        <m:r>
                          <a:rPr lang="en-US" sz="4400" b="0" smtClea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he-IL" sz="4400" b="0" dirty="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</mc:Choice>
          <mc:Fallback xmlns="">
            <p:sp>
              <p:nvSpPr>
                <p:cNvPr id="415" name="TextBox 4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36679" y="3376012"/>
                  <a:ext cx="2101277" cy="1123108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31" name="Freeform 28"/>
          <p:cNvSpPr>
            <a:spLocks/>
          </p:cNvSpPr>
          <p:nvPr/>
        </p:nvSpPr>
        <p:spPr bwMode="auto">
          <a:xfrm flipH="1">
            <a:off x="3857063" y="4014770"/>
            <a:ext cx="922062" cy="768548"/>
          </a:xfrm>
          <a:custGeom>
            <a:avLst/>
            <a:gdLst>
              <a:gd name="T0" fmla="*/ 2147483647 w 567"/>
              <a:gd name="T1" fmla="*/ 2147483647 h 446"/>
              <a:gd name="T2" fmla="*/ 2147483647 w 567"/>
              <a:gd name="T3" fmla="*/ 2147483647 h 446"/>
              <a:gd name="T4" fmla="*/ 2147483647 w 567"/>
              <a:gd name="T5" fmla="*/ 0 h 446"/>
              <a:gd name="T6" fmla="*/ 2147483647 w 567"/>
              <a:gd name="T7" fmla="*/ 2147483647 h 446"/>
              <a:gd name="T8" fmla="*/ 2147483647 w 567"/>
              <a:gd name="T9" fmla="*/ 2147483647 h 446"/>
              <a:gd name="T10" fmla="*/ 2147483647 w 567"/>
              <a:gd name="T11" fmla="*/ 2147483647 h 446"/>
              <a:gd name="T12" fmla="*/ 2147483647 w 567"/>
              <a:gd name="T13" fmla="*/ 2147483647 h 446"/>
              <a:gd name="T14" fmla="*/ 2147483647 w 567"/>
              <a:gd name="T15" fmla="*/ 2147483647 h 446"/>
              <a:gd name="T16" fmla="*/ 2147483647 w 567"/>
              <a:gd name="T17" fmla="*/ 2147483647 h 44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567"/>
              <a:gd name="T28" fmla="*/ 0 h 446"/>
              <a:gd name="T29" fmla="*/ 567 w 567"/>
              <a:gd name="T30" fmla="*/ 446 h 44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567" h="446">
                <a:moveTo>
                  <a:pt x="532" y="30"/>
                </a:moveTo>
                <a:cubicBezTo>
                  <a:pt x="497" y="25"/>
                  <a:pt x="300" y="175"/>
                  <a:pt x="261" y="170"/>
                </a:cubicBezTo>
                <a:cubicBezTo>
                  <a:pt x="222" y="165"/>
                  <a:pt x="338" y="0"/>
                  <a:pt x="296" y="0"/>
                </a:cubicBezTo>
                <a:cubicBezTo>
                  <a:pt x="254" y="0"/>
                  <a:pt x="0" y="98"/>
                  <a:pt x="11" y="170"/>
                </a:cubicBezTo>
                <a:cubicBezTo>
                  <a:pt x="22" y="242"/>
                  <a:pt x="318" y="416"/>
                  <a:pt x="361" y="431"/>
                </a:cubicBezTo>
                <a:cubicBezTo>
                  <a:pt x="404" y="446"/>
                  <a:pt x="244" y="276"/>
                  <a:pt x="271" y="260"/>
                </a:cubicBezTo>
                <a:cubicBezTo>
                  <a:pt x="298" y="244"/>
                  <a:pt x="494" y="346"/>
                  <a:pt x="527" y="336"/>
                </a:cubicBezTo>
                <a:cubicBezTo>
                  <a:pt x="560" y="326"/>
                  <a:pt x="467" y="253"/>
                  <a:pt x="471" y="200"/>
                </a:cubicBezTo>
                <a:cubicBezTo>
                  <a:pt x="475" y="147"/>
                  <a:pt x="567" y="35"/>
                  <a:pt x="532" y="30"/>
                </a:cubicBezTo>
                <a:close/>
              </a:path>
            </a:pathLst>
          </a:custGeom>
          <a:solidFill>
            <a:srgbClr val="FFC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b="0" kern="0">
              <a:solidFill>
                <a:srgbClr val="000000"/>
              </a:solidFill>
            </a:endParaRPr>
          </a:p>
        </p:txBody>
      </p:sp>
      <p:grpSp>
        <p:nvGrpSpPr>
          <p:cNvPr id="435" name="Group 434"/>
          <p:cNvGrpSpPr/>
          <p:nvPr/>
        </p:nvGrpSpPr>
        <p:grpSpPr>
          <a:xfrm>
            <a:off x="3347883" y="3901722"/>
            <a:ext cx="283143" cy="845782"/>
            <a:chOff x="2999185" y="4017046"/>
            <a:chExt cx="283143" cy="845782"/>
          </a:xfrm>
        </p:grpSpPr>
        <p:grpSp>
          <p:nvGrpSpPr>
            <p:cNvPr id="6" name="Group 5"/>
            <p:cNvGrpSpPr/>
            <p:nvPr/>
          </p:nvGrpSpPr>
          <p:grpSpPr>
            <a:xfrm>
              <a:off x="3087031" y="4032843"/>
              <a:ext cx="121452" cy="785847"/>
              <a:chOff x="6837966" y="1777653"/>
              <a:chExt cx="121452" cy="918292"/>
            </a:xfrm>
          </p:grpSpPr>
          <p:sp>
            <p:nvSpPr>
              <p:cNvPr id="418" name="Rectangle 417"/>
              <p:cNvSpPr/>
              <p:nvPr/>
            </p:nvSpPr>
            <p:spPr bwMode="auto">
              <a:xfrm>
                <a:off x="6837966" y="1777653"/>
                <a:ext cx="121452" cy="117814"/>
              </a:xfrm>
              <a:prstGeom prst="rect">
                <a:avLst/>
              </a:prstGeom>
              <a:solidFill>
                <a:srgbClr val="C00000"/>
              </a:solidFill>
              <a:ln w="3175" cap="flat" cmpd="sng" algn="ctr">
                <a:solidFill>
                  <a:schemeClr val="bg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22" name="Rectangle 421"/>
              <p:cNvSpPr/>
              <p:nvPr/>
            </p:nvSpPr>
            <p:spPr bwMode="auto">
              <a:xfrm>
                <a:off x="6837966" y="1911066"/>
                <a:ext cx="121452" cy="117814"/>
              </a:xfrm>
              <a:prstGeom prst="rect">
                <a:avLst/>
              </a:prstGeom>
              <a:solidFill>
                <a:srgbClr val="92D050"/>
              </a:solidFill>
              <a:ln w="3175" cap="flat" cmpd="sng" algn="ctr">
                <a:solidFill>
                  <a:schemeClr val="bg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23" name="Rectangle 422"/>
              <p:cNvSpPr/>
              <p:nvPr/>
            </p:nvSpPr>
            <p:spPr bwMode="auto">
              <a:xfrm>
                <a:off x="6837966" y="2044479"/>
                <a:ext cx="121452" cy="117814"/>
              </a:xfrm>
              <a:prstGeom prst="rect">
                <a:avLst/>
              </a:prstGeom>
              <a:solidFill>
                <a:srgbClr val="3366FF"/>
              </a:solidFill>
              <a:ln w="3175" cap="flat" cmpd="sng" algn="ctr">
                <a:solidFill>
                  <a:schemeClr val="bg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24" name="Rectangle 423"/>
              <p:cNvSpPr/>
              <p:nvPr/>
            </p:nvSpPr>
            <p:spPr bwMode="auto">
              <a:xfrm>
                <a:off x="6837966" y="2177892"/>
                <a:ext cx="121452" cy="117814"/>
              </a:xfrm>
              <a:prstGeom prst="rect">
                <a:avLst/>
              </a:prstGeom>
              <a:solidFill>
                <a:srgbClr val="FFFF00"/>
              </a:solidFill>
              <a:ln w="3175" cap="flat" cmpd="sng" algn="ctr">
                <a:solidFill>
                  <a:schemeClr val="bg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25" name="Rectangle 424"/>
              <p:cNvSpPr/>
              <p:nvPr/>
            </p:nvSpPr>
            <p:spPr bwMode="auto">
              <a:xfrm>
                <a:off x="6837966" y="2311305"/>
                <a:ext cx="121452" cy="117814"/>
              </a:xfrm>
              <a:prstGeom prst="rect">
                <a:avLst/>
              </a:prstGeom>
              <a:solidFill>
                <a:srgbClr val="7030A0"/>
              </a:solidFill>
              <a:ln w="3175" cap="flat" cmpd="sng" algn="ctr">
                <a:solidFill>
                  <a:schemeClr val="bg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27" name="Rectangle 426"/>
              <p:cNvSpPr/>
              <p:nvPr/>
            </p:nvSpPr>
            <p:spPr bwMode="auto">
              <a:xfrm>
                <a:off x="6837966" y="2444718"/>
                <a:ext cx="121452" cy="117814"/>
              </a:xfrm>
              <a:prstGeom prst="rect">
                <a:avLst/>
              </a:prstGeom>
              <a:solidFill>
                <a:srgbClr val="0070C0"/>
              </a:solidFill>
              <a:ln w="3175" cap="flat" cmpd="sng" algn="ctr">
                <a:solidFill>
                  <a:schemeClr val="bg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28" name="Rectangle 427"/>
              <p:cNvSpPr/>
              <p:nvPr/>
            </p:nvSpPr>
            <p:spPr bwMode="auto">
              <a:xfrm>
                <a:off x="6837966" y="2578131"/>
                <a:ext cx="121452" cy="117814"/>
              </a:xfrm>
              <a:prstGeom prst="rect">
                <a:avLst/>
              </a:prstGeom>
              <a:solidFill>
                <a:srgbClr val="FFC000"/>
              </a:solidFill>
              <a:ln w="3175" cap="flat" cmpd="sng" algn="ctr">
                <a:solidFill>
                  <a:schemeClr val="bg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434" name="AutoShape 68"/>
            <p:cNvSpPr>
              <a:spLocks noChangeArrowheads="1"/>
            </p:cNvSpPr>
            <p:nvPr/>
          </p:nvSpPr>
          <p:spPr bwMode="auto">
            <a:xfrm>
              <a:off x="2999185" y="4017046"/>
              <a:ext cx="283143" cy="845782"/>
            </a:xfrm>
            <a:prstGeom prst="bracketPair">
              <a:avLst>
                <a:gd name="adj" fmla="val 16778"/>
              </a:avLst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r" rtl="1" fontAlgn="auto">
                <a:spcBef>
                  <a:spcPts val="0"/>
                </a:spcBef>
                <a:spcAft>
                  <a:spcPts val="0"/>
                </a:spcAft>
              </a:pPr>
              <a:endParaRPr lang="en-US" sz="1800" b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32" name="TextBox 431"/>
              <p:cNvSpPr txBox="1"/>
              <p:nvPr/>
            </p:nvSpPr>
            <p:spPr>
              <a:xfrm>
                <a:off x="2900120" y="1608210"/>
                <a:ext cx="4533270" cy="114518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1">
                <a:spAutoFit/>
              </a:bodyPr>
              <a:lstStyle/>
              <a:p>
                <a:pPr algn="l" fontAlgn="auto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prstClr val="white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b="0" i="1" smtClean="0">
                              <a:solidFill>
                                <a:prstClr val="white"/>
                              </a:solidFill>
                              <a:latin typeface="Cambria Math"/>
                            </a:rPr>
                          </m:ctrlPr>
                        </m:mPr>
                        <m:m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>
                                    <a:solidFill>
                                      <a:prstClr val="white"/>
                                    </a:solidFill>
                                    <a:latin typeface="Cambria Math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b="0" i="1">
                                        <a:solidFill>
                                          <a:prstClr val="white"/>
                                        </a:solidFill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>
                                        <a:solidFill>
                                          <a:prstClr val="whit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𝐂</m:t>
                                    </m:r>
                                  </m:e>
                                  <m:sup>
                                    <m:r>
                                      <a:rPr lang="en-US" b="0">
                                        <a:solidFill>
                                          <a:prstClr val="whit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  <m:r>
                                  <a:rPr lang="en-US" b="0" i="1">
                                    <a:solidFill>
                                      <a:prstClr val="white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>
                                    <a:solidFill>
                                      <a:prstClr val="white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  <m:sSup>
                                  <m:sSupPr>
                                    <m:ctrlPr>
                                      <a:rPr lang="en-US" b="0" i="1">
                                        <a:solidFill>
                                          <a:prstClr val="white"/>
                                        </a:solidFill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solidFill>
                                          <a:prstClr val="whit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 </m:t>
                                    </m:r>
                                    <m:r>
                                      <a:rPr lang="en-US">
                                        <a:solidFill>
                                          <a:prstClr val="whit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𝐂</m:t>
                                    </m:r>
                                  </m:e>
                                  <m:sup>
                                    <m:r>
                                      <a:rPr lang="en-US" b="0" i="1">
                                        <a:solidFill>
                                          <a:prstClr val="whit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p>
                                </m:sSup>
                              </m:e>
                            </m:d>
                          </m:e>
                        </m:mr>
                        <m:mr>
                          <m:e>
                            <m:eqArr>
                              <m:eqArrPr>
                                <m:ctrlPr>
                                  <a:rPr lang="en-US" b="0" i="1" smtClean="0">
                                    <a:solidFill>
                                      <a:prstClr val="white"/>
                                    </a:solidFill>
                                    <a:latin typeface="Cambria Math"/>
                                  </a:rPr>
                                </m:ctrlPr>
                              </m:eqArrPr>
                              <m:e/>
                              <m:e/>
                            </m:eqArr>
                          </m:e>
                        </m:mr>
                      </m:m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prstClr val="white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solidFill>
                                    <a:prstClr val="white"/>
                                  </a:solidFill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en-US" b="0" i="1">
                                        <a:solidFill>
                                          <a:prstClr val="white"/>
                                        </a:solidFill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>
                                        <a:solidFill>
                                          <a:prstClr val="whit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𝚪</m:t>
                                    </m:r>
                                  </m:e>
                                  <m:sup>
                                    <m:r>
                                      <a:rPr lang="en-US" b="0" i="0" smtClean="0">
                                        <a:solidFill>
                                          <a:prstClr val="whit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solidFill>
                                      <a:prstClr val="white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US" b="0" i="1">
                                        <a:solidFill>
                                          <a:prstClr val="white"/>
                                        </a:solidFill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>
                                        <a:solidFill>
                                          <a:prstClr val="whit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𝚪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prstClr val="whit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solidFill>
                            <a:prstClr val="white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solidFill>
                            <a:prstClr val="white"/>
                          </a:solidFill>
                          <a:latin typeface="Cambria Math" panose="02040503050406030204" pitchFamily="18" charset="0"/>
                        </a:rPr>
                        <m:t>𝐃</m:t>
                      </m:r>
                      <m:r>
                        <a:rPr lang="en-US" i="1" smtClean="0">
                          <a:solidFill>
                            <a:prstClr val="white"/>
                          </a:solidFill>
                          <a:latin typeface="Cambria Math" panose="02040503050406030204" pitchFamily="18" charset="0"/>
                        </a:rPr>
                        <m:t>𝚪</m:t>
                      </m:r>
                    </m:oMath>
                  </m:oMathPara>
                </a14:m>
                <a:endParaRPr lang="he-IL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432" name="TextBox 4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0120" y="1608210"/>
                <a:ext cx="4533270" cy="114518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0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7113588" y="6238875"/>
            <a:ext cx="1905000" cy="457200"/>
          </a:xfrm>
          <a:noFill/>
        </p:spPr>
        <p:txBody>
          <a:bodyPr anchor="t" anchorCtr="0"/>
          <a:lstStyle/>
          <a:p>
            <a:pPr algn="r"/>
            <a:r>
              <a: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34</a:t>
            </a:r>
          </a:p>
        </p:txBody>
      </p:sp>
    </p:spTree>
    <p:extLst>
      <p:ext uri="{BB962C8B-B14F-4D97-AF65-F5344CB8AC3E}">
        <p14:creationId xmlns:p14="http://schemas.microsoft.com/office/powerpoint/2010/main" val="1937995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9" grpId="0"/>
      <p:bldP spid="431" grpId="0" animBg="1"/>
      <p:bldP spid="43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CSC Dictionary</a:t>
            </a:r>
            <a:endParaRPr lang="he-IL" dirty="0"/>
          </a:p>
        </p:txBody>
      </p:sp>
      <p:grpSp>
        <p:nvGrpSpPr>
          <p:cNvPr id="5" name="Group 4"/>
          <p:cNvGrpSpPr/>
          <p:nvPr/>
        </p:nvGrpSpPr>
        <p:grpSpPr>
          <a:xfrm>
            <a:off x="-38585" y="1285016"/>
            <a:ext cx="8933261" cy="2140350"/>
            <a:chOff x="76915" y="1169516"/>
            <a:chExt cx="8933261" cy="2140350"/>
          </a:xfrm>
        </p:grpSpPr>
        <p:sp>
          <p:nvSpPr>
            <p:cNvPr id="7510" name="Double Bracket 7509"/>
            <p:cNvSpPr/>
            <p:nvPr/>
          </p:nvSpPr>
          <p:spPr bwMode="auto">
            <a:xfrm>
              <a:off x="2222971" y="1175347"/>
              <a:ext cx="6787205" cy="2098402"/>
            </a:xfrm>
            <a:prstGeom prst="bracketPair">
              <a:avLst>
                <a:gd name="adj" fmla="val 3487"/>
              </a:avLst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prstClr val="black"/>
                </a:solidFill>
              </a:endParaRPr>
            </a:p>
          </p:txBody>
        </p:sp>
        <p:grpSp>
          <p:nvGrpSpPr>
            <p:cNvPr id="7511" name="Group 7510"/>
            <p:cNvGrpSpPr/>
            <p:nvPr/>
          </p:nvGrpSpPr>
          <p:grpSpPr>
            <a:xfrm>
              <a:off x="2324331" y="1233668"/>
              <a:ext cx="2136253" cy="2001617"/>
              <a:chOff x="1496077" y="1641893"/>
              <a:chExt cx="2136253" cy="2001617"/>
            </a:xfrm>
          </p:grpSpPr>
          <p:sp>
            <p:nvSpPr>
              <p:cNvPr id="7512" name="Rectangle 7511"/>
              <p:cNvSpPr/>
              <p:nvPr/>
            </p:nvSpPr>
            <p:spPr bwMode="auto">
              <a:xfrm>
                <a:off x="1496077" y="2447248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513" name="Rectangle 7512"/>
              <p:cNvSpPr/>
              <p:nvPr/>
            </p:nvSpPr>
            <p:spPr bwMode="auto">
              <a:xfrm>
                <a:off x="1603466" y="2447248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514" name="Rectangle 7513"/>
              <p:cNvSpPr/>
              <p:nvPr/>
            </p:nvSpPr>
            <p:spPr bwMode="auto">
              <a:xfrm>
                <a:off x="1710855" y="2447248"/>
                <a:ext cx="95861" cy="88899"/>
              </a:xfrm>
              <a:prstGeom prst="rect">
                <a:avLst/>
              </a:prstGeom>
              <a:solidFill>
                <a:srgbClr val="FFC00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515" name="Rectangle 7514"/>
              <p:cNvSpPr/>
              <p:nvPr/>
            </p:nvSpPr>
            <p:spPr bwMode="auto">
              <a:xfrm>
                <a:off x="1818244" y="2447248"/>
                <a:ext cx="95861" cy="88899"/>
              </a:xfrm>
              <a:prstGeom prst="rect">
                <a:avLst/>
              </a:prstGeom>
              <a:solidFill>
                <a:srgbClr val="0070C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516" name="Rectangle 7515"/>
              <p:cNvSpPr/>
              <p:nvPr/>
            </p:nvSpPr>
            <p:spPr bwMode="auto">
              <a:xfrm>
                <a:off x="1925633" y="2447248"/>
                <a:ext cx="95861" cy="88899"/>
              </a:xfrm>
              <a:prstGeom prst="rect">
                <a:avLst/>
              </a:prstGeom>
              <a:solidFill>
                <a:srgbClr val="7030A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517" name="Rectangle 7516"/>
              <p:cNvSpPr/>
              <p:nvPr/>
            </p:nvSpPr>
            <p:spPr bwMode="auto">
              <a:xfrm>
                <a:off x="2033022" y="2447248"/>
                <a:ext cx="95861" cy="88899"/>
              </a:xfrm>
              <a:prstGeom prst="rect">
                <a:avLst/>
              </a:prstGeom>
              <a:solidFill>
                <a:srgbClr val="FFFF0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518" name="Rectangle 7517"/>
              <p:cNvSpPr/>
              <p:nvPr/>
            </p:nvSpPr>
            <p:spPr bwMode="auto">
              <a:xfrm>
                <a:off x="2140411" y="2447248"/>
                <a:ext cx="95861" cy="88899"/>
              </a:xfrm>
              <a:prstGeom prst="rect">
                <a:avLst/>
              </a:prstGeom>
              <a:solidFill>
                <a:srgbClr val="3366FF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519" name="Rectangle 7518"/>
              <p:cNvSpPr/>
              <p:nvPr/>
            </p:nvSpPr>
            <p:spPr bwMode="auto">
              <a:xfrm>
                <a:off x="2247800" y="2447248"/>
                <a:ext cx="95861" cy="88899"/>
              </a:xfrm>
              <a:prstGeom prst="rect">
                <a:avLst/>
              </a:prstGeom>
              <a:solidFill>
                <a:srgbClr val="92D05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520" name="Rectangle 7519"/>
              <p:cNvSpPr/>
              <p:nvPr/>
            </p:nvSpPr>
            <p:spPr bwMode="auto">
              <a:xfrm>
                <a:off x="2355190" y="2447248"/>
                <a:ext cx="95861" cy="88899"/>
              </a:xfrm>
              <a:prstGeom prst="rect">
                <a:avLst/>
              </a:prstGeom>
              <a:solidFill>
                <a:srgbClr val="C0000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521" name="Rectangle 7520"/>
              <p:cNvSpPr/>
              <p:nvPr/>
            </p:nvSpPr>
            <p:spPr bwMode="auto">
              <a:xfrm>
                <a:off x="2462579" y="2447248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522" name="Rectangle 7521"/>
              <p:cNvSpPr/>
              <p:nvPr/>
            </p:nvSpPr>
            <p:spPr bwMode="auto">
              <a:xfrm>
                <a:off x="2569968" y="2447248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523" name="Rectangle 7522"/>
              <p:cNvSpPr/>
              <p:nvPr/>
            </p:nvSpPr>
            <p:spPr bwMode="auto">
              <a:xfrm>
                <a:off x="2677357" y="2447248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524" name="Rectangle 7523"/>
              <p:cNvSpPr/>
              <p:nvPr/>
            </p:nvSpPr>
            <p:spPr bwMode="auto">
              <a:xfrm>
                <a:off x="2784746" y="2447248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525" name="Rectangle 7524"/>
              <p:cNvSpPr/>
              <p:nvPr/>
            </p:nvSpPr>
            <p:spPr bwMode="auto">
              <a:xfrm>
                <a:off x="2892135" y="2447248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526" name="Rectangle 7525"/>
              <p:cNvSpPr/>
              <p:nvPr/>
            </p:nvSpPr>
            <p:spPr bwMode="auto">
              <a:xfrm>
                <a:off x="2999524" y="2447248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527" name="Rectangle 7526"/>
              <p:cNvSpPr/>
              <p:nvPr/>
            </p:nvSpPr>
            <p:spPr bwMode="auto">
              <a:xfrm>
                <a:off x="3106913" y="2447248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528" name="Rectangle 7527"/>
              <p:cNvSpPr/>
              <p:nvPr/>
            </p:nvSpPr>
            <p:spPr bwMode="auto">
              <a:xfrm>
                <a:off x="3214302" y="2447248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529" name="Rectangle 7528"/>
              <p:cNvSpPr/>
              <p:nvPr/>
            </p:nvSpPr>
            <p:spPr bwMode="auto">
              <a:xfrm>
                <a:off x="3321691" y="2447248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530" name="Rectangle 7529"/>
              <p:cNvSpPr/>
              <p:nvPr/>
            </p:nvSpPr>
            <p:spPr bwMode="auto">
              <a:xfrm>
                <a:off x="3429080" y="2447248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531" name="Rectangle 7530"/>
              <p:cNvSpPr/>
              <p:nvPr/>
            </p:nvSpPr>
            <p:spPr bwMode="auto">
              <a:xfrm>
                <a:off x="3536469" y="2447248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532" name="Rectangle 7531"/>
              <p:cNvSpPr/>
              <p:nvPr/>
            </p:nvSpPr>
            <p:spPr bwMode="auto">
              <a:xfrm>
                <a:off x="1496077" y="2547917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533" name="Rectangle 7532"/>
              <p:cNvSpPr/>
              <p:nvPr/>
            </p:nvSpPr>
            <p:spPr bwMode="auto">
              <a:xfrm>
                <a:off x="1603466" y="2547917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534" name="Rectangle 7533"/>
              <p:cNvSpPr/>
              <p:nvPr/>
            </p:nvSpPr>
            <p:spPr bwMode="auto">
              <a:xfrm>
                <a:off x="1710855" y="2547917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535" name="Rectangle 7534"/>
              <p:cNvSpPr/>
              <p:nvPr/>
            </p:nvSpPr>
            <p:spPr bwMode="auto">
              <a:xfrm>
                <a:off x="1818244" y="2547917"/>
                <a:ext cx="95861" cy="88899"/>
              </a:xfrm>
              <a:prstGeom prst="rect">
                <a:avLst/>
              </a:prstGeom>
              <a:solidFill>
                <a:srgbClr val="FFC00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536" name="Rectangle 7535"/>
              <p:cNvSpPr/>
              <p:nvPr/>
            </p:nvSpPr>
            <p:spPr bwMode="auto">
              <a:xfrm>
                <a:off x="1925633" y="2547917"/>
                <a:ext cx="95861" cy="88899"/>
              </a:xfrm>
              <a:prstGeom prst="rect">
                <a:avLst/>
              </a:prstGeom>
              <a:solidFill>
                <a:srgbClr val="0070C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537" name="Rectangle 7536"/>
              <p:cNvSpPr/>
              <p:nvPr/>
            </p:nvSpPr>
            <p:spPr bwMode="auto">
              <a:xfrm>
                <a:off x="2033022" y="2547917"/>
                <a:ext cx="95861" cy="88899"/>
              </a:xfrm>
              <a:prstGeom prst="rect">
                <a:avLst/>
              </a:prstGeom>
              <a:solidFill>
                <a:srgbClr val="7030A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538" name="Rectangle 7537"/>
              <p:cNvSpPr/>
              <p:nvPr/>
            </p:nvSpPr>
            <p:spPr bwMode="auto">
              <a:xfrm>
                <a:off x="2140411" y="2547917"/>
                <a:ext cx="95861" cy="88899"/>
              </a:xfrm>
              <a:prstGeom prst="rect">
                <a:avLst/>
              </a:prstGeom>
              <a:solidFill>
                <a:srgbClr val="FFFF0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539" name="Rectangle 7538"/>
              <p:cNvSpPr/>
              <p:nvPr/>
            </p:nvSpPr>
            <p:spPr bwMode="auto">
              <a:xfrm>
                <a:off x="2247800" y="2547917"/>
                <a:ext cx="95861" cy="88899"/>
              </a:xfrm>
              <a:prstGeom prst="rect">
                <a:avLst/>
              </a:prstGeom>
              <a:solidFill>
                <a:srgbClr val="3366FF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540" name="Rectangle 7539"/>
              <p:cNvSpPr/>
              <p:nvPr/>
            </p:nvSpPr>
            <p:spPr bwMode="auto">
              <a:xfrm>
                <a:off x="2355190" y="2547917"/>
                <a:ext cx="95861" cy="88899"/>
              </a:xfrm>
              <a:prstGeom prst="rect">
                <a:avLst/>
              </a:prstGeom>
              <a:solidFill>
                <a:srgbClr val="92D05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541" name="Rectangle 7540"/>
              <p:cNvSpPr/>
              <p:nvPr/>
            </p:nvSpPr>
            <p:spPr bwMode="auto">
              <a:xfrm>
                <a:off x="2462579" y="2547917"/>
                <a:ext cx="95861" cy="88899"/>
              </a:xfrm>
              <a:prstGeom prst="rect">
                <a:avLst/>
              </a:prstGeom>
              <a:solidFill>
                <a:srgbClr val="C0000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542" name="Rectangle 7541"/>
              <p:cNvSpPr/>
              <p:nvPr/>
            </p:nvSpPr>
            <p:spPr bwMode="auto">
              <a:xfrm>
                <a:off x="2569968" y="2547917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543" name="Rectangle 7542"/>
              <p:cNvSpPr/>
              <p:nvPr/>
            </p:nvSpPr>
            <p:spPr bwMode="auto">
              <a:xfrm>
                <a:off x="2677357" y="2547917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544" name="Rectangle 7543"/>
              <p:cNvSpPr/>
              <p:nvPr/>
            </p:nvSpPr>
            <p:spPr bwMode="auto">
              <a:xfrm>
                <a:off x="2784746" y="2547917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545" name="Rectangle 7544"/>
              <p:cNvSpPr/>
              <p:nvPr/>
            </p:nvSpPr>
            <p:spPr bwMode="auto">
              <a:xfrm>
                <a:off x="2892135" y="2547917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546" name="Rectangle 7545"/>
              <p:cNvSpPr/>
              <p:nvPr/>
            </p:nvSpPr>
            <p:spPr bwMode="auto">
              <a:xfrm>
                <a:off x="2999524" y="2547917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547" name="Rectangle 7546"/>
              <p:cNvSpPr/>
              <p:nvPr/>
            </p:nvSpPr>
            <p:spPr bwMode="auto">
              <a:xfrm>
                <a:off x="3106913" y="2547917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548" name="Rectangle 7547"/>
              <p:cNvSpPr/>
              <p:nvPr/>
            </p:nvSpPr>
            <p:spPr bwMode="auto">
              <a:xfrm>
                <a:off x="3214302" y="2547917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549" name="Rectangle 7548"/>
              <p:cNvSpPr/>
              <p:nvPr/>
            </p:nvSpPr>
            <p:spPr bwMode="auto">
              <a:xfrm>
                <a:off x="3321691" y="2547917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550" name="Rectangle 7549"/>
              <p:cNvSpPr/>
              <p:nvPr/>
            </p:nvSpPr>
            <p:spPr bwMode="auto">
              <a:xfrm>
                <a:off x="3429080" y="2547917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551" name="Rectangle 7550"/>
              <p:cNvSpPr/>
              <p:nvPr/>
            </p:nvSpPr>
            <p:spPr bwMode="auto">
              <a:xfrm>
                <a:off x="3536469" y="2547917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552" name="Rectangle 7551"/>
              <p:cNvSpPr/>
              <p:nvPr/>
            </p:nvSpPr>
            <p:spPr bwMode="auto">
              <a:xfrm>
                <a:off x="1496077" y="2648587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553" name="Rectangle 7552"/>
              <p:cNvSpPr/>
              <p:nvPr/>
            </p:nvSpPr>
            <p:spPr bwMode="auto">
              <a:xfrm>
                <a:off x="1603466" y="2648587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554" name="Rectangle 7553"/>
              <p:cNvSpPr/>
              <p:nvPr/>
            </p:nvSpPr>
            <p:spPr bwMode="auto">
              <a:xfrm>
                <a:off x="1710855" y="2648587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555" name="Rectangle 7554"/>
              <p:cNvSpPr/>
              <p:nvPr/>
            </p:nvSpPr>
            <p:spPr bwMode="auto">
              <a:xfrm>
                <a:off x="1818244" y="2648587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556" name="Rectangle 7555"/>
              <p:cNvSpPr/>
              <p:nvPr/>
            </p:nvSpPr>
            <p:spPr bwMode="auto">
              <a:xfrm>
                <a:off x="1925633" y="2648587"/>
                <a:ext cx="95861" cy="88899"/>
              </a:xfrm>
              <a:prstGeom prst="rect">
                <a:avLst/>
              </a:prstGeom>
              <a:solidFill>
                <a:srgbClr val="FFC00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557" name="Rectangle 7556"/>
              <p:cNvSpPr/>
              <p:nvPr/>
            </p:nvSpPr>
            <p:spPr bwMode="auto">
              <a:xfrm>
                <a:off x="2033022" y="2648587"/>
                <a:ext cx="95861" cy="88899"/>
              </a:xfrm>
              <a:prstGeom prst="rect">
                <a:avLst/>
              </a:prstGeom>
              <a:solidFill>
                <a:srgbClr val="0070C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558" name="Rectangle 7557"/>
              <p:cNvSpPr/>
              <p:nvPr/>
            </p:nvSpPr>
            <p:spPr bwMode="auto">
              <a:xfrm>
                <a:off x="2140411" y="2648587"/>
                <a:ext cx="95861" cy="88899"/>
              </a:xfrm>
              <a:prstGeom prst="rect">
                <a:avLst/>
              </a:prstGeom>
              <a:solidFill>
                <a:srgbClr val="7030A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559" name="Rectangle 7558"/>
              <p:cNvSpPr/>
              <p:nvPr/>
            </p:nvSpPr>
            <p:spPr bwMode="auto">
              <a:xfrm>
                <a:off x="2247800" y="2648587"/>
                <a:ext cx="95861" cy="88899"/>
              </a:xfrm>
              <a:prstGeom prst="rect">
                <a:avLst/>
              </a:prstGeom>
              <a:solidFill>
                <a:srgbClr val="FFFF0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560" name="Rectangle 7559"/>
              <p:cNvSpPr/>
              <p:nvPr/>
            </p:nvSpPr>
            <p:spPr bwMode="auto">
              <a:xfrm>
                <a:off x="2355190" y="2648587"/>
                <a:ext cx="95861" cy="88899"/>
              </a:xfrm>
              <a:prstGeom prst="rect">
                <a:avLst/>
              </a:prstGeom>
              <a:solidFill>
                <a:srgbClr val="3366FF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561" name="Rectangle 7560"/>
              <p:cNvSpPr/>
              <p:nvPr/>
            </p:nvSpPr>
            <p:spPr bwMode="auto">
              <a:xfrm>
                <a:off x="2462579" y="2648587"/>
                <a:ext cx="95861" cy="88899"/>
              </a:xfrm>
              <a:prstGeom prst="rect">
                <a:avLst/>
              </a:prstGeom>
              <a:solidFill>
                <a:srgbClr val="92D05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562" name="Rectangle 7561"/>
              <p:cNvSpPr/>
              <p:nvPr/>
            </p:nvSpPr>
            <p:spPr bwMode="auto">
              <a:xfrm>
                <a:off x="2569968" y="2648587"/>
                <a:ext cx="95861" cy="88899"/>
              </a:xfrm>
              <a:prstGeom prst="rect">
                <a:avLst/>
              </a:prstGeom>
              <a:solidFill>
                <a:srgbClr val="C0000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563" name="Rectangle 7562"/>
              <p:cNvSpPr/>
              <p:nvPr/>
            </p:nvSpPr>
            <p:spPr bwMode="auto">
              <a:xfrm>
                <a:off x="2677357" y="2648587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564" name="Rectangle 7563"/>
              <p:cNvSpPr/>
              <p:nvPr/>
            </p:nvSpPr>
            <p:spPr bwMode="auto">
              <a:xfrm>
                <a:off x="2784746" y="2648587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565" name="Rectangle 7564"/>
              <p:cNvSpPr/>
              <p:nvPr/>
            </p:nvSpPr>
            <p:spPr bwMode="auto">
              <a:xfrm>
                <a:off x="2892135" y="2648587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566" name="Rectangle 7565"/>
              <p:cNvSpPr/>
              <p:nvPr/>
            </p:nvSpPr>
            <p:spPr bwMode="auto">
              <a:xfrm>
                <a:off x="2999524" y="2648587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567" name="Rectangle 7566"/>
              <p:cNvSpPr/>
              <p:nvPr/>
            </p:nvSpPr>
            <p:spPr bwMode="auto">
              <a:xfrm>
                <a:off x="3106913" y="2648587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568" name="Rectangle 7567"/>
              <p:cNvSpPr/>
              <p:nvPr/>
            </p:nvSpPr>
            <p:spPr bwMode="auto">
              <a:xfrm>
                <a:off x="3214302" y="2648587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569" name="Rectangle 7568"/>
              <p:cNvSpPr/>
              <p:nvPr/>
            </p:nvSpPr>
            <p:spPr bwMode="auto">
              <a:xfrm>
                <a:off x="3321691" y="2648587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570" name="Rectangle 7569"/>
              <p:cNvSpPr/>
              <p:nvPr/>
            </p:nvSpPr>
            <p:spPr bwMode="auto">
              <a:xfrm>
                <a:off x="3429080" y="2648587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571" name="Rectangle 7570"/>
              <p:cNvSpPr/>
              <p:nvPr/>
            </p:nvSpPr>
            <p:spPr bwMode="auto">
              <a:xfrm>
                <a:off x="3536469" y="2648587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572" name="Rectangle 7571"/>
              <p:cNvSpPr/>
              <p:nvPr/>
            </p:nvSpPr>
            <p:spPr bwMode="auto">
              <a:xfrm>
                <a:off x="1496077" y="2749256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573" name="Rectangle 7572"/>
              <p:cNvSpPr/>
              <p:nvPr/>
            </p:nvSpPr>
            <p:spPr bwMode="auto">
              <a:xfrm>
                <a:off x="1603466" y="2749256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574" name="Rectangle 7573"/>
              <p:cNvSpPr/>
              <p:nvPr/>
            </p:nvSpPr>
            <p:spPr bwMode="auto">
              <a:xfrm>
                <a:off x="1710855" y="2749256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575" name="Rectangle 7574"/>
              <p:cNvSpPr/>
              <p:nvPr/>
            </p:nvSpPr>
            <p:spPr bwMode="auto">
              <a:xfrm>
                <a:off x="1818244" y="2749256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576" name="Rectangle 7575"/>
              <p:cNvSpPr/>
              <p:nvPr/>
            </p:nvSpPr>
            <p:spPr bwMode="auto">
              <a:xfrm>
                <a:off x="1925633" y="2749256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577" name="Rectangle 7576"/>
              <p:cNvSpPr/>
              <p:nvPr/>
            </p:nvSpPr>
            <p:spPr bwMode="auto">
              <a:xfrm>
                <a:off x="2033022" y="2749256"/>
                <a:ext cx="95861" cy="88899"/>
              </a:xfrm>
              <a:prstGeom prst="rect">
                <a:avLst/>
              </a:prstGeom>
              <a:solidFill>
                <a:srgbClr val="FFC00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578" name="Rectangle 7577"/>
              <p:cNvSpPr/>
              <p:nvPr/>
            </p:nvSpPr>
            <p:spPr bwMode="auto">
              <a:xfrm>
                <a:off x="2140411" y="2749256"/>
                <a:ext cx="95861" cy="88899"/>
              </a:xfrm>
              <a:prstGeom prst="rect">
                <a:avLst/>
              </a:prstGeom>
              <a:solidFill>
                <a:srgbClr val="0070C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579" name="Rectangle 7578"/>
              <p:cNvSpPr/>
              <p:nvPr/>
            </p:nvSpPr>
            <p:spPr bwMode="auto">
              <a:xfrm>
                <a:off x="2247800" y="2749256"/>
                <a:ext cx="95861" cy="88899"/>
              </a:xfrm>
              <a:prstGeom prst="rect">
                <a:avLst/>
              </a:prstGeom>
              <a:solidFill>
                <a:srgbClr val="7030A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580" name="Rectangle 7579"/>
              <p:cNvSpPr/>
              <p:nvPr/>
            </p:nvSpPr>
            <p:spPr bwMode="auto">
              <a:xfrm>
                <a:off x="2355190" y="2749256"/>
                <a:ext cx="95861" cy="88899"/>
              </a:xfrm>
              <a:prstGeom prst="rect">
                <a:avLst/>
              </a:prstGeom>
              <a:solidFill>
                <a:srgbClr val="FFFF0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581" name="Rectangle 7580"/>
              <p:cNvSpPr/>
              <p:nvPr/>
            </p:nvSpPr>
            <p:spPr bwMode="auto">
              <a:xfrm>
                <a:off x="2462579" y="2749256"/>
                <a:ext cx="95861" cy="88899"/>
              </a:xfrm>
              <a:prstGeom prst="rect">
                <a:avLst/>
              </a:prstGeom>
              <a:solidFill>
                <a:srgbClr val="3366FF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582" name="Rectangle 7581"/>
              <p:cNvSpPr/>
              <p:nvPr/>
            </p:nvSpPr>
            <p:spPr bwMode="auto">
              <a:xfrm>
                <a:off x="2569968" y="2749256"/>
                <a:ext cx="95861" cy="88899"/>
              </a:xfrm>
              <a:prstGeom prst="rect">
                <a:avLst/>
              </a:prstGeom>
              <a:solidFill>
                <a:srgbClr val="92D05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583" name="Rectangle 7582"/>
              <p:cNvSpPr/>
              <p:nvPr/>
            </p:nvSpPr>
            <p:spPr bwMode="auto">
              <a:xfrm>
                <a:off x="2677357" y="2749256"/>
                <a:ext cx="95861" cy="88899"/>
              </a:xfrm>
              <a:prstGeom prst="rect">
                <a:avLst/>
              </a:prstGeom>
              <a:solidFill>
                <a:srgbClr val="C0000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584" name="Rectangle 7583"/>
              <p:cNvSpPr/>
              <p:nvPr/>
            </p:nvSpPr>
            <p:spPr bwMode="auto">
              <a:xfrm>
                <a:off x="2784746" y="2749256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585" name="Rectangle 7584"/>
              <p:cNvSpPr/>
              <p:nvPr/>
            </p:nvSpPr>
            <p:spPr bwMode="auto">
              <a:xfrm>
                <a:off x="2892135" y="2749256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586" name="Rectangle 7585"/>
              <p:cNvSpPr/>
              <p:nvPr/>
            </p:nvSpPr>
            <p:spPr bwMode="auto">
              <a:xfrm>
                <a:off x="2999524" y="2749256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587" name="Rectangle 7586"/>
              <p:cNvSpPr/>
              <p:nvPr/>
            </p:nvSpPr>
            <p:spPr bwMode="auto">
              <a:xfrm>
                <a:off x="3106913" y="2749256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588" name="Rectangle 7587"/>
              <p:cNvSpPr/>
              <p:nvPr/>
            </p:nvSpPr>
            <p:spPr bwMode="auto">
              <a:xfrm>
                <a:off x="3214302" y="2749256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589" name="Rectangle 7588"/>
              <p:cNvSpPr/>
              <p:nvPr/>
            </p:nvSpPr>
            <p:spPr bwMode="auto">
              <a:xfrm>
                <a:off x="3321691" y="2749256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590" name="Rectangle 7589"/>
              <p:cNvSpPr/>
              <p:nvPr/>
            </p:nvSpPr>
            <p:spPr bwMode="auto">
              <a:xfrm>
                <a:off x="3429080" y="2749256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591" name="Rectangle 7590"/>
              <p:cNvSpPr/>
              <p:nvPr/>
            </p:nvSpPr>
            <p:spPr bwMode="auto">
              <a:xfrm>
                <a:off x="3536469" y="2749256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592" name="Rectangle 7591"/>
              <p:cNvSpPr/>
              <p:nvPr/>
            </p:nvSpPr>
            <p:spPr bwMode="auto">
              <a:xfrm>
                <a:off x="1496077" y="2849925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593" name="Rectangle 7592"/>
              <p:cNvSpPr/>
              <p:nvPr/>
            </p:nvSpPr>
            <p:spPr bwMode="auto">
              <a:xfrm>
                <a:off x="1603466" y="2849925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594" name="Rectangle 7593"/>
              <p:cNvSpPr/>
              <p:nvPr/>
            </p:nvSpPr>
            <p:spPr bwMode="auto">
              <a:xfrm>
                <a:off x="1710855" y="2849925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595" name="Rectangle 7594"/>
              <p:cNvSpPr/>
              <p:nvPr/>
            </p:nvSpPr>
            <p:spPr bwMode="auto">
              <a:xfrm>
                <a:off x="1818244" y="2849925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596" name="Rectangle 7595"/>
              <p:cNvSpPr/>
              <p:nvPr/>
            </p:nvSpPr>
            <p:spPr bwMode="auto">
              <a:xfrm>
                <a:off x="1925633" y="2849925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597" name="Rectangle 7596"/>
              <p:cNvSpPr/>
              <p:nvPr/>
            </p:nvSpPr>
            <p:spPr bwMode="auto">
              <a:xfrm>
                <a:off x="2033022" y="2849925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598" name="Rectangle 7597"/>
              <p:cNvSpPr/>
              <p:nvPr/>
            </p:nvSpPr>
            <p:spPr bwMode="auto">
              <a:xfrm>
                <a:off x="2140411" y="2849925"/>
                <a:ext cx="95861" cy="88899"/>
              </a:xfrm>
              <a:prstGeom prst="rect">
                <a:avLst/>
              </a:prstGeom>
              <a:solidFill>
                <a:srgbClr val="FFC00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599" name="Rectangle 7598"/>
              <p:cNvSpPr/>
              <p:nvPr/>
            </p:nvSpPr>
            <p:spPr bwMode="auto">
              <a:xfrm>
                <a:off x="2247800" y="2849925"/>
                <a:ext cx="95861" cy="88899"/>
              </a:xfrm>
              <a:prstGeom prst="rect">
                <a:avLst/>
              </a:prstGeom>
              <a:solidFill>
                <a:srgbClr val="0070C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600" name="Rectangle 7599"/>
              <p:cNvSpPr/>
              <p:nvPr/>
            </p:nvSpPr>
            <p:spPr bwMode="auto">
              <a:xfrm>
                <a:off x="2355190" y="2849925"/>
                <a:ext cx="95861" cy="88899"/>
              </a:xfrm>
              <a:prstGeom prst="rect">
                <a:avLst/>
              </a:prstGeom>
              <a:solidFill>
                <a:srgbClr val="7030A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601" name="Rectangle 7600"/>
              <p:cNvSpPr/>
              <p:nvPr/>
            </p:nvSpPr>
            <p:spPr bwMode="auto">
              <a:xfrm>
                <a:off x="2462579" y="2849925"/>
                <a:ext cx="95861" cy="88899"/>
              </a:xfrm>
              <a:prstGeom prst="rect">
                <a:avLst/>
              </a:prstGeom>
              <a:solidFill>
                <a:srgbClr val="FFFF0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602" name="Rectangle 7601"/>
              <p:cNvSpPr/>
              <p:nvPr/>
            </p:nvSpPr>
            <p:spPr bwMode="auto">
              <a:xfrm>
                <a:off x="2569968" y="2849925"/>
                <a:ext cx="95861" cy="88899"/>
              </a:xfrm>
              <a:prstGeom prst="rect">
                <a:avLst/>
              </a:prstGeom>
              <a:solidFill>
                <a:srgbClr val="3366FF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603" name="Rectangle 7602"/>
              <p:cNvSpPr/>
              <p:nvPr/>
            </p:nvSpPr>
            <p:spPr bwMode="auto">
              <a:xfrm>
                <a:off x="2677357" y="2849925"/>
                <a:ext cx="95861" cy="88899"/>
              </a:xfrm>
              <a:prstGeom prst="rect">
                <a:avLst/>
              </a:prstGeom>
              <a:solidFill>
                <a:srgbClr val="92D05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604" name="Rectangle 7603"/>
              <p:cNvSpPr/>
              <p:nvPr/>
            </p:nvSpPr>
            <p:spPr bwMode="auto">
              <a:xfrm>
                <a:off x="2784746" y="2849925"/>
                <a:ext cx="95861" cy="88899"/>
              </a:xfrm>
              <a:prstGeom prst="rect">
                <a:avLst/>
              </a:prstGeom>
              <a:solidFill>
                <a:srgbClr val="C0000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605" name="Rectangle 7604"/>
              <p:cNvSpPr/>
              <p:nvPr/>
            </p:nvSpPr>
            <p:spPr bwMode="auto">
              <a:xfrm>
                <a:off x="2892135" y="2849925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606" name="Rectangle 7605"/>
              <p:cNvSpPr/>
              <p:nvPr/>
            </p:nvSpPr>
            <p:spPr bwMode="auto">
              <a:xfrm>
                <a:off x="2999524" y="2849925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607" name="Rectangle 7606"/>
              <p:cNvSpPr/>
              <p:nvPr/>
            </p:nvSpPr>
            <p:spPr bwMode="auto">
              <a:xfrm>
                <a:off x="3106913" y="2849925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608" name="Rectangle 7607"/>
              <p:cNvSpPr/>
              <p:nvPr/>
            </p:nvSpPr>
            <p:spPr bwMode="auto">
              <a:xfrm>
                <a:off x="3214302" y="2849925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609" name="Rectangle 7608"/>
              <p:cNvSpPr/>
              <p:nvPr/>
            </p:nvSpPr>
            <p:spPr bwMode="auto">
              <a:xfrm>
                <a:off x="3321691" y="2849925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610" name="Rectangle 7609"/>
              <p:cNvSpPr/>
              <p:nvPr/>
            </p:nvSpPr>
            <p:spPr bwMode="auto">
              <a:xfrm>
                <a:off x="3429080" y="2849925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611" name="Rectangle 7610"/>
              <p:cNvSpPr/>
              <p:nvPr/>
            </p:nvSpPr>
            <p:spPr bwMode="auto">
              <a:xfrm>
                <a:off x="3536469" y="2849925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612" name="Rectangle 7611"/>
              <p:cNvSpPr/>
              <p:nvPr/>
            </p:nvSpPr>
            <p:spPr bwMode="auto">
              <a:xfrm>
                <a:off x="1496077" y="2950595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613" name="Rectangle 7612"/>
              <p:cNvSpPr/>
              <p:nvPr/>
            </p:nvSpPr>
            <p:spPr bwMode="auto">
              <a:xfrm>
                <a:off x="1603466" y="2950595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614" name="Rectangle 7613"/>
              <p:cNvSpPr/>
              <p:nvPr/>
            </p:nvSpPr>
            <p:spPr bwMode="auto">
              <a:xfrm>
                <a:off x="1710855" y="2950595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615" name="Rectangle 7614"/>
              <p:cNvSpPr/>
              <p:nvPr/>
            </p:nvSpPr>
            <p:spPr bwMode="auto">
              <a:xfrm>
                <a:off x="1818244" y="2950595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616" name="Rectangle 7615"/>
              <p:cNvSpPr/>
              <p:nvPr/>
            </p:nvSpPr>
            <p:spPr bwMode="auto">
              <a:xfrm>
                <a:off x="1925633" y="2950595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617" name="Rectangle 7616"/>
              <p:cNvSpPr/>
              <p:nvPr/>
            </p:nvSpPr>
            <p:spPr bwMode="auto">
              <a:xfrm>
                <a:off x="2033022" y="2950595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618" name="Rectangle 7617"/>
              <p:cNvSpPr/>
              <p:nvPr/>
            </p:nvSpPr>
            <p:spPr bwMode="auto">
              <a:xfrm>
                <a:off x="2140411" y="2950595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619" name="Rectangle 7618"/>
              <p:cNvSpPr/>
              <p:nvPr/>
            </p:nvSpPr>
            <p:spPr bwMode="auto">
              <a:xfrm>
                <a:off x="2247800" y="2950595"/>
                <a:ext cx="95861" cy="88899"/>
              </a:xfrm>
              <a:prstGeom prst="rect">
                <a:avLst/>
              </a:prstGeom>
              <a:solidFill>
                <a:srgbClr val="FFC00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620" name="Rectangle 7619"/>
              <p:cNvSpPr/>
              <p:nvPr/>
            </p:nvSpPr>
            <p:spPr bwMode="auto">
              <a:xfrm>
                <a:off x="2355190" y="2950595"/>
                <a:ext cx="95861" cy="88899"/>
              </a:xfrm>
              <a:prstGeom prst="rect">
                <a:avLst/>
              </a:prstGeom>
              <a:solidFill>
                <a:srgbClr val="0070C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621" name="Rectangle 7620"/>
              <p:cNvSpPr/>
              <p:nvPr/>
            </p:nvSpPr>
            <p:spPr bwMode="auto">
              <a:xfrm>
                <a:off x="2462579" y="2950595"/>
                <a:ext cx="95861" cy="88899"/>
              </a:xfrm>
              <a:prstGeom prst="rect">
                <a:avLst/>
              </a:prstGeom>
              <a:solidFill>
                <a:srgbClr val="7030A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622" name="Rectangle 7621"/>
              <p:cNvSpPr/>
              <p:nvPr/>
            </p:nvSpPr>
            <p:spPr bwMode="auto">
              <a:xfrm>
                <a:off x="2569968" y="2950595"/>
                <a:ext cx="95861" cy="88899"/>
              </a:xfrm>
              <a:prstGeom prst="rect">
                <a:avLst/>
              </a:prstGeom>
              <a:solidFill>
                <a:srgbClr val="FFFF0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623" name="Rectangle 7622"/>
              <p:cNvSpPr/>
              <p:nvPr/>
            </p:nvSpPr>
            <p:spPr bwMode="auto">
              <a:xfrm>
                <a:off x="2677357" y="2950595"/>
                <a:ext cx="95861" cy="88899"/>
              </a:xfrm>
              <a:prstGeom prst="rect">
                <a:avLst/>
              </a:prstGeom>
              <a:solidFill>
                <a:srgbClr val="3366FF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624" name="Rectangle 7623"/>
              <p:cNvSpPr/>
              <p:nvPr/>
            </p:nvSpPr>
            <p:spPr bwMode="auto">
              <a:xfrm>
                <a:off x="2784746" y="2950595"/>
                <a:ext cx="95861" cy="88899"/>
              </a:xfrm>
              <a:prstGeom prst="rect">
                <a:avLst/>
              </a:prstGeom>
              <a:solidFill>
                <a:srgbClr val="92D05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625" name="Rectangle 7624"/>
              <p:cNvSpPr/>
              <p:nvPr/>
            </p:nvSpPr>
            <p:spPr bwMode="auto">
              <a:xfrm>
                <a:off x="2892135" y="2950595"/>
                <a:ext cx="95861" cy="88899"/>
              </a:xfrm>
              <a:prstGeom prst="rect">
                <a:avLst/>
              </a:prstGeom>
              <a:solidFill>
                <a:srgbClr val="C0000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626" name="Rectangle 7625"/>
              <p:cNvSpPr/>
              <p:nvPr/>
            </p:nvSpPr>
            <p:spPr bwMode="auto">
              <a:xfrm>
                <a:off x="2999524" y="2950595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627" name="Rectangle 7626"/>
              <p:cNvSpPr/>
              <p:nvPr/>
            </p:nvSpPr>
            <p:spPr bwMode="auto">
              <a:xfrm>
                <a:off x="3106913" y="2950595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628" name="Rectangle 7627"/>
              <p:cNvSpPr/>
              <p:nvPr/>
            </p:nvSpPr>
            <p:spPr bwMode="auto">
              <a:xfrm>
                <a:off x="3214302" y="2950595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629" name="Rectangle 7628"/>
              <p:cNvSpPr/>
              <p:nvPr/>
            </p:nvSpPr>
            <p:spPr bwMode="auto">
              <a:xfrm>
                <a:off x="3321691" y="2950595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630" name="Rectangle 7629"/>
              <p:cNvSpPr/>
              <p:nvPr/>
            </p:nvSpPr>
            <p:spPr bwMode="auto">
              <a:xfrm>
                <a:off x="3429080" y="2950595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631" name="Rectangle 7630"/>
              <p:cNvSpPr/>
              <p:nvPr/>
            </p:nvSpPr>
            <p:spPr bwMode="auto">
              <a:xfrm>
                <a:off x="3536469" y="2950595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632" name="Rectangle 7631"/>
              <p:cNvSpPr/>
              <p:nvPr/>
            </p:nvSpPr>
            <p:spPr bwMode="auto">
              <a:xfrm>
                <a:off x="1496077" y="3051264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633" name="Rectangle 7632"/>
              <p:cNvSpPr/>
              <p:nvPr/>
            </p:nvSpPr>
            <p:spPr bwMode="auto">
              <a:xfrm>
                <a:off x="1603466" y="3051264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634" name="Rectangle 7633"/>
              <p:cNvSpPr/>
              <p:nvPr/>
            </p:nvSpPr>
            <p:spPr bwMode="auto">
              <a:xfrm>
                <a:off x="1710855" y="3051264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635" name="Rectangle 7634"/>
              <p:cNvSpPr/>
              <p:nvPr/>
            </p:nvSpPr>
            <p:spPr bwMode="auto">
              <a:xfrm>
                <a:off x="1818244" y="3051264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636" name="Rectangle 7635"/>
              <p:cNvSpPr/>
              <p:nvPr/>
            </p:nvSpPr>
            <p:spPr bwMode="auto">
              <a:xfrm>
                <a:off x="1925633" y="3051264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637" name="Rectangle 7636"/>
              <p:cNvSpPr/>
              <p:nvPr/>
            </p:nvSpPr>
            <p:spPr bwMode="auto">
              <a:xfrm>
                <a:off x="2033022" y="3051264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638" name="Rectangle 7637"/>
              <p:cNvSpPr/>
              <p:nvPr/>
            </p:nvSpPr>
            <p:spPr bwMode="auto">
              <a:xfrm>
                <a:off x="2140411" y="3051264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639" name="Rectangle 7638"/>
              <p:cNvSpPr/>
              <p:nvPr/>
            </p:nvSpPr>
            <p:spPr bwMode="auto">
              <a:xfrm>
                <a:off x="2247800" y="3051264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640" name="Rectangle 7639"/>
              <p:cNvSpPr/>
              <p:nvPr/>
            </p:nvSpPr>
            <p:spPr bwMode="auto">
              <a:xfrm>
                <a:off x="2355190" y="3051264"/>
                <a:ext cx="95861" cy="88899"/>
              </a:xfrm>
              <a:prstGeom prst="rect">
                <a:avLst/>
              </a:prstGeom>
              <a:solidFill>
                <a:srgbClr val="FFC00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641" name="Rectangle 7640"/>
              <p:cNvSpPr/>
              <p:nvPr/>
            </p:nvSpPr>
            <p:spPr bwMode="auto">
              <a:xfrm>
                <a:off x="2462579" y="3051264"/>
                <a:ext cx="95861" cy="88899"/>
              </a:xfrm>
              <a:prstGeom prst="rect">
                <a:avLst/>
              </a:prstGeom>
              <a:solidFill>
                <a:srgbClr val="0070C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642" name="Rectangle 7641"/>
              <p:cNvSpPr/>
              <p:nvPr/>
            </p:nvSpPr>
            <p:spPr bwMode="auto">
              <a:xfrm>
                <a:off x="2569968" y="3051264"/>
                <a:ext cx="95861" cy="88899"/>
              </a:xfrm>
              <a:prstGeom prst="rect">
                <a:avLst/>
              </a:prstGeom>
              <a:solidFill>
                <a:srgbClr val="7030A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643" name="Rectangle 7642"/>
              <p:cNvSpPr/>
              <p:nvPr/>
            </p:nvSpPr>
            <p:spPr bwMode="auto">
              <a:xfrm>
                <a:off x="2677357" y="3051264"/>
                <a:ext cx="95861" cy="88899"/>
              </a:xfrm>
              <a:prstGeom prst="rect">
                <a:avLst/>
              </a:prstGeom>
              <a:solidFill>
                <a:srgbClr val="FFFF0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644" name="Rectangle 7643"/>
              <p:cNvSpPr/>
              <p:nvPr/>
            </p:nvSpPr>
            <p:spPr bwMode="auto">
              <a:xfrm>
                <a:off x="2784746" y="3051264"/>
                <a:ext cx="95861" cy="88899"/>
              </a:xfrm>
              <a:prstGeom prst="rect">
                <a:avLst/>
              </a:prstGeom>
              <a:solidFill>
                <a:srgbClr val="3366FF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645" name="Rectangle 7644"/>
              <p:cNvSpPr/>
              <p:nvPr/>
            </p:nvSpPr>
            <p:spPr bwMode="auto">
              <a:xfrm>
                <a:off x="2892135" y="3051264"/>
                <a:ext cx="95861" cy="88899"/>
              </a:xfrm>
              <a:prstGeom prst="rect">
                <a:avLst/>
              </a:prstGeom>
              <a:solidFill>
                <a:srgbClr val="92D05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646" name="Rectangle 7645"/>
              <p:cNvSpPr/>
              <p:nvPr/>
            </p:nvSpPr>
            <p:spPr bwMode="auto">
              <a:xfrm>
                <a:off x="2999524" y="3051264"/>
                <a:ext cx="95861" cy="88899"/>
              </a:xfrm>
              <a:prstGeom prst="rect">
                <a:avLst/>
              </a:prstGeom>
              <a:solidFill>
                <a:srgbClr val="C0000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647" name="Rectangle 7646"/>
              <p:cNvSpPr/>
              <p:nvPr/>
            </p:nvSpPr>
            <p:spPr bwMode="auto">
              <a:xfrm>
                <a:off x="3106913" y="3051264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648" name="Rectangle 7647"/>
              <p:cNvSpPr/>
              <p:nvPr/>
            </p:nvSpPr>
            <p:spPr bwMode="auto">
              <a:xfrm>
                <a:off x="3214302" y="3051264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649" name="Rectangle 7648"/>
              <p:cNvSpPr/>
              <p:nvPr/>
            </p:nvSpPr>
            <p:spPr bwMode="auto">
              <a:xfrm>
                <a:off x="3321691" y="3051264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650" name="Rectangle 7649"/>
              <p:cNvSpPr/>
              <p:nvPr/>
            </p:nvSpPr>
            <p:spPr bwMode="auto">
              <a:xfrm>
                <a:off x="3429080" y="3051264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651" name="Rectangle 7650"/>
              <p:cNvSpPr/>
              <p:nvPr/>
            </p:nvSpPr>
            <p:spPr bwMode="auto">
              <a:xfrm>
                <a:off x="3536469" y="3051264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652" name="Rectangle 7651"/>
              <p:cNvSpPr/>
              <p:nvPr/>
            </p:nvSpPr>
            <p:spPr bwMode="auto">
              <a:xfrm>
                <a:off x="1496077" y="3151933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653" name="Rectangle 7652"/>
              <p:cNvSpPr/>
              <p:nvPr/>
            </p:nvSpPr>
            <p:spPr bwMode="auto">
              <a:xfrm>
                <a:off x="1603466" y="3151933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654" name="Rectangle 7653"/>
              <p:cNvSpPr/>
              <p:nvPr/>
            </p:nvSpPr>
            <p:spPr bwMode="auto">
              <a:xfrm>
                <a:off x="1710855" y="3151933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655" name="Rectangle 7654"/>
              <p:cNvSpPr/>
              <p:nvPr/>
            </p:nvSpPr>
            <p:spPr bwMode="auto">
              <a:xfrm>
                <a:off x="1818244" y="3151933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656" name="Rectangle 7655"/>
              <p:cNvSpPr/>
              <p:nvPr/>
            </p:nvSpPr>
            <p:spPr bwMode="auto">
              <a:xfrm>
                <a:off x="1925633" y="3151933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657" name="Rectangle 7656"/>
              <p:cNvSpPr/>
              <p:nvPr/>
            </p:nvSpPr>
            <p:spPr bwMode="auto">
              <a:xfrm>
                <a:off x="2033022" y="3151933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658" name="Rectangle 7657"/>
              <p:cNvSpPr/>
              <p:nvPr/>
            </p:nvSpPr>
            <p:spPr bwMode="auto">
              <a:xfrm>
                <a:off x="2140411" y="3151933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659" name="Rectangle 7658"/>
              <p:cNvSpPr/>
              <p:nvPr/>
            </p:nvSpPr>
            <p:spPr bwMode="auto">
              <a:xfrm>
                <a:off x="2247800" y="3151933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660" name="Rectangle 7659"/>
              <p:cNvSpPr/>
              <p:nvPr/>
            </p:nvSpPr>
            <p:spPr bwMode="auto">
              <a:xfrm>
                <a:off x="2355190" y="3151933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661" name="Rectangle 7660"/>
              <p:cNvSpPr/>
              <p:nvPr/>
            </p:nvSpPr>
            <p:spPr bwMode="auto">
              <a:xfrm>
                <a:off x="2462579" y="3151933"/>
                <a:ext cx="95861" cy="88899"/>
              </a:xfrm>
              <a:prstGeom prst="rect">
                <a:avLst/>
              </a:prstGeom>
              <a:solidFill>
                <a:srgbClr val="FFC00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662" name="Rectangle 7661"/>
              <p:cNvSpPr/>
              <p:nvPr/>
            </p:nvSpPr>
            <p:spPr bwMode="auto">
              <a:xfrm>
                <a:off x="2569968" y="3151933"/>
                <a:ext cx="95861" cy="88899"/>
              </a:xfrm>
              <a:prstGeom prst="rect">
                <a:avLst/>
              </a:prstGeom>
              <a:solidFill>
                <a:srgbClr val="0070C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663" name="Rectangle 7662"/>
              <p:cNvSpPr/>
              <p:nvPr/>
            </p:nvSpPr>
            <p:spPr bwMode="auto">
              <a:xfrm>
                <a:off x="2677357" y="3151933"/>
                <a:ext cx="95861" cy="88899"/>
              </a:xfrm>
              <a:prstGeom prst="rect">
                <a:avLst/>
              </a:prstGeom>
              <a:solidFill>
                <a:srgbClr val="7030A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664" name="Rectangle 7663"/>
              <p:cNvSpPr/>
              <p:nvPr/>
            </p:nvSpPr>
            <p:spPr bwMode="auto">
              <a:xfrm>
                <a:off x="2784746" y="3151933"/>
                <a:ext cx="95861" cy="88899"/>
              </a:xfrm>
              <a:prstGeom prst="rect">
                <a:avLst/>
              </a:prstGeom>
              <a:solidFill>
                <a:srgbClr val="FFFF0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665" name="Rectangle 7664"/>
              <p:cNvSpPr/>
              <p:nvPr/>
            </p:nvSpPr>
            <p:spPr bwMode="auto">
              <a:xfrm>
                <a:off x="2892135" y="3151933"/>
                <a:ext cx="95861" cy="88899"/>
              </a:xfrm>
              <a:prstGeom prst="rect">
                <a:avLst/>
              </a:prstGeom>
              <a:solidFill>
                <a:srgbClr val="3366FF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666" name="Rectangle 7665"/>
              <p:cNvSpPr/>
              <p:nvPr/>
            </p:nvSpPr>
            <p:spPr bwMode="auto">
              <a:xfrm>
                <a:off x="2999524" y="3151933"/>
                <a:ext cx="95861" cy="88899"/>
              </a:xfrm>
              <a:prstGeom prst="rect">
                <a:avLst/>
              </a:prstGeom>
              <a:solidFill>
                <a:srgbClr val="92D05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667" name="Rectangle 7666"/>
              <p:cNvSpPr/>
              <p:nvPr/>
            </p:nvSpPr>
            <p:spPr bwMode="auto">
              <a:xfrm>
                <a:off x="3106913" y="3151933"/>
                <a:ext cx="95861" cy="88899"/>
              </a:xfrm>
              <a:prstGeom prst="rect">
                <a:avLst/>
              </a:prstGeom>
              <a:solidFill>
                <a:srgbClr val="C0000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668" name="Rectangle 7667"/>
              <p:cNvSpPr/>
              <p:nvPr/>
            </p:nvSpPr>
            <p:spPr bwMode="auto">
              <a:xfrm>
                <a:off x="3214302" y="3151933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669" name="Rectangle 7668"/>
              <p:cNvSpPr/>
              <p:nvPr/>
            </p:nvSpPr>
            <p:spPr bwMode="auto">
              <a:xfrm>
                <a:off x="3321691" y="3151933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670" name="Rectangle 7669"/>
              <p:cNvSpPr/>
              <p:nvPr/>
            </p:nvSpPr>
            <p:spPr bwMode="auto">
              <a:xfrm>
                <a:off x="3429080" y="3151933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671" name="Rectangle 7670"/>
              <p:cNvSpPr/>
              <p:nvPr/>
            </p:nvSpPr>
            <p:spPr bwMode="auto">
              <a:xfrm>
                <a:off x="3536469" y="3151933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672" name="Rectangle 7671"/>
              <p:cNvSpPr/>
              <p:nvPr/>
            </p:nvSpPr>
            <p:spPr bwMode="auto">
              <a:xfrm>
                <a:off x="1496077" y="3252603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673" name="Rectangle 7672"/>
              <p:cNvSpPr/>
              <p:nvPr/>
            </p:nvSpPr>
            <p:spPr bwMode="auto">
              <a:xfrm>
                <a:off x="1603466" y="3252603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674" name="Rectangle 7673"/>
              <p:cNvSpPr/>
              <p:nvPr/>
            </p:nvSpPr>
            <p:spPr bwMode="auto">
              <a:xfrm>
                <a:off x="1710855" y="3252603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675" name="Rectangle 7674"/>
              <p:cNvSpPr/>
              <p:nvPr/>
            </p:nvSpPr>
            <p:spPr bwMode="auto">
              <a:xfrm>
                <a:off x="1818244" y="3252603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676" name="Rectangle 7675"/>
              <p:cNvSpPr/>
              <p:nvPr/>
            </p:nvSpPr>
            <p:spPr bwMode="auto">
              <a:xfrm>
                <a:off x="1925633" y="3252603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677" name="Rectangle 7676"/>
              <p:cNvSpPr/>
              <p:nvPr/>
            </p:nvSpPr>
            <p:spPr bwMode="auto">
              <a:xfrm>
                <a:off x="2033022" y="3252603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678" name="Rectangle 7677"/>
              <p:cNvSpPr/>
              <p:nvPr/>
            </p:nvSpPr>
            <p:spPr bwMode="auto">
              <a:xfrm>
                <a:off x="2140411" y="3252603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679" name="Rectangle 7678"/>
              <p:cNvSpPr/>
              <p:nvPr/>
            </p:nvSpPr>
            <p:spPr bwMode="auto">
              <a:xfrm>
                <a:off x="2247800" y="3252603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680" name="Rectangle 7679"/>
              <p:cNvSpPr/>
              <p:nvPr/>
            </p:nvSpPr>
            <p:spPr bwMode="auto">
              <a:xfrm>
                <a:off x="2355190" y="3252603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681" name="Rectangle 7680"/>
              <p:cNvSpPr/>
              <p:nvPr/>
            </p:nvSpPr>
            <p:spPr bwMode="auto">
              <a:xfrm>
                <a:off x="2462579" y="3252603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682" name="Rectangle 7681"/>
              <p:cNvSpPr/>
              <p:nvPr/>
            </p:nvSpPr>
            <p:spPr bwMode="auto">
              <a:xfrm>
                <a:off x="2569968" y="3252603"/>
                <a:ext cx="95861" cy="88899"/>
              </a:xfrm>
              <a:prstGeom prst="rect">
                <a:avLst/>
              </a:prstGeom>
              <a:solidFill>
                <a:srgbClr val="FFC00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683" name="Rectangle 7682"/>
              <p:cNvSpPr/>
              <p:nvPr/>
            </p:nvSpPr>
            <p:spPr bwMode="auto">
              <a:xfrm>
                <a:off x="2677357" y="3252603"/>
                <a:ext cx="95861" cy="88899"/>
              </a:xfrm>
              <a:prstGeom prst="rect">
                <a:avLst/>
              </a:prstGeom>
              <a:solidFill>
                <a:srgbClr val="0070C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684" name="Rectangle 7683"/>
              <p:cNvSpPr/>
              <p:nvPr/>
            </p:nvSpPr>
            <p:spPr bwMode="auto">
              <a:xfrm>
                <a:off x="2784746" y="3252603"/>
                <a:ext cx="95861" cy="88899"/>
              </a:xfrm>
              <a:prstGeom prst="rect">
                <a:avLst/>
              </a:prstGeom>
              <a:solidFill>
                <a:srgbClr val="7030A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685" name="Rectangle 7684"/>
              <p:cNvSpPr/>
              <p:nvPr/>
            </p:nvSpPr>
            <p:spPr bwMode="auto">
              <a:xfrm>
                <a:off x="2892135" y="3252603"/>
                <a:ext cx="95861" cy="88899"/>
              </a:xfrm>
              <a:prstGeom prst="rect">
                <a:avLst/>
              </a:prstGeom>
              <a:solidFill>
                <a:srgbClr val="FFFF0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686" name="Rectangle 7685"/>
              <p:cNvSpPr/>
              <p:nvPr/>
            </p:nvSpPr>
            <p:spPr bwMode="auto">
              <a:xfrm>
                <a:off x="2999524" y="3252603"/>
                <a:ext cx="95861" cy="88899"/>
              </a:xfrm>
              <a:prstGeom prst="rect">
                <a:avLst/>
              </a:prstGeom>
              <a:solidFill>
                <a:srgbClr val="3366FF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687" name="Rectangle 7686"/>
              <p:cNvSpPr/>
              <p:nvPr/>
            </p:nvSpPr>
            <p:spPr bwMode="auto">
              <a:xfrm>
                <a:off x="3106913" y="3252603"/>
                <a:ext cx="95861" cy="88899"/>
              </a:xfrm>
              <a:prstGeom prst="rect">
                <a:avLst/>
              </a:prstGeom>
              <a:solidFill>
                <a:srgbClr val="92D05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688" name="Rectangle 7687"/>
              <p:cNvSpPr/>
              <p:nvPr/>
            </p:nvSpPr>
            <p:spPr bwMode="auto">
              <a:xfrm>
                <a:off x="3214302" y="3252603"/>
                <a:ext cx="95861" cy="88899"/>
              </a:xfrm>
              <a:prstGeom prst="rect">
                <a:avLst/>
              </a:prstGeom>
              <a:solidFill>
                <a:srgbClr val="C0000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689" name="Rectangle 7688"/>
              <p:cNvSpPr/>
              <p:nvPr/>
            </p:nvSpPr>
            <p:spPr bwMode="auto">
              <a:xfrm>
                <a:off x="3321691" y="3252603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690" name="Rectangle 7689"/>
              <p:cNvSpPr/>
              <p:nvPr/>
            </p:nvSpPr>
            <p:spPr bwMode="auto">
              <a:xfrm>
                <a:off x="3429080" y="3252603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691" name="Rectangle 7690"/>
              <p:cNvSpPr/>
              <p:nvPr/>
            </p:nvSpPr>
            <p:spPr bwMode="auto">
              <a:xfrm>
                <a:off x="3536469" y="3252603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692" name="Rectangle 7691"/>
              <p:cNvSpPr/>
              <p:nvPr/>
            </p:nvSpPr>
            <p:spPr bwMode="auto">
              <a:xfrm>
                <a:off x="1496077" y="3353272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693" name="Rectangle 7692"/>
              <p:cNvSpPr/>
              <p:nvPr/>
            </p:nvSpPr>
            <p:spPr bwMode="auto">
              <a:xfrm>
                <a:off x="1603466" y="3353272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694" name="Rectangle 7693"/>
              <p:cNvSpPr/>
              <p:nvPr/>
            </p:nvSpPr>
            <p:spPr bwMode="auto">
              <a:xfrm>
                <a:off x="1710855" y="3353272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695" name="Rectangle 7694"/>
              <p:cNvSpPr/>
              <p:nvPr/>
            </p:nvSpPr>
            <p:spPr bwMode="auto">
              <a:xfrm>
                <a:off x="1818244" y="3353272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696" name="Rectangle 7695"/>
              <p:cNvSpPr/>
              <p:nvPr/>
            </p:nvSpPr>
            <p:spPr bwMode="auto">
              <a:xfrm>
                <a:off x="1925633" y="3353272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697" name="Rectangle 7696"/>
              <p:cNvSpPr/>
              <p:nvPr/>
            </p:nvSpPr>
            <p:spPr bwMode="auto">
              <a:xfrm>
                <a:off x="2033022" y="3353272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698" name="Rectangle 7697"/>
              <p:cNvSpPr/>
              <p:nvPr/>
            </p:nvSpPr>
            <p:spPr bwMode="auto">
              <a:xfrm>
                <a:off x="2140411" y="3353272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699" name="Rectangle 7698"/>
              <p:cNvSpPr/>
              <p:nvPr/>
            </p:nvSpPr>
            <p:spPr bwMode="auto">
              <a:xfrm>
                <a:off x="2247800" y="3353272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700" name="Rectangle 7699"/>
              <p:cNvSpPr/>
              <p:nvPr/>
            </p:nvSpPr>
            <p:spPr bwMode="auto">
              <a:xfrm>
                <a:off x="2355190" y="3353272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701" name="Rectangle 7700"/>
              <p:cNvSpPr/>
              <p:nvPr/>
            </p:nvSpPr>
            <p:spPr bwMode="auto">
              <a:xfrm>
                <a:off x="2462579" y="3353272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702" name="Rectangle 7701"/>
              <p:cNvSpPr/>
              <p:nvPr/>
            </p:nvSpPr>
            <p:spPr bwMode="auto">
              <a:xfrm>
                <a:off x="2569968" y="3353272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703" name="Rectangle 7702"/>
              <p:cNvSpPr/>
              <p:nvPr/>
            </p:nvSpPr>
            <p:spPr bwMode="auto">
              <a:xfrm>
                <a:off x="2677357" y="3353272"/>
                <a:ext cx="95861" cy="88899"/>
              </a:xfrm>
              <a:prstGeom prst="rect">
                <a:avLst/>
              </a:prstGeom>
              <a:solidFill>
                <a:srgbClr val="FFC00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704" name="Rectangle 7703"/>
              <p:cNvSpPr/>
              <p:nvPr/>
            </p:nvSpPr>
            <p:spPr bwMode="auto">
              <a:xfrm>
                <a:off x="2784746" y="3353272"/>
                <a:ext cx="95861" cy="88899"/>
              </a:xfrm>
              <a:prstGeom prst="rect">
                <a:avLst/>
              </a:prstGeom>
              <a:solidFill>
                <a:srgbClr val="0070C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705" name="Rectangle 7704"/>
              <p:cNvSpPr/>
              <p:nvPr/>
            </p:nvSpPr>
            <p:spPr bwMode="auto">
              <a:xfrm>
                <a:off x="2892135" y="3353272"/>
                <a:ext cx="95861" cy="88899"/>
              </a:xfrm>
              <a:prstGeom prst="rect">
                <a:avLst/>
              </a:prstGeom>
              <a:solidFill>
                <a:srgbClr val="7030A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706" name="Rectangle 7705"/>
              <p:cNvSpPr/>
              <p:nvPr/>
            </p:nvSpPr>
            <p:spPr bwMode="auto">
              <a:xfrm>
                <a:off x="2999524" y="3353272"/>
                <a:ext cx="95861" cy="88899"/>
              </a:xfrm>
              <a:prstGeom prst="rect">
                <a:avLst/>
              </a:prstGeom>
              <a:solidFill>
                <a:srgbClr val="FFFF0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707" name="Rectangle 7706"/>
              <p:cNvSpPr/>
              <p:nvPr/>
            </p:nvSpPr>
            <p:spPr bwMode="auto">
              <a:xfrm>
                <a:off x="3106913" y="3353272"/>
                <a:ext cx="95861" cy="88899"/>
              </a:xfrm>
              <a:prstGeom prst="rect">
                <a:avLst/>
              </a:prstGeom>
              <a:solidFill>
                <a:srgbClr val="3366FF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708" name="Rectangle 7707"/>
              <p:cNvSpPr/>
              <p:nvPr/>
            </p:nvSpPr>
            <p:spPr bwMode="auto">
              <a:xfrm>
                <a:off x="3214302" y="3353272"/>
                <a:ext cx="95861" cy="88899"/>
              </a:xfrm>
              <a:prstGeom prst="rect">
                <a:avLst/>
              </a:prstGeom>
              <a:solidFill>
                <a:srgbClr val="92D05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709" name="Rectangle 7708"/>
              <p:cNvSpPr/>
              <p:nvPr/>
            </p:nvSpPr>
            <p:spPr bwMode="auto">
              <a:xfrm>
                <a:off x="3321691" y="3353272"/>
                <a:ext cx="95861" cy="88899"/>
              </a:xfrm>
              <a:prstGeom prst="rect">
                <a:avLst/>
              </a:prstGeom>
              <a:solidFill>
                <a:srgbClr val="C0000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710" name="Rectangle 7709"/>
              <p:cNvSpPr/>
              <p:nvPr/>
            </p:nvSpPr>
            <p:spPr bwMode="auto">
              <a:xfrm>
                <a:off x="3429080" y="3353272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711" name="Rectangle 7710"/>
              <p:cNvSpPr/>
              <p:nvPr/>
            </p:nvSpPr>
            <p:spPr bwMode="auto">
              <a:xfrm>
                <a:off x="3536469" y="3353272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712" name="Rectangle 7711"/>
              <p:cNvSpPr/>
              <p:nvPr/>
            </p:nvSpPr>
            <p:spPr bwMode="auto">
              <a:xfrm>
                <a:off x="1496077" y="3453941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713" name="Rectangle 7712"/>
              <p:cNvSpPr/>
              <p:nvPr/>
            </p:nvSpPr>
            <p:spPr bwMode="auto">
              <a:xfrm>
                <a:off x="1603466" y="3453941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714" name="Rectangle 7713"/>
              <p:cNvSpPr/>
              <p:nvPr/>
            </p:nvSpPr>
            <p:spPr bwMode="auto">
              <a:xfrm>
                <a:off x="1710855" y="3453941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715" name="Rectangle 7714"/>
              <p:cNvSpPr/>
              <p:nvPr/>
            </p:nvSpPr>
            <p:spPr bwMode="auto">
              <a:xfrm>
                <a:off x="1818244" y="3453941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716" name="Rectangle 7715"/>
              <p:cNvSpPr/>
              <p:nvPr/>
            </p:nvSpPr>
            <p:spPr bwMode="auto">
              <a:xfrm>
                <a:off x="1925633" y="3453941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717" name="Rectangle 7716"/>
              <p:cNvSpPr/>
              <p:nvPr/>
            </p:nvSpPr>
            <p:spPr bwMode="auto">
              <a:xfrm>
                <a:off x="2033022" y="3453941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718" name="Rectangle 7717"/>
              <p:cNvSpPr/>
              <p:nvPr/>
            </p:nvSpPr>
            <p:spPr bwMode="auto">
              <a:xfrm>
                <a:off x="2140411" y="3453941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719" name="Rectangle 7718"/>
              <p:cNvSpPr/>
              <p:nvPr/>
            </p:nvSpPr>
            <p:spPr bwMode="auto">
              <a:xfrm>
                <a:off x="2247800" y="3453941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720" name="Rectangle 7719"/>
              <p:cNvSpPr/>
              <p:nvPr/>
            </p:nvSpPr>
            <p:spPr bwMode="auto">
              <a:xfrm>
                <a:off x="2355190" y="3453941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721" name="Rectangle 7720"/>
              <p:cNvSpPr/>
              <p:nvPr/>
            </p:nvSpPr>
            <p:spPr bwMode="auto">
              <a:xfrm>
                <a:off x="2462579" y="3453941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722" name="Rectangle 7721"/>
              <p:cNvSpPr/>
              <p:nvPr/>
            </p:nvSpPr>
            <p:spPr bwMode="auto">
              <a:xfrm>
                <a:off x="2569968" y="3453941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723" name="Rectangle 7722"/>
              <p:cNvSpPr/>
              <p:nvPr/>
            </p:nvSpPr>
            <p:spPr bwMode="auto">
              <a:xfrm>
                <a:off x="2677357" y="3453941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724" name="Rectangle 7723"/>
              <p:cNvSpPr/>
              <p:nvPr/>
            </p:nvSpPr>
            <p:spPr bwMode="auto">
              <a:xfrm>
                <a:off x="2784746" y="3453941"/>
                <a:ext cx="95861" cy="88899"/>
              </a:xfrm>
              <a:prstGeom prst="rect">
                <a:avLst/>
              </a:prstGeom>
              <a:solidFill>
                <a:srgbClr val="FFC00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725" name="Rectangle 7724"/>
              <p:cNvSpPr/>
              <p:nvPr/>
            </p:nvSpPr>
            <p:spPr bwMode="auto">
              <a:xfrm>
                <a:off x="2892135" y="3453941"/>
                <a:ext cx="95861" cy="88899"/>
              </a:xfrm>
              <a:prstGeom prst="rect">
                <a:avLst/>
              </a:prstGeom>
              <a:solidFill>
                <a:srgbClr val="0070C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726" name="Rectangle 7725"/>
              <p:cNvSpPr/>
              <p:nvPr/>
            </p:nvSpPr>
            <p:spPr bwMode="auto">
              <a:xfrm>
                <a:off x="2999524" y="3453941"/>
                <a:ext cx="95861" cy="88899"/>
              </a:xfrm>
              <a:prstGeom prst="rect">
                <a:avLst/>
              </a:prstGeom>
              <a:solidFill>
                <a:srgbClr val="7030A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727" name="Rectangle 7726"/>
              <p:cNvSpPr/>
              <p:nvPr/>
            </p:nvSpPr>
            <p:spPr bwMode="auto">
              <a:xfrm>
                <a:off x="3106913" y="3453941"/>
                <a:ext cx="95861" cy="88899"/>
              </a:xfrm>
              <a:prstGeom prst="rect">
                <a:avLst/>
              </a:prstGeom>
              <a:solidFill>
                <a:srgbClr val="FFFF0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728" name="Rectangle 7727"/>
              <p:cNvSpPr/>
              <p:nvPr/>
            </p:nvSpPr>
            <p:spPr bwMode="auto">
              <a:xfrm>
                <a:off x="3214302" y="3453941"/>
                <a:ext cx="95861" cy="88899"/>
              </a:xfrm>
              <a:prstGeom prst="rect">
                <a:avLst/>
              </a:prstGeom>
              <a:solidFill>
                <a:srgbClr val="3366FF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729" name="Rectangle 7728"/>
              <p:cNvSpPr/>
              <p:nvPr/>
            </p:nvSpPr>
            <p:spPr bwMode="auto">
              <a:xfrm>
                <a:off x="3321691" y="3453941"/>
                <a:ext cx="95861" cy="88899"/>
              </a:xfrm>
              <a:prstGeom prst="rect">
                <a:avLst/>
              </a:prstGeom>
              <a:solidFill>
                <a:srgbClr val="92D05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730" name="Rectangle 7729"/>
              <p:cNvSpPr/>
              <p:nvPr/>
            </p:nvSpPr>
            <p:spPr bwMode="auto">
              <a:xfrm>
                <a:off x="3429080" y="3453941"/>
                <a:ext cx="95861" cy="88899"/>
              </a:xfrm>
              <a:prstGeom prst="rect">
                <a:avLst/>
              </a:prstGeom>
              <a:solidFill>
                <a:srgbClr val="C0000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731" name="Rectangle 7730"/>
              <p:cNvSpPr/>
              <p:nvPr/>
            </p:nvSpPr>
            <p:spPr bwMode="auto">
              <a:xfrm>
                <a:off x="3536469" y="3453941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732" name="Rectangle 7731"/>
              <p:cNvSpPr/>
              <p:nvPr/>
            </p:nvSpPr>
            <p:spPr bwMode="auto">
              <a:xfrm>
                <a:off x="1496077" y="3554611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733" name="Rectangle 7732"/>
              <p:cNvSpPr/>
              <p:nvPr/>
            </p:nvSpPr>
            <p:spPr bwMode="auto">
              <a:xfrm>
                <a:off x="1603466" y="3554611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734" name="Rectangle 7733"/>
              <p:cNvSpPr/>
              <p:nvPr/>
            </p:nvSpPr>
            <p:spPr bwMode="auto">
              <a:xfrm>
                <a:off x="1710855" y="3554611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735" name="Rectangle 7734"/>
              <p:cNvSpPr/>
              <p:nvPr/>
            </p:nvSpPr>
            <p:spPr bwMode="auto">
              <a:xfrm>
                <a:off x="1818244" y="3554611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736" name="Rectangle 7735"/>
              <p:cNvSpPr/>
              <p:nvPr/>
            </p:nvSpPr>
            <p:spPr bwMode="auto">
              <a:xfrm>
                <a:off x="1925633" y="3554611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737" name="Rectangle 7736"/>
              <p:cNvSpPr/>
              <p:nvPr/>
            </p:nvSpPr>
            <p:spPr bwMode="auto">
              <a:xfrm>
                <a:off x="2033022" y="3554611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738" name="Rectangle 7737"/>
              <p:cNvSpPr/>
              <p:nvPr/>
            </p:nvSpPr>
            <p:spPr bwMode="auto">
              <a:xfrm>
                <a:off x="2140411" y="3554611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739" name="Rectangle 7738"/>
              <p:cNvSpPr/>
              <p:nvPr/>
            </p:nvSpPr>
            <p:spPr bwMode="auto">
              <a:xfrm>
                <a:off x="2247800" y="3554611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740" name="Rectangle 7739"/>
              <p:cNvSpPr/>
              <p:nvPr/>
            </p:nvSpPr>
            <p:spPr bwMode="auto">
              <a:xfrm>
                <a:off x="2355190" y="3554611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741" name="Rectangle 7740"/>
              <p:cNvSpPr/>
              <p:nvPr/>
            </p:nvSpPr>
            <p:spPr bwMode="auto">
              <a:xfrm>
                <a:off x="2462579" y="3554611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742" name="Rectangle 7741"/>
              <p:cNvSpPr/>
              <p:nvPr/>
            </p:nvSpPr>
            <p:spPr bwMode="auto">
              <a:xfrm>
                <a:off x="2569968" y="3554611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743" name="Rectangle 7742"/>
              <p:cNvSpPr/>
              <p:nvPr/>
            </p:nvSpPr>
            <p:spPr bwMode="auto">
              <a:xfrm>
                <a:off x="2677357" y="3554611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744" name="Rectangle 7743"/>
              <p:cNvSpPr/>
              <p:nvPr/>
            </p:nvSpPr>
            <p:spPr bwMode="auto">
              <a:xfrm>
                <a:off x="2784746" y="3554611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745" name="Rectangle 7744"/>
              <p:cNvSpPr/>
              <p:nvPr/>
            </p:nvSpPr>
            <p:spPr bwMode="auto">
              <a:xfrm>
                <a:off x="2892135" y="3554611"/>
                <a:ext cx="95861" cy="88899"/>
              </a:xfrm>
              <a:prstGeom prst="rect">
                <a:avLst/>
              </a:prstGeom>
              <a:solidFill>
                <a:srgbClr val="FFC00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746" name="Rectangle 7745"/>
              <p:cNvSpPr/>
              <p:nvPr/>
            </p:nvSpPr>
            <p:spPr bwMode="auto">
              <a:xfrm>
                <a:off x="2999524" y="3554611"/>
                <a:ext cx="95861" cy="88899"/>
              </a:xfrm>
              <a:prstGeom prst="rect">
                <a:avLst/>
              </a:prstGeom>
              <a:solidFill>
                <a:srgbClr val="0070C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747" name="Rectangle 7746"/>
              <p:cNvSpPr/>
              <p:nvPr/>
            </p:nvSpPr>
            <p:spPr bwMode="auto">
              <a:xfrm>
                <a:off x="3106913" y="3554611"/>
                <a:ext cx="95861" cy="88899"/>
              </a:xfrm>
              <a:prstGeom prst="rect">
                <a:avLst/>
              </a:prstGeom>
              <a:solidFill>
                <a:srgbClr val="7030A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748" name="Rectangle 7747"/>
              <p:cNvSpPr/>
              <p:nvPr/>
            </p:nvSpPr>
            <p:spPr bwMode="auto">
              <a:xfrm>
                <a:off x="3214302" y="3554611"/>
                <a:ext cx="95861" cy="88899"/>
              </a:xfrm>
              <a:prstGeom prst="rect">
                <a:avLst/>
              </a:prstGeom>
              <a:solidFill>
                <a:srgbClr val="FFFF0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749" name="Rectangle 7748"/>
              <p:cNvSpPr/>
              <p:nvPr/>
            </p:nvSpPr>
            <p:spPr bwMode="auto">
              <a:xfrm>
                <a:off x="3321691" y="3554611"/>
                <a:ext cx="95861" cy="88899"/>
              </a:xfrm>
              <a:prstGeom prst="rect">
                <a:avLst/>
              </a:prstGeom>
              <a:solidFill>
                <a:srgbClr val="3366FF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750" name="Rectangle 7749"/>
              <p:cNvSpPr/>
              <p:nvPr/>
            </p:nvSpPr>
            <p:spPr bwMode="auto">
              <a:xfrm>
                <a:off x="3429080" y="3554611"/>
                <a:ext cx="95861" cy="88899"/>
              </a:xfrm>
              <a:prstGeom prst="rect">
                <a:avLst/>
              </a:prstGeom>
              <a:solidFill>
                <a:srgbClr val="92D05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751" name="Rectangle 7750"/>
              <p:cNvSpPr/>
              <p:nvPr/>
            </p:nvSpPr>
            <p:spPr bwMode="auto">
              <a:xfrm>
                <a:off x="3536469" y="3554611"/>
                <a:ext cx="95861" cy="88899"/>
              </a:xfrm>
              <a:prstGeom prst="rect">
                <a:avLst/>
              </a:prstGeom>
              <a:solidFill>
                <a:srgbClr val="C0000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752" name="Rectangle 7751"/>
              <p:cNvSpPr/>
              <p:nvPr/>
            </p:nvSpPr>
            <p:spPr bwMode="auto">
              <a:xfrm>
                <a:off x="1496077" y="1641893"/>
                <a:ext cx="95861" cy="88899"/>
              </a:xfrm>
              <a:prstGeom prst="rect">
                <a:avLst/>
              </a:prstGeom>
              <a:solidFill>
                <a:srgbClr val="C0000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753" name="Rectangle 7752"/>
              <p:cNvSpPr/>
              <p:nvPr/>
            </p:nvSpPr>
            <p:spPr bwMode="auto">
              <a:xfrm>
                <a:off x="1603466" y="1641893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754" name="Rectangle 7753"/>
              <p:cNvSpPr/>
              <p:nvPr/>
            </p:nvSpPr>
            <p:spPr bwMode="auto">
              <a:xfrm>
                <a:off x="1710855" y="1641893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755" name="Rectangle 7754"/>
              <p:cNvSpPr/>
              <p:nvPr/>
            </p:nvSpPr>
            <p:spPr bwMode="auto">
              <a:xfrm>
                <a:off x="1818244" y="1641893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756" name="Rectangle 7755"/>
              <p:cNvSpPr/>
              <p:nvPr/>
            </p:nvSpPr>
            <p:spPr bwMode="auto">
              <a:xfrm>
                <a:off x="1925633" y="1641893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757" name="Rectangle 7756"/>
              <p:cNvSpPr/>
              <p:nvPr/>
            </p:nvSpPr>
            <p:spPr bwMode="auto">
              <a:xfrm>
                <a:off x="2033022" y="1641893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758" name="Rectangle 7757"/>
              <p:cNvSpPr/>
              <p:nvPr/>
            </p:nvSpPr>
            <p:spPr bwMode="auto">
              <a:xfrm>
                <a:off x="2140411" y="1641893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759" name="Rectangle 7758"/>
              <p:cNvSpPr/>
              <p:nvPr/>
            </p:nvSpPr>
            <p:spPr bwMode="auto">
              <a:xfrm>
                <a:off x="2247800" y="1641893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760" name="Rectangle 7759"/>
              <p:cNvSpPr/>
              <p:nvPr/>
            </p:nvSpPr>
            <p:spPr bwMode="auto">
              <a:xfrm>
                <a:off x="2355190" y="1641893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761" name="Rectangle 7760"/>
              <p:cNvSpPr/>
              <p:nvPr/>
            </p:nvSpPr>
            <p:spPr bwMode="auto">
              <a:xfrm>
                <a:off x="2462579" y="1641893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762" name="Rectangle 7761"/>
              <p:cNvSpPr/>
              <p:nvPr/>
            </p:nvSpPr>
            <p:spPr bwMode="auto">
              <a:xfrm>
                <a:off x="2569968" y="1641893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763" name="Rectangle 7762"/>
              <p:cNvSpPr/>
              <p:nvPr/>
            </p:nvSpPr>
            <p:spPr bwMode="auto">
              <a:xfrm>
                <a:off x="2677357" y="1641893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764" name="Rectangle 7763"/>
              <p:cNvSpPr/>
              <p:nvPr/>
            </p:nvSpPr>
            <p:spPr bwMode="auto">
              <a:xfrm>
                <a:off x="2784746" y="1641893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765" name="Rectangle 7764"/>
              <p:cNvSpPr/>
              <p:nvPr/>
            </p:nvSpPr>
            <p:spPr bwMode="auto">
              <a:xfrm>
                <a:off x="2892135" y="1641893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766" name="Rectangle 7765"/>
              <p:cNvSpPr/>
              <p:nvPr/>
            </p:nvSpPr>
            <p:spPr bwMode="auto">
              <a:xfrm>
                <a:off x="2999524" y="1641893"/>
                <a:ext cx="95861" cy="88899"/>
              </a:xfrm>
              <a:prstGeom prst="rect">
                <a:avLst/>
              </a:prstGeom>
              <a:solidFill>
                <a:srgbClr val="FFC00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767" name="Rectangle 7766"/>
              <p:cNvSpPr/>
              <p:nvPr/>
            </p:nvSpPr>
            <p:spPr bwMode="auto">
              <a:xfrm>
                <a:off x="3106913" y="1641893"/>
                <a:ext cx="95861" cy="88899"/>
              </a:xfrm>
              <a:prstGeom prst="rect">
                <a:avLst/>
              </a:prstGeom>
              <a:solidFill>
                <a:srgbClr val="3366FF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768" name="Rectangle 7767"/>
              <p:cNvSpPr/>
              <p:nvPr/>
            </p:nvSpPr>
            <p:spPr bwMode="auto">
              <a:xfrm>
                <a:off x="3214302" y="1641893"/>
                <a:ext cx="95861" cy="88899"/>
              </a:xfrm>
              <a:prstGeom prst="rect">
                <a:avLst/>
              </a:prstGeom>
              <a:solidFill>
                <a:srgbClr val="7030A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769" name="Rectangle 7768"/>
              <p:cNvSpPr/>
              <p:nvPr/>
            </p:nvSpPr>
            <p:spPr bwMode="auto">
              <a:xfrm>
                <a:off x="3321691" y="1641893"/>
                <a:ext cx="95861" cy="88899"/>
              </a:xfrm>
              <a:prstGeom prst="rect">
                <a:avLst/>
              </a:prstGeom>
              <a:solidFill>
                <a:srgbClr val="FFFF0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770" name="Rectangle 7769"/>
              <p:cNvSpPr/>
              <p:nvPr/>
            </p:nvSpPr>
            <p:spPr bwMode="auto">
              <a:xfrm>
                <a:off x="3429080" y="1641893"/>
                <a:ext cx="95861" cy="88899"/>
              </a:xfrm>
              <a:prstGeom prst="rect">
                <a:avLst/>
              </a:prstGeom>
              <a:solidFill>
                <a:srgbClr val="3366FF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771" name="Rectangle 7770"/>
              <p:cNvSpPr/>
              <p:nvPr/>
            </p:nvSpPr>
            <p:spPr bwMode="auto">
              <a:xfrm>
                <a:off x="3536469" y="1641893"/>
                <a:ext cx="95861" cy="88899"/>
              </a:xfrm>
              <a:prstGeom prst="rect">
                <a:avLst/>
              </a:prstGeom>
              <a:solidFill>
                <a:srgbClr val="92D05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772" name="Rectangle 7771"/>
              <p:cNvSpPr/>
              <p:nvPr/>
            </p:nvSpPr>
            <p:spPr bwMode="auto">
              <a:xfrm>
                <a:off x="1496077" y="1742562"/>
                <a:ext cx="95861" cy="88899"/>
              </a:xfrm>
              <a:prstGeom prst="rect">
                <a:avLst/>
              </a:prstGeom>
              <a:solidFill>
                <a:srgbClr val="92D05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773" name="Rectangle 7772"/>
              <p:cNvSpPr/>
              <p:nvPr/>
            </p:nvSpPr>
            <p:spPr bwMode="auto">
              <a:xfrm>
                <a:off x="1603466" y="1742562"/>
                <a:ext cx="95861" cy="88899"/>
              </a:xfrm>
              <a:prstGeom prst="rect">
                <a:avLst/>
              </a:prstGeom>
              <a:solidFill>
                <a:srgbClr val="C0000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774" name="Rectangle 7773"/>
              <p:cNvSpPr/>
              <p:nvPr/>
            </p:nvSpPr>
            <p:spPr bwMode="auto">
              <a:xfrm>
                <a:off x="1710855" y="1742562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775" name="Rectangle 7774"/>
              <p:cNvSpPr/>
              <p:nvPr/>
            </p:nvSpPr>
            <p:spPr bwMode="auto">
              <a:xfrm>
                <a:off x="1818244" y="1742562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776" name="Rectangle 7775"/>
              <p:cNvSpPr/>
              <p:nvPr/>
            </p:nvSpPr>
            <p:spPr bwMode="auto">
              <a:xfrm>
                <a:off x="1925633" y="1742562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777" name="Rectangle 7776"/>
              <p:cNvSpPr/>
              <p:nvPr/>
            </p:nvSpPr>
            <p:spPr bwMode="auto">
              <a:xfrm>
                <a:off x="2033022" y="1742562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778" name="Rectangle 7777"/>
              <p:cNvSpPr/>
              <p:nvPr/>
            </p:nvSpPr>
            <p:spPr bwMode="auto">
              <a:xfrm>
                <a:off x="2140411" y="1742562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779" name="Rectangle 7778"/>
              <p:cNvSpPr/>
              <p:nvPr/>
            </p:nvSpPr>
            <p:spPr bwMode="auto">
              <a:xfrm>
                <a:off x="2247800" y="1742562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780" name="Rectangle 7779"/>
              <p:cNvSpPr/>
              <p:nvPr/>
            </p:nvSpPr>
            <p:spPr bwMode="auto">
              <a:xfrm>
                <a:off x="2355190" y="1742562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781" name="Rectangle 7780"/>
              <p:cNvSpPr/>
              <p:nvPr/>
            </p:nvSpPr>
            <p:spPr bwMode="auto">
              <a:xfrm>
                <a:off x="2462579" y="1742562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782" name="Rectangle 7781"/>
              <p:cNvSpPr/>
              <p:nvPr/>
            </p:nvSpPr>
            <p:spPr bwMode="auto">
              <a:xfrm>
                <a:off x="2569968" y="1742562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783" name="Rectangle 7782"/>
              <p:cNvSpPr/>
              <p:nvPr/>
            </p:nvSpPr>
            <p:spPr bwMode="auto">
              <a:xfrm>
                <a:off x="2677357" y="1742562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784" name="Rectangle 7783"/>
              <p:cNvSpPr/>
              <p:nvPr/>
            </p:nvSpPr>
            <p:spPr bwMode="auto">
              <a:xfrm>
                <a:off x="2784746" y="1742562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785" name="Rectangle 7784"/>
              <p:cNvSpPr/>
              <p:nvPr/>
            </p:nvSpPr>
            <p:spPr bwMode="auto">
              <a:xfrm>
                <a:off x="2892135" y="1742562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786" name="Rectangle 7785"/>
              <p:cNvSpPr/>
              <p:nvPr/>
            </p:nvSpPr>
            <p:spPr bwMode="auto">
              <a:xfrm>
                <a:off x="2999524" y="1742562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787" name="Rectangle 7786"/>
              <p:cNvSpPr/>
              <p:nvPr/>
            </p:nvSpPr>
            <p:spPr bwMode="auto">
              <a:xfrm>
                <a:off x="3106913" y="1742562"/>
                <a:ext cx="95861" cy="88899"/>
              </a:xfrm>
              <a:prstGeom prst="rect">
                <a:avLst/>
              </a:prstGeom>
              <a:solidFill>
                <a:srgbClr val="FFC00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788" name="Rectangle 7787"/>
              <p:cNvSpPr/>
              <p:nvPr/>
            </p:nvSpPr>
            <p:spPr bwMode="auto">
              <a:xfrm>
                <a:off x="3214302" y="1742562"/>
                <a:ext cx="95861" cy="88899"/>
              </a:xfrm>
              <a:prstGeom prst="rect">
                <a:avLst/>
              </a:prstGeom>
              <a:solidFill>
                <a:srgbClr val="3366FF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789" name="Rectangle 7788"/>
              <p:cNvSpPr/>
              <p:nvPr/>
            </p:nvSpPr>
            <p:spPr bwMode="auto">
              <a:xfrm>
                <a:off x="3321691" y="1742562"/>
                <a:ext cx="95861" cy="88899"/>
              </a:xfrm>
              <a:prstGeom prst="rect">
                <a:avLst/>
              </a:prstGeom>
              <a:solidFill>
                <a:srgbClr val="7030A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790" name="Rectangle 7789"/>
              <p:cNvSpPr/>
              <p:nvPr/>
            </p:nvSpPr>
            <p:spPr bwMode="auto">
              <a:xfrm>
                <a:off x="3429080" y="1742562"/>
                <a:ext cx="95861" cy="88899"/>
              </a:xfrm>
              <a:prstGeom prst="rect">
                <a:avLst/>
              </a:prstGeom>
              <a:solidFill>
                <a:srgbClr val="FFFF0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791" name="Rectangle 7790"/>
              <p:cNvSpPr/>
              <p:nvPr/>
            </p:nvSpPr>
            <p:spPr bwMode="auto">
              <a:xfrm>
                <a:off x="3536469" y="1742562"/>
                <a:ext cx="95861" cy="88899"/>
              </a:xfrm>
              <a:prstGeom prst="rect">
                <a:avLst/>
              </a:prstGeom>
              <a:solidFill>
                <a:srgbClr val="3366FF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792" name="Rectangle 7791"/>
              <p:cNvSpPr/>
              <p:nvPr/>
            </p:nvSpPr>
            <p:spPr bwMode="auto">
              <a:xfrm>
                <a:off x="1496077" y="1843232"/>
                <a:ext cx="95861" cy="88899"/>
              </a:xfrm>
              <a:prstGeom prst="rect">
                <a:avLst/>
              </a:prstGeom>
              <a:solidFill>
                <a:srgbClr val="3366FF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793" name="Rectangle 7792"/>
              <p:cNvSpPr/>
              <p:nvPr/>
            </p:nvSpPr>
            <p:spPr bwMode="auto">
              <a:xfrm>
                <a:off x="1603466" y="1843232"/>
                <a:ext cx="95861" cy="88899"/>
              </a:xfrm>
              <a:prstGeom prst="rect">
                <a:avLst/>
              </a:prstGeom>
              <a:solidFill>
                <a:srgbClr val="92D05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794" name="Rectangle 7793"/>
              <p:cNvSpPr/>
              <p:nvPr/>
            </p:nvSpPr>
            <p:spPr bwMode="auto">
              <a:xfrm>
                <a:off x="1710855" y="1843232"/>
                <a:ext cx="95861" cy="88899"/>
              </a:xfrm>
              <a:prstGeom prst="rect">
                <a:avLst/>
              </a:prstGeom>
              <a:solidFill>
                <a:srgbClr val="C0000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795" name="Rectangle 7794"/>
              <p:cNvSpPr/>
              <p:nvPr/>
            </p:nvSpPr>
            <p:spPr bwMode="auto">
              <a:xfrm>
                <a:off x="1818244" y="1843232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796" name="Rectangle 7795"/>
              <p:cNvSpPr/>
              <p:nvPr/>
            </p:nvSpPr>
            <p:spPr bwMode="auto">
              <a:xfrm>
                <a:off x="1925633" y="1843232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797" name="Rectangle 7796"/>
              <p:cNvSpPr/>
              <p:nvPr/>
            </p:nvSpPr>
            <p:spPr bwMode="auto">
              <a:xfrm>
                <a:off x="2033022" y="1843232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798" name="Rectangle 7797"/>
              <p:cNvSpPr/>
              <p:nvPr/>
            </p:nvSpPr>
            <p:spPr bwMode="auto">
              <a:xfrm>
                <a:off x="2140411" y="1843232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799" name="Rectangle 7798"/>
              <p:cNvSpPr/>
              <p:nvPr/>
            </p:nvSpPr>
            <p:spPr bwMode="auto">
              <a:xfrm>
                <a:off x="2247800" y="1843232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800" name="Rectangle 7799"/>
              <p:cNvSpPr/>
              <p:nvPr/>
            </p:nvSpPr>
            <p:spPr bwMode="auto">
              <a:xfrm>
                <a:off x="2355190" y="1843232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801" name="Rectangle 7800"/>
              <p:cNvSpPr/>
              <p:nvPr/>
            </p:nvSpPr>
            <p:spPr bwMode="auto">
              <a:xfrm>
                <a:off x="2462579" y="1843232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802" name="Rectangle 7801"/>
              <p:cNvSpPr/>
              <p:nvPr/>
            </p:nvSpPr>
            <p:spPr bwMode="auto">
              <a:xfrm>
                <a:off x="2569968" y="1843232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803" name="Rectangle 7802"/>
              <p:cNvSpPr/>
              <p:nvPr/>
            </p:nvSpPr>
            <p:spPr bwMode="auto">
              <a:xfrm>
                <a:off x="2677357" y="1843232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804" name="Rectangle 7803"/>
              <p:cNvSpPr/>
              <p:nvPr/>
            </p:nvSpPr>
            <p:spPr bwMode="auto">
              <a:xfrm>
                <a:off x="2784746" y="1843232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805" name="Rectangle 7804"/>
              <p:cNvSpPr/>
              <p:nvPr/>
            </p:nvSpPr>
            <p:spPr bwMode="auto">
              <a:xfrm>
                <a:off x="2892135" y="1843232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806" name="Rectangle 7805"/>
              <p:cNvSpPr/>
              <p:nvPr/>
            </p:nvSpPr>
            <p:spPr bwMode="auto">
              <a:xfrm>
                <a:off x="2999524" y="1843232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807" name="Rectangle 7806"/>
              <p:cNvSpPr/>
              <p:nvPr/>
            </p:nvSpPr>
            <p:spPr bwMode="auto">
              <a:xfrm>
                <a:off x="3106913" y="1843232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808" name="Rectangle 7807"/>
              <p:cNvSpPr/>
              <p:nvPr/>
            </p:nvSpPr>
            <p:spPr bwMode="auto">
              <a:xfrm>
                <a:off x="3214302" y="1843232"/>
                <a:ext cx="95861" cy="88899"/>
              </a:xfrm>
              <a:prstGeom prst="rect">
                <a:avLst/>
              </a:prstGeom>
              <a:solidFill>
                <a:srgbClr val="FFC00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809" name="Rectangle 7808"/>
              <p:cNvSpPr/>
              <p:nvPr/>
            </p:nvSpPr>
            <p:spPr bwMode="auto">
              <a:xfrm>
                <a:off x="3321691" y="1843232"/>
                <a:ext cx="95861" cy="88899"/>
              </a:xfrm>
              <a:prstGeom prst="rect">
                <a:avLst/>
              </a:prstGeom>
              <a:solidFill>
                <a:srgbClr val="3366FF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810" name="Rectangle 7809"/>
              <p:cNvSpPr/>
              <p:nvPr/>
            </p:nvSpPr>
            <p:spPr bwMode="auto">
              <a:xfrm>
                <a:off x="3429080" y="1843232"/>
                <a:ext cx="95861" cy="88899"/>
              </a:xfrm>
              <a:prstGeom prst="rect">
                <a:avLst/>
              </a:prstGeom>
              <a:solidFill>
                <a:srgbClr val="7030A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811" name="Rectangle 7810"/>
              <p:cNvSpPr/>
              <p:nvPr/>
            </p:nvSpPr>
            <p:spPr bwMode="auto">
              <a:xfrm>
                <a:off x="3536469" y="1843232"/>
                <a:ext cx="95861" cy="88899"/>
              </a:xfrm>
              <a:prstGeom prst="rect">
                <a:avLst/>
              </a:prstGeom>
              <a:solidFill>
                <a:srgbClr val="FFFF0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812" name="Rectangle 7811"/>
              <p:cNvSpPr/>
              <p:nvPr/>
            </p:nvSpPr>
            <p:spPr bwMode="auto">
              <a:xfrm>
                <a:off x="1496077" y="1943901"/>
                <a:ext cx="95861" cy="88899"/>
              </a:xfrm>
              <a:prstGeom prst="rect">
                <a:avLst/>
              </a:prstGeom>
              <a:solidFill>
                <a:srgbClr val="FFFF0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813" name="Rectangle 7812"/>
              <p:cNvSpPr/>
              <p:nvPr/>
            </p:nvSpPr>
            <p:spPr bwMode="auto">
              <a:xfrm>
                <a:off x="1603466" y="1943901"/>
                <a:ext cx="95861" cy="88899"/>
              </a:xfrm>
              <a:prstGeom prst="rect">
                <a:avLst/>
              </a:prstGeom>
              <a:solidFill>
                <a:srgbClr val="3366FF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814" name="Rectangle 7813"/>
              <p:cNvSpPr/>
              <p:nvPr/>
            </p:nvSpPr>
            <p:spPr bwMode="auto">
              <a:xfrm>
                <a:off x="1710855" y="1943901"/>
                <a:ext cx="95861" cy="88899"/>
              </a:xfrm>
              <a:prstGeom prst="rect">
                <a:avLst/>
              </a:prstGeom>
              <a:solidFill>
                <a:srgbClr val="92D05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815" name="Rectangle 7814"/>
              <p:cNvSpPr/>
              <p:nvPr/>
            </p:nvSpPr>
            <p:spPr bwMode="auto">
              <a:xfrm>
                <a:off x="1818244" y="1943901"/>
                <a:ext cx="95861" cy="88899"/>
              </a:xfrm>
              <a:prstGeom prst="rect">
                <a:avLst/>
              </a:prstGeom>
              <a:solidFill>
                <a:srgbClr val="C0000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816" name="Rectangle 7815"/>
              <p:cNvSpPr/>
              <p:nvPr/>
            </p:nvSpPr>
            <p:spPr bwMode="auto">
              <a:xfrm>
                <a:off x="1925633" y="1943901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817" name="Rectangle 7816"/>
              <p:cNvSpPr/>
              <p:nvPr/>
            </p:nvSpPr>
            <p:spPr bwMode="auto">
              <a:xfrm>
                <a:off x="2033022" y="1943901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818" name="Rectangle 7817"/>
              <p:cNvSpPr/>
              <p:nvPr/>
            </p:nvSpPr>
            <p:spPr bwMode="auto">
              <a:xfrm>
                <a:off x="2140411" y="1943901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819" name="Rectangle 7818"/>
              <p:cNvSpPr/>
              <p:nvPr/>
            </p:nvSpPr>
            <p:spPr bwMode="auto">
              <a:xfrm>
                <a:off x="2247800" y="1943901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820" name="Rectangle 7819"/>
              <p:cNvSpPr/>
              <p:nvPr/>
            </p:nvSpPr>
            <p:spPr bwMode="auto">
              <a:xfrm>
                <a:off x="2355190" y="1943901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821" name="Rectangle 7820"/>
              <p:cNvSpPr/>
              <p:nvPr/>
            </p:nvSpPr>
            <p:spPr bwMode="auto">
              <a:xfrm>
                <a:off x="2462579" y="1943901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822" name="Rectangle 7821"/>
              <p:cNvSpPr/>
              <p:nvPr/>
            </p:nvSpPr>
            <p:spPr bwMode="auto">
              <a:xfrm>
                <a:off x="2569968" y="1943901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823" name="Rectangle 7822"/>
              <p:cNvSpPr/>
              <p:nvPr/>
            </p:nvSpPr>
            <p:spPr bwMode="auto">
              <a:xfrm>
                <a:off x="2677357" y="1943901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824" name="Rectangle 7823"/>
              <p:cNvSpPr/>
              <p:nvPr/>
            </p:nvSpPr>
            <p:spPr bwMode="auto">
              <a:xfrm>
                <a:off x="2784746" y="1943901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825" name="Rectangle 7824"/>
              <p:cNvSpPr/>
              <p:nvPr/>
            </p:nvSpPr>
            <p:spPr bwMode="auto">
              <a:xfrm>
                <a:off x="2892135" y="1943901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826" name="Rectangle 7825"/>
              <p:cNvSpPr/>
              <p:nvPr/>
            </p:nvSpPr>
            <p:spPr bwMode="auto">
              <a:xfrm>
                <a:off x="2999524" y="1943901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827" name="Rectangle 7826"/>
              <p:cNvSpPr/>
              <p:nvPr/>
            </p:nvSpPr>
            <p:spPr bwMode="auto">
              <a:xfrm>
                <a:off x="3106913" y="1943901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828" name="Rectangle 7827"/>
              <p:cNvSpPr/>
              <p:nvPr/>
            </p:nvSpPr>
            <p:spPr bwMode="auto">
              <a:xfrm>
                <a:off x="3214302" y="1943901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829" name="Rectangle 7828"/>
              <p:cNvSpPr/>
              <p:nvPr/>
            </p:nvSpPr>
            <p:spPr bwMode="auto">
              <a:xfrm>
                <a:off x="3321691" y="1943901"/>
                <a:ext cx="95861" cy="88899"/>
              </a:xfrm>
              <a:prstGeom prst="rect">
                <a:avLst/>
              </a:prstGeom>
              <a:solidFill>
                <a:srgbClr val="FFC00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830" name="Rectangle 7829"/>
              <p:cNvSpPr/>
              <p:nvPr/>
            </p:nvSpPr>
            <p:spPr bwMode="auto">
              <a:xfrm>
                <a:off x="3429080" y="1943901"/>
                <a:ext cx="95861" cy="88899"/>
              </a:xfrm>
              <a:prstGeom prst="rect">
                <a:avLst/>
              </a:prstGeom>
              <a:solidFill>
                <a:srgbClr val="3366FF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831" name="Rectangle 7830"/>
              <p:cNvSpPr/>
              <p:nvPr/>
            </p:nvSpPr>
            <p:spPr bwMode="auto">
              <a:xfrm>
                <a:off x="3536469" y="1943901"/>
                <a:ext cx="95861" cy="88899"/>
              </a:xfrm>
              <a:prstGeom prst="rect">
                <a:avLst/>
              </a:prstGeom>
              <a:solidFill>
                <a:srgbClr val="7030A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832" name="Rectangle 7831"/>
              <p:cNvSpPr/>
              <p:nvPr/>
            </p:nvSpPr>
            <p:spPr bwMode="auto">
              <a:xfrm>
                <a:off x="1496077" y="2044571"/>
                <a:ext cx="95861" cy="88899"/>
              </a:xfrm>
              <a:prstGeom prst="rect">
                <a:avLst/>
              </a:prstGeom>
              <a:solidFill>
                <a:srgbClr val="7030A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833" name="Rectangle 7832"/>
              <p:cNvSpPr/>
              <p:nvPr/>
            </p:nvSpPr>
            <p:spPr bwMode="auto">
              <a:xfrm>
                <a:off x="1603466" y="2044571"/>
                <a:ext cx="95861" cy="88899"/>
              </a:xfrm>
              <a:prstGeom prst="rect">
                <a:avLst/>
              </a:prstGeom>
              <a:solidFill>
                <a:srgbClr val="FFFF0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834" name="Rectangle 7833"/>
              <p:cNvSpPr/>
              <p:nvPr/>
            </p:nvSpPr>
            <p:spPr bwMode="auto">
              <a:xfrm>
                <a:off x="1710855" y="2044571"/>
                <a:ext cx="95861" cy="88899"/>
              </a:xfrm>
              <a:prstGeom prst="rect">
                <a:avLst/>
              </a:prstGeom>
              <a:solidFill>
                <a:srgbClr val="3366FF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835" name="Rectangle 7834"/>
              <p:cNvSpPr/>
              <p:nvPr/>
            </p:nvSpPr>
            <p:spPr bwMode="auto">
              <a:xfrm>
                <a:off x="1818244" y="2044571"/>
                <a:ext cx="95861" cy="88899"/>
              </a:xfrm>
              <a:prstGeom prst="rect">
                <a:avLst/>
              </a:prstGeom>
              <a:solidFill>
                <a:srgbClr val="92D05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836" name="Rectangle 7835"/>
              <p:cNvSpPr/>
              <p:nvPr/>
            </p:nvSpPr>
            <p:spPr bwMode="auto">
              <a:xfrm>
                <a:off x="1925633" y="2044571"/>
                <a:ext cx="95861" cy="88899"/>
              </a:xfrm>
              <a:prstGeom prst="rect">
                <a:avLst/>
              </a:prstGeom>
              <a:solidFill>
                <a:srgbClr val="C0000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837" name="Rectangle 7836"/>
              <p:cNvSpPr/>
              <p:nvPr/>
            </p:nvSpPr>
            <p:spPr bwMode="auto">
              <a:xfrm>
                <a:off x="2033022" y="2044571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838" name="Rectangle 7837"/>
              <p:cNvSpPr/>
              <p:nvPr/>
            </p:nvSpPr>
            <p:spPr bwMode="auto">
              <a:xfrm>
                <a:off x="2140411" y="2044571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839" name="Rectangle 7838"/>
              <p:cNvSpPr/>
              <p:nvPr/>
            </p:nvSpPr>
            <p:spPr bwMode="auto">
              <a:xfrm>
                <a:off x="2247800" y="2044571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840" name="Rectangle 7839"/>
              <p:cNvSpPr/>
              <p:nvPr/>
            </p:nvSpPr>
            <p:spPr bwMode="auto">
              <a:xfrm>
                <a:off x="2355190" y="2044571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841" name="Rectangle 7840"/>
              <p:cNvSpPr/>
              <p:nvPr/>
            </p:nvSpPr>
            <p:spPr bwMode="auto">
              <a:xfrm>
                <a:off x="2462579" y="2044571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842" name="Rectangle 7841"/>
              <p:cNvSpPr/>
              <p:nvPr/>
            </p:nvSpPr>
            <p:spPr bwMode="auto">
              <a:xfrm>
                <a:off x="2569968" y="2044571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843" name="Rectangle 7842"/>
              <p:cNvSpPr/>
              <p:nvPr/>
            </p:nvSpPr>
            <p:spPr bwMode="auto">
              <a:xfrm>
                <a:off x="2677357" y="2044571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844" name="Rectangle 7843"/>
              <p:cNvSpPr/>
              <p:nvPr/>
            </p:nvSpPr>
            <p:spPr bwMode="auto">
              <a:xfrm>
                <a:off x="2784746" y="2044571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845" name="Rectangle 7844"/>
              <p:cNvSpPr/>
              <p:nvPr/>
            </p:nvSpPr>
            <p:spPr bwMode="auto">
              <a:xfrm>
                <a:off x="2892135" y="2044571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846" name="Rectangle 7845"/>
              <p:cNvSpPr/>
              <p:nvPr/>
            </p:nvSpPr>
            <p:spPr bwMode="auto">
              <a:xfrm>
                <a:off x="2999524" y="2044571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847" name="Rectangle 7846"/>
              <p:cNvSpPr/>
              <p:nvPr/>
            </p:nvSpPr>
            <p:spPr bwMode="auto">
              <a:xfrm>
                <a:off x="3106913" y="2044571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848" name="Rectangle 7847"/>
              <p:cNvSpPr/>
              <p:nvPr/>
            </p:nvSpPr>
            <p:spPr bwMode="auto">
              <a:xfrm>
                <a:off x="3214302" y="2044571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849" name="Rectangle 7848"/>
              <p:cNvSpPr/>
              <p:nvPr/>
            </p:nvSpPr>
            <p:spPr bwMode="auto">
              <a:xfrm>
                <a:off x="3321691" y="2044571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850" name="Rectangle 7849"/>
              <p:cNvSpPr/>
              <p:nvPr/>
            </p:nvSpPr>
            <p:spPr bwMode="auto">
              <a:xfrm>
                <a:off x="3429080" y="2044571"/>
                <a:ext cx="95861" cy="88899"/>
              </a:xfrm>
              <a:prstGeom prst="rect">
                <a:avLst/>
              </a:prstGeom>
              <a:solidFill>
                <a:srgbClr val="FFC00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851" name="Rectangle 7850"/>
              <p:cNvSpPr/>
              <p:nvPr/>
            </p:nvSpPr>
            <p:spPr bwMode="auto">
              <a:xfrm>
                <a:off x="3536469" y="2044571"/>
                <a:ext cx="95861" cy="88899"/>
              </a:xfrm>
              <a:prstGeom prst="rect">
                <a:avLst/>
              </a:prstGeom>
              <a:solidFill>
                <a:srgbClr val="3366FF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852" name="Rectangle 7851"/>
              <p:cNvSpPr/>
              <p:nvPr/>
            </p:nvSpPr>
            <p:spPr bwMode="auto">
              <a:xfrm>
                <a:off x="1496077" y="2145240"/>
                <a:ext cx="95861" cy="88899"/>
              </a:xfrm>
              <a:prstGeom prst="rect">
                <a:avLst/>
              </a:prstGeom>
              <a:solidFill>
                <a:srgbClr val="0070C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853" name="Rectangle 7852"/>
              <p:cNvSpPr/>
              <p:nvPr/>
            </p:nvSpPr>
            <p:spPr bwMode="auto">
              <a:xfrm>
                <a:off x="1603466" y="2145240"/>
                <a:ext cx="95861" cy="88899"/>
              </a:xfrm>
              <a:prstGeom prst="rect">
                <a:avLst/>
              </a:prstGeom>
              <a:solidFill>
                <a:srgbClr val="7030A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854" name="Rectangle 7853"/>
              <p:cNvSpPr/>
              <p:nvPr/>
            </p:nvSpPr>
            <p:spPr bwMode="auto">
              <a:xfrm>
                <a:off x="1710855" y="2145240"/>
                <a:ext cx="95861" cy="88899"/>
              </a:xfrm>
              <a:prstGeom prst="rect">
                <a:avLst/>
              </a:prstGeom>
              <a:solidFill>
                <a:srgbClr val="FFFF0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855" name="Rectangle 7854"/>
              <p:cNvSpPr/>
              <p:nvPr/>
            </p:nvSpPr>
            <p:spPr bwMode="auto">
              <a:xfrm>
                <a:off x="1818244" y="2145240"/>
                <a:ext cx="95861" cy="88899"/>
              </a:xfrm>
              <a:prstGeom prst="rect">
                <a:avLst/>
              </a:prstGeom>
              <a:solidFill>
                <a:srgbClr val="3366FF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856" name="Rectangle 7855"/>
              <p:cNvSpPr/>
              <p:nvPr/>
            </p:nvSpPr>
            <p:spPr bwMode="auto">
              <a:xfrm>
                <a:off x="1925633" y="2145240"/>
                <a:ext cx="95861" cy="88899"/>
              </a:xfrm>
              <a:prstGeom prst="rect">
                <a:avLst/>
              </a:prstGeom>
              <a:solidFill>
                <a:srgbClr val="92D05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857" name="Rectangle 7856"/>
              <p:cNvSpPr/>
              <p:nvPr/>
            </p:nvSpPr>
            <p:spPr bwMode="auto">
              <a:xfrm>
                <a:off x="2033022" y="2145240"/>
                <a:ext cx="95861" cy="88899"/>
              </a:xfrm>
              <a:prstGeom prst="rect">
                <a:avLst/>
              </a:prstGeom>
              <a:solidFill>
                <a:srgbClr val="C0000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858" name="Rectangle 7857"/>
              <p:cNvSpPr/>
              <p:nvPr/>
            </p:nvSpPr>
            <p:spPr bwMode="auto">
              <a:xfrm>
                <a:off x="2140411" y="2145240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859" name="Rectangle 7858"/>
              <p:cNvSpPr/>
              <p:nvPr/>
            </p:nvSpPr>
            <p:spPr bwMode="auto">
              <a:xfrm>
                <a:off x="2247800" y="2145240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860" name="Rectangle 7859"/>
              <p:cNvSpPr/>
              <p:nvPr/>
            </p:nvSpPr>
            <p:spPr bwMode="auto">
              <a:xfrm>
                <a:off x="2355190" y="2145240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861" name="Rectangle 7860"/>
              <p:cNvSpPr/>
              <p:nvPr/>
            </p:nvSpPr>
            <p:spPr bwMode="auto">
              <a:xfrm>
                <a:off x="2462579" y="2145240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862" name="Rectangle 7861"/>
              <p:cNvSpPr/>
              <p:nvPr/>
            </p:nvSpPr>
            <p:spPr bwMode="auto">
              <a:xfrm>
                <a:off x="2569968" y="2145240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863" name="Rectangle 7862"/>
              <p:cNvSpPr/>
              <p:nvPr/>
            </p:nvSpPr>
            <p:spPr bwMode="auto">
              <a:xfrm>
                <a:off x="2677357" y="2145240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864" name="Rectangle 7863"/>
              <p:cNvSpPr/>
              <p:nvPr/>
            </p:nvSpPr>
            <p:spPr bwMode="auto">
              <a:xfrm>
                <a:off x="2784746" y="2145240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865" name="Rectangle 7864"/>
              <p:cNvSpPr/>
              <p:nvPr/>
            </p:nvSpPr>
            <p:spPr bwMode="auto">
              <a:xfrm>
                <a:off x="2892135" y="2145240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866" name="Rectangle 7865"/>
              <p:cNvSpPr/>
              <p:nvPr/>
            </p:nvSpPr>
            <p:spPr bwMode="auto">
              <a:xfrm>
                <a:off x="2999524" y="2145240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867" name="Rectangle 7866"/>
              <p:cNvSpPr/>
              <p:nvPr/>
            </p:nvSpPr>
            <p:spPr bwMode="auto">
              <a:xfrm>
                <a:off x="3106913" y="2145240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868" name="Rectangle 7867"/>
              <p:cNvSpPr/>
              <p:nvPr/>
            </p:nvSpPr>
            <p:spPr bwMode="auto">
              <a:xfrm>
                <a:off x="3214302" y="2145240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869" name="Rectangle 7868"/>
              <p:cNvSpPr/>
              <p:nvPr/>
            </p:nvSpPr>
            <p:spPr bwMode="auto">
              <a:xfrm>
                <a:off x="3321691" y="2145240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870" name="Rectangle 7869"/>
              <p:cNvSpPr/>
              <p:nvPr/>
            </p:nvSpPr>
            <p:spPr bwMode="auto">
              <a:xfrm>
                <a:off x="3429080" y="2145240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871" name="Rectangle 7870"/>
              <p:cNvSpPr/>
              <p:nvPr/>
            </p:nvSpPr>
            <p:spPr bwMode="auto">
              <a:xfrm>
                <a:off x="3536469" y="2145240"/>
                <a:ext cx="95861" cy="88899"/>
              </a:xfrm>
              <a:prstGeom prst="rect">
                <a:avLst/>
              </a:prstGeom>
              <a:solidFill>
                <a:srgbClr val="FFC00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872" name="Rectangle 7871"/>
              <p:cNvSpPr/>
              <p:nvPr/>
            </p:nvSpPr>
            <p:spPr bwMode="auto">
              <a:xfrm>
                <a:off x="1496077" y="2245909"/>
                <a:ext cx="95861" cy="88899"/>
              </a:xfrm>
              <a:prstGeom prst="rect">
                <a:avLst/>
              </a:prstGeom>
              <a:solidFill>
                <a:srgbClr val="FFC00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873" name="Rectangle 7872"/>
              <p:cNvSpPr/>
              <p:nvPr/>
            </p:nvSpPr>
            <p:spPr bwMode="auto">
              <a:xfrm>
                <a:off x="1603466" y="2245909"/>
                <a:ext cx="95861" cy="88899"/>
              </a:xfrm>
              <a:prstGeom prst="rect">
                <a:avLst/>
              </a:prstGeom>
              <a:solidFill>
                <a:srgbClr val="0070C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874" name="Rectangle 7873"/>
              <p:cNvSpPr/>
              <p:nvPr/>
            </p:nvSpPr>
            <p:spPr bwMode="auto">
              <a:xfrm>
                <a:off x="1710855" y="2245909"/>
                <a:ext cx="95861" cy="88899"/>
              </a:xfrm>
              <a:prstGeom prst="rect">
                <a:avLst/>
              </a:prstGeom>
              <a:solidFill>
                <a:srgbClr val="7030A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875" name="Rectangle 7874"/>
              <p:cNvSpPr/>
              <p:nvPr/>
            </p:nvSpPr>
            <p:spPr bwMode="auto">
              <a:xfrm>
                <a:off x="1818244" y="2245909"/>
                <a:ext cx="95861" cy="88899"/>
              </a:xfrm>
              <a:prstGeom prst="rect">
                <a:avLst/>
              </a:prstGeom>
              <a:solidFill>
                <a:srgbClr val="FFFF0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876" name="Rectangle 7875"/>
              <p:cNvSpPr/>
              <p:nvPr/>
            </p:nvSpPr>
            <p:spPr bwMode="auto">
              <a:xfrm>
                <a:off x="1925633" y="2245909"/>
                <a:ext cx="95861" cy="88899"/>
              </a:xfrm>
              <a:prstGeom prst="rect">
                <a:avLst/>
              </a:prstGeom>
              <a:solidFill>
                <a:srgbClr val="3366FF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877" name="Rectangle 7876"/>
              <p:cNvSpPr/>
              <p:nvPr/>
            </p:nvSpPr>
            <p:spPr bwMode="auto">
              <a:xfrm>
                <a:off x="2033022" y="2245909"/>
                <a:ext cx="95861" cy="88899"/>
              </a:xfrm>
              <a:prstGeom prst="rect">
                <a:avLst/>
              </a:prstGeom>
              <a:solidFill>
                <a:srgbClr val="92D05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878" name="Rectangle 7877"/>
              <p:cNvSpPr/>
              <p:nvPr/>
            </p:nvSpPr>
            <p:spPr bwMode="auto">
              <a:xfrm>
                <a:off x="2140411" y="2245909"/>
                <a:ext cx="95861" cy="88899"/>
              </a:xfrm>
              <a:prstGeom prst="rect">
                <a:avLst/>
              </a:prstGeom>
              <a:solidFill>
                <a:srgbClr val="C0000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879" name="Rectangle 7878"/>
              <p:cNvSpPr/>
              <p:nvPr/>
            </p:nvSpPr>
            <p:spPr bwMode="auto">
              <a:xfrm>
                <a:off x="2247800" y="2245909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880" name="Rectangle 7879"/>
              <p:cNvSpPr/>
              <p:nvPr/>
            </p:nvSpPr>
            <p:spPr bwMode="auto">
              <a:xfrm>
                <a:off x="2355190" y="2245909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881" name="Rectangle 7880"/>
              <p:cNvSpPr/>
              <p:nvPr/>
            </p:nvSpPr>
            <p:spPr bwMode="auto">
              <a:xfrm>
                <a:off x="2462579" y="2245909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882" name="Rectangle 7881"/>
              <p:cNvSpPr/>
              <p:nvPr/>
            </p:nvSpPr>
            <p:spPr bwMode="auto">
              <a:xfrm>
                <a:off x="2569968" y="2245909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883" name="Rectangle 7882"/>
              <p:cNvSpPr/>
              <p:nvPr/>
            </p:nvSpPr>
            <p:spPr bwMode="auto">
              <a:xfrm>
                <a:off x="2677357" y="2245909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884" name="Rectangle 7883"/>
              <p:cNvSpPr/>
              <p:nvPr/>
            </p:nvSpPr>
            <p:spPr bwMode="auto">
              <a:xfrm>
                <a:off x="2784746" y="2245909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885" name="Rectangle 7884"/>
              <p:cNvSpPr/>
              <p:nvPr/>
            </p:nvSpPr>
            <p:spPr bwMode="auto">
              <a:xfrm>
                <a:off x="2892135" y="2245909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886" name="Rectangle 7885"/>
              <p:cNvSpPr/>
              <p:nvPr/>
            </p:nvSpPr>
            <p:spPr bwMode="auto">
              <a:xfrm>
                <a:off x="2999524" y="2245909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887" name="Rectangle 7886"/>
              <p:cNvSpPr/>
              <p:nvPr/>
            </p:nvSpPr>
            <p:spPr bwMode="auto">
              <a:xfrm>
                <a:off x="3106913" y="2245909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888" name="Rectangle 7887"/>
              <p:cNvSpPr/>
              <p:nvPr/>
            </p:nvSpPr>
            <p:spPr bwMode="auto">
              <a:xfrm>
                <a:off x="3214302" y="2245909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889" name="Rectangle 7888"/>
              <p:cNvSpPr/>
              <p:nvPr/>
            </p:nvSpPr>
            <p:spPr bwMode="auto">
              <a:xfrm>
                <a:off x="3321691" y="2245909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890" name="Rectangle 7889"/>
              <p:cNvSpPr/>
              <p:nvPr/>
            </p:nvSpPr>
            <p:spPr bwMode="auto">
              <a:xfrm>
                <a:off x="3429080" y="2245909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891" name="Rectangle 7890"/>
              <p:cNvSpPr/>
              <p:nvPr/>
            </p:nvSpPr>
            <p:spPr bwMode="auto">
              <a:xfrm>
                <a:off x="3536469" y="2245909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892" name="Rectangle 7891"/>
              <p:cNvSpPr/>
              <p:nvPr/>
            </p:nvSpPr>
            <p:spPr bwMode="auto">
              <a:xfrm>
                <a:off x="1496077" y="2346579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893" name="Rectangle 7892"/>
              <p:cNvSpPr/>
              <p:nvPr/>
            </p:nvSpPr>
            <p:spPr bwMode="auto">
              <a:xfrm>
                <a:off x="1603466" y="2346579"/>
                <a:ext cx="95861" cy="88899"/>
              </a:xfrm>
              <a:prstGeom prst="rect">
                <a:avLst/>
              </a:prstGeom>
              <a:solidFill>
                <a:srgbClr val="FFC00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894" name="Rectangle 7893"/>
              <p:cNvSpPr/>
              <p:nvPr/>
            </p:nvSpPr>
            <p:spPr bwMode="auto">
              <a:xfrm>
                <a:off x="1710855" y="2346579"/>
                <a:ext cx="95861" cy="88899"/>
              </a:xfrm>
              <a:prstGeom prst="rect">
                <a:avLst/>
              </a:prstGeom>
              <a:solidFill>
                <a:srgbClr val="0070C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895" name="Rectangle 7894"/>
              <p:cNvSpPr/>
              <p:nvPr/>
            </p:nvSpPr>
            <p:spPr bwMode="auto">
              <a:xfrm>
                <a:off x="1818244" y="2346579"/>
                <a:ext cx="95861" cy="88899"/>
              </a:xfrm>
              <a:prstGeom prst="rect">
                <a:avLst/>
              </a:prstGeom>
              <a:solidFill>
                <a:srgbClr val="7030A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896" name="Rectangle 7895"/>
              <p:cNvSpPr/>
              <p:nvPr/>
            </p:nvSpPr>
            <p:spPr bwMode="auto">
              <a:xfrm>
                <a:off x="1925633" y="2346579"/>
                <a:ext cx="95861" cy="88899"/>
              </a:xfrm>
              <a:prstGeom prst="rect">
                <a:avLst/>
              </a:prstGeom>
              <a:solidFill>
                <a:srgbClr val="FFFF0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897" name="Rectangle 7896"/>
              <p:cNvSpPr/>
              <p:nvPr/>
            </p:nvSpPr>
            <p:spPr bwMode="auto">
              <a:xfrm>
                <a:off x="2033022" y="2346579"/>
                <a:ext cx="95861" cy="88899"/>
              </a:xfrm>
              <a:prstGeom prst="rect">
                <a:avLst/>
              </a:prstGeom>
              <a:solidFill>
                <a:srgbClr val="3366FF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898" name="Rectangle 7897"/>
              <p:cNvSpPr/>
              <p:nvPr/>
            </p:nvSpPr>
            <p:spPr bwMode="auto">
              <a:xfrm>
                <a:off x="2140411" y="2346579"/>
                <a:ext cx="95861" cy="88899"/>
              </a:xfrm>
              <a:prstGeom prst="rect">
                <a:avLst/>
              </a:prstGeom>
              <a:solidFill>
                <a:srgbClr val="92D05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899" name="Rectangle 7898"/>
              <p:cNvSpPr/>
              <p:nvPr/>
            </p:nvSpPr>
            <p:spPr bwMode="auto">
              <a:xfrm>
                <a:off x="2247800" y="2346579"/>
                <a:ext cx="95861" cy="88899"/>
              </a:xfrm>
              <a:prstGeom prst="rect">
                <a:avLst/>
              </a:prstGeom>
              <a:solidFill>
                <a:srgbClr val="C0000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900" name="Rectangle 7899"/>
              <p:cNvSpPr/>
              <p:nvPr/>
            </p:nvSpPr>
            <p:spPr bwMode="auto">
              <a:xfrm>
                <a:off x="2355190" y="2346579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901" name="Rectangle 7900"/>
              <p:cNvSpPr/>
              <p:nvPr/>
            </p:nvSpPr>
            <p:spPr bwMode="auto">
              <a:xfrm>
                <a:off x="2462579" y="2346579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902" name="Rectangle 7901"/>
              <p:cNvSpPr/>
              <p:nvPr/>
            </p:nvSpPr>
            <p:spPr bwMode="auto">
              <a:xfrm>
                <a:off x="2569968" y="2346579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903" name="Rectangle 7902"/>
              <p:cNvSpPr/>
              <p:nvPr/>
            </p:nvSpPr>
            <p:spPr bwMode="auto">
              <a:xfrm>
                <a:off x="2677357" y="2346579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904" name="Rectangle 7903"/>
              <p:cNvSpPr/>
              <p:nvPr/>
            </p:nvSpPr>
            <p:spPr bwMode="auto">
              <a:xfrm>
                <a:off x="2784746" y="2346579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905" name="Rectangle 7904"/>
              <p:cNvSpPr/>
              <p:nvPr/>
            </p:nvSpPr>
            <p:spPr bwMode="auto">
              <a:xfrm>
                <a:off x="2892135" y="2346579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906" name="Rectangle 7905"/>
              <p:cNvSpPr/>
              <p:nvPr/>
            </p:nvSpPr>
            <p:spPr bwMode="auto">
              <a:xfrm>
                <a:off x="2999524" y="2346579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907" name="Rectangle 7906"/>
              <p:cNvSpPr/>
              <p:nvPr/>
            </p:nvSpPr>
            <p:spPr bwMode="auto">
              <a:xfrm>
                <a:off x="3106913" y="2346579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908" name="Rectangle 7907"/>
              <p:cNvSpPr/>
              <p:nvPr/>
            </p:nvSpPr>
            <p:spPr bwMode="auto">
              <a:xfrm>
                <a:off x="3214302" y="2346579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909" name="Rectangle 7908"/>
              <p:cNvSpPr/>
              <p:nvPr/>
            </p:nvSpPr>
            <p:spPr bwMode="auto">
              <a:xfrm>
                <a:off x="3321691" y="2346579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910" name="Rectangle 7909"/>
              <p:cNvSpPr/>
              <p:nvPr/>
            </p:nvSpPr>
            <p:spPr bwMode="auto">
              <a:xfrm>
                <a:off x="3429080" y="2346579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911" name="Rectangle 7910"/>
              <p:cNvSpPr/>
              <p:nvPr/>
            </p:nvSpPr>
            <p:spPr bwMode="auto">
              <a:xfrm>
                <a:off x="3536469" y="2346579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7912" name="Group 7911"/>
            <p:cNvGrpSpPr/>
            <p:nvPr/>
          </p:nvGrpSpPr>
          <p:grpSpPr>
            <a:xfrm>
              <a:off x="4559028" y="1233668"/>
              <a:ext cx="2136253" cy="2001617"/>
              <a:chOff x="3730774" y="1641893"/>
              <a:chExt cx="2136253" cy="2001617"/>
            </a:xfrm>
          </p:grpSpPr>
          <p:sp>
            <p:nvSpPr>
              <p:cNvPr id="7913" name="Rectangle 7912"/>
              <p:cNvSpPr/>
              <p:nvPr/>
            </p:nvSpPr>
            <p:spPr bwMode="auto">
              <a:xfrm>
                <a:off x="3730774" y="2447248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914" name="Rectangle 7913"/>
              <p:cNvSpPr/>
              <p:nvPr/>
            </p:nvSpPr>
            <p:spPr bwMode="auto">
              <a:xfrm>
                <a:off x="3838163" y="2447248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915" name="Rectangle 7914"/>
              <p:cNvSpPr/>
              <p:nvPr/>
            </p:nvSpPr>
            <p:spPr bwMode="auto">
              <a:xfrm>
                <a:off x="3945552" y="2447248"/>
                <a:ext cx="95861" cy="88899"/>
              </a:xfrm>
              <a:prstGeom prst="rect">
                <a:avLst/>
              </a:prstGeom>
              <a:solidFill>
                <a:srgbClr val="FFFF0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916" name="Rectangle 7915"/>
              <p:cNvSpPr/>
              <p:nvPr/>
            </p:nvSpPr>
            <p:spPr bwMode="auto">
              <a:xfrm>
                <a:off x="4052941" y="2447248"/>
                <a:ext cx="95861" cy="88899"/>
              </a:xfrm>
              <a:prstGeom prst="rect">
                <a:avLst/>
              </a:prstGeom>
              <a:solidFill>
                <a:sysClr val="window" lastClr="FFFFFF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917" name="Rectangle 7916"/>
              <p:cNvSpPr/>
              <p:nvPr/>
            </p:nvSpPr>
            <p:spPr bwMode="auto">
              <a:xfrm>
                <a:off x="4160330" y="2447248"/>
                <a:ext cx="95861" cy="88899"/>
              </a:xfrm>
              <a:prstGeom prst="rect">
                <a:avLst/>
              </a:prstGeom>
              <a:solidFill>
                <a:srgbClr val="ED7D31">
                  <a:lumMod val="75000"/>
                </a:srgb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918" name="Rectangle 7917"/>
              <p:cNvSpPr/>
              <p:nvPr/>
            </p:nvSpPr>
            <p:spPr bwMode="auto">
              <a:xfrm>
                <a:off x="4267719" y="2447248"/>
                <a:ext cx="95861" cy="88899"/>
              </a:xfrm>
              <a:prstGeom prst="rect">
                <a:avLst/>
              </a:prstGeom>
              <a:solidFill>
                <a:srgbClr val="CCCCCC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919" name="Rectangle 7918"/>
              <p:cNvSpPr/>
              <p:nvPr/>
            </p:nvSpPr>
            <p:spPr bwMode="auto">
              <a:xfrm>
                <a:off x="4375108" y="2447248"/>
                <a:ext cx="95861" cy="88899"/>
              </a:xfrm>
              <a:prstGeom prst="rect">
                <a:avLst/>
              </a:prstGeom>
              <a:solidFill>
                <a:srgbClr val="92D05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920" name="Rectangle 7919"/>
              <p:cNvSpPr/>
              <p:nvPr/>
            </p:nvSpPr>
            <p:spPr bwMode="auto">
              <a:xfrm>
                <a:off x="4482497" y="2447248"/>
                <a:ext cx="95861" cy="88899"/>
              </a:xfrm>
              <a:prstGeom prst="rect">
                <a:avLst/>
              </a:prstGeom>
              <a:solidFill>
                <a:srgbClr val="C0000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921" name="Rectangle 7920"/>
              <p:cNvSpPr/>
              <p:nvPr/>
            </p:nvSpPr>
            <p:spPr bwMode="auto">
              <a:xfrm>
                <a:off x="4589887" y="2447248"/>
                <a:ext cx="95861" cy="88899"/>
              </a:xfrm>
              <a:prstGeom prst="rect">
                <a:avLst/>
              </a:prstGeom>
              <a:solidFill>
                <a:srgbClr val="FFC00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922" name="Rectangle 7921"/>
              <p:cNvSpPr/>
              <p:nvPr/>
            </p:nvSpPr>
            <p:spPr bwMode="auto">
              <a:xfrm>
                <a:off x="4697276" y="2447248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923" name="Rectangle 7922"/>
              <p:cNvSpPr/>
              <p:nvPr/>
            </p:nvSpPr>
            <p:spPr bwMode="auto">
              <a:xfrm>
                <a:off x="4804665" y="2447248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924" name="Rectangle 7923"/>
              <p:cNvSpPr/>
              <p:nvPr/>
            </p:nvSpPr>
            <p:spPr bwMode="auto">
              <a:xfrm>
                <a:off x="4912054" y="2447248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925" name="Rectangle 7924"/>
              <p:cNvSpPr/>
              <p:nvPr/>
            </p:nvSpPr>
            <p:spPr bwMode="auto">
              <a:xfrm>
                <a:off x="5019443" y="2447248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926" name="Rectangle 7925"/>
              <p:cNvSpPr/>
              <p:nvPr/>
            </p:nvSpPr>
            <p:spPr bwMode="auto">
              <a:xfrm>
                <a:off x="5126832" y="2447248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927" name="Rectangle 7926"/>
              <p:cNvSpPr/>
              <p:nvPr/>
            </p:nvSpPr>
            <p:spPr bwMode="auto">
              <a:xfrm>
                <a:off x="5234221" y="2447248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928" name="Rectangle 7927"/>
              <p:cNvSpPr/>
              <p:nvPr/>
            </p:nvSpPr>
            <p:spPr bwMode="auto">
              <a:xfrm>
                <a:off x="5341610" y="2447248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929" name="Rectangle 7928"/>
              <p:cNvSpPr/>
              <p:nvPr/>
            </p:nvSpPr>
            <p:spPr bwMode="auto">
              <a:xfrm>
                <a:off x="5448999" y="2447248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930" name="Rectangle 7929"/>
              <p:cNvSpPr/>
              <p:nvPr/>
            </p:nvSpPr>
            <p:spPr bwMode="auto">
              <a:xfrm>
                <a:off x="5556388" y="2447248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931" name="Rectangle 7930"/>
              <p:cNvSpPr/>
              <p:nvPr/>
            </p:nvSpPr>
            <p:spPr bwMode="auto">
              <a:xfrm>
                <a:off x="5663777" y="2447248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932" name="Rectangle 7931"/>
              <p:cNvSpPr/>
              <p:nvPr/>
            </p:nvSpPr>
            <p:spPr bwMode="auto">
              <a:xfrm>
                <a:off x="5771166" y="2447248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933" name="Rectangle 7932"/>
              <p:cNvSpPr/>
              <p:nvPr/>
            </p:nvSpPr>
            <p:spPr bwMode="auto">
              <a:xfrm>
                <a:off x="3730774" y="2547917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934" name="Rectangle 7933"/>
              <p:cNvSpPr/>
              <p:nvPr/>
            </p:nvSpPr>
            <p:spPr bwMode="auto">
              <a:xfrm>
                <a:off x="3838163" y="2547917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935" name="Rectangle 7934"/>
              <p:cNvSpPr/>
              <p:nvPr/>
            </p:nvSpPr>
            <p:spPr bwMode="auto">
              <a:xfrm>
                <a:off x="3945552" y="2547917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936" name="Rectangle 7935"/>
              <p:cNvSpPr/>
              <p:nvPr/>
            </p:nvSpPr>
            <p:spPr bwMode="auto">
              <a:xfrm>
                <a:off x="4052941" y="2547917"/>
                <a:ext cx="95861" cy="88899"/>
              </a:xfrm>
              <a:prstGeom prst="rect">
                <a:avLst/>
              </a:prstGeom>
              <a:solidFill>
                <a:srgbClr val="FFFF0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937" name="Rectangle 7936"/>
              <p:cNvSpPr/>
              <p:nvPr/>
            </p:nvSpPr>
            <p:spPr bwMode="auto">
              <a:xfrm>
                <a:off x="4160330" y="2547917"/>
                <a:ext cx="95861" cy="88899"/>
              </a:xfrm>
              <a:prstGeom prst="rect">
                <a:avLst/>
              </a:prstGeom>
              <a:solidFill>
                <a:sysClr val="window" lastClr="FFFFFF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938" name="Rectangle 7937"/>
              <p:cNvSpPr/>
              <p:nvPr/>
            </p:nvSpPr>
            <p:spPr bwMode="auto">
              <a:xfrm>
                <a:off x="4267719" y="2547917"/>
                <a:ext cx="95861" cy="88899"/>
              </a:xfrm>
              <a:prstGeom prst="rect">
                <a:avLst/>
              </a:prstGeom>
              <a:solidFill>
                <a:srgbClr val="ED7D31">
                  <a:lumMod val="75000"/>
                </a:srgb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939" name="Rectangle 7938"/>
              <p:cNvSpPr/>
              <p:nvPr/>
            </p:nvSpPr>
            <p:spPr bwMode="auto">
              <a:xfrm>
                <a:off x="4375108" y="2547917"/>
                <a:ext cx="95861" cy="88899"/>
              </a:xfrm>
              <a:prstGeom prst="rect">
                <a:avLst/>
              </a:prstGeom>
              <a:solidFill>
                <a:srgbClr val="CCCCCC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940" name="Rectangle 7939"/>
              <p:cNvSpPr/>
              <p:nvPr/>
            </p:nvSpPr>
            <p:spPr bwMode="auto">
              <a:xfrm>
                <a:off x="4482497" y="2547917"/>
                <a:ext cx="95861" cy="88899"/>
              </a:xfrm>
              <a:prstGeom prst="rect">
                <a:avLst/>
              </a:prstGeom>
              <a:solidFill>
                <a:srgbClr val="92D05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941" name="Rectangle 7940"/>
              <p:cNvSpPr/>
              <p:nvPr/>
            </p:nvSpPr>
            <p:spPr bwMode="auto">
              <a:xfrm>
                <a:off x="4589887" y="2547917"/>
                <a:ext cx="95861" cy="88899"/>
              </a:xfrm>
              <a:prstGeom prst="rect">
                <a:avLst/>
              </a:prstGeom>
              <a:solidFill>
                <a:srgbClr val="C0000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942" name="Rectangle 7941"/>
              <p:cNvSpPr/>
              <p:nvPr/>
            </p:nvSpPr>
            <p:spPr bwMode="auto">
              <a:xfrm>
                <a:off x="4697276" y="2547917"/>
                <a:ext cx="95861" cy="88899"/>
              </a:xfrm>
              <a:prstGeom prst="rect">
                <a:avLst/>
              </a:prstGeom>
              <a:solidFill>
                <a:srgbClr val="FFC00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943" name="Rectangle 7942"/>
              <p:cNvSpPr/>
              <p:nvPr/>
            </p:nvSpPr>
            <p:spPr bwMode="auto">
              <a:xfrm>
                <a:off x="4804665" y="2547917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944" name="Rectangle 7943"/>
              <p:cNvSpPr/>
              <p:nvPr/>
            </p:nvSpPr>
            <p:spPr bwMode="auto">
              <a:xfrm>
                <a:off x="4912054" y="2547917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945" name="Rectangle 7944"/>
              <p:cNvSpPr/>
              <p:nvPr/>
            </p:nvSpPr>
            <p:spPr bwMode="auto">
              <a:xfrm>
                <a:off x="5019443" y="2547917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946" name="Rectangle 7945"/>
              <p:cNvSpPr/>
              <p:nvPr/>
            </p:nvSpPr>
            <p:spPr bwMode="auto">
              <a:xfrm>
                <a:off x="5126832" y="2547917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947" name="Rectangle 7946"/>
              <p:cNvSpPr/>
              <p:nvPr/>
            </p:nvSpPr>
            <p:spPr bwMode="auto">
              <a:xfrm>
                <a:off x="5234221" y="2547917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948" name="Rectangle 7947"/>
              <p:cNvSpPr/>
              <p:nvPr/>
            </p:nvSpPr>
            <p:spPr bwMode="auto">
              <a:xfrm>
                <a:off x="5341610" y="2547917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949" name="Rectangle 7948"/>
              <p:cNvSpPr/>
              <p:nvPr/>
            </p:nvSpPr>
            <p:spPr bwMode="auto">
              <a:xfrm>
                <a:off x="5448999" y="2547917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950" name="Rectangle 7949"/>
              <p:cNvSpPr/>
              <p:nvPr/>
            </p:nvSpPr>
            <p:spPr bwMode="auto">
              <a:xfrm>
                <a:off x="5556388" y="2547917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951" name="Rectangle 7950"/>
              <p:cNvSpPr/>
              <p:nvPr/>
            </p:nvSpPr>
            <p:spPr bwMode="auto">
              <a:xfrm>
                <a:off x="5663777" y="2547917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952" name="Rectangle 7951"/>
              <p:cNvSpPr/>
              <p:nvPr/>
            </p:nvSpPr>
            <p:spPr bwMode="auto">
              <a:xfrm>
                <a:off x="5771166" y="2547917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953" name="Rectangle 7952"/>
              <p:cNvSpPr/>
              <p:nvPr/>
            </p:nvSpPr>
            <p:spPr bwMode="auto">
              <a:xfrm>
                <a:off x="3730774" y="2648587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954" name="Rectangle 7953"/>
              <p:cNvSpPr/>
              <p:nvPr/>
            </p:nvSpPr>
            <p:spPr bwMode="auto">
              <a:xfrm>
                <a:off x="3838163" y="2648587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955" name="Rectangle 7954"/>
              <p:cNvSpPr/>
              <p:nvPr/>
            </p:nvSpPr>
            <p:spPr bwMode="auto">
              <a:xfrm>
                <a:off x="3945552" y="2648587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956" name="Rectangle 7955"/>
              <p:cNvSpPr/>
              <p:nvPr/>
            </p:nvSpPr>
            <p:spPr bwMode="auto">
              <a:xfrm>
                <a:off x="4052941" y="2648587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957" name="Rectangle 7956"/>
              <p:cNvSpPr/>
              <p:nvPr/>
            </p:nvSpPr>
            <p:spPr bwMode="auto">
              <a:xfrm>
                <a:off x="4160330" y="2648587"/>
                <a:ext cx="95861" cy="88899"/>
              </a:xfrm>
              <a:prstGeom prst="rect">
                <a:avLst/>
              </a:prstGeom>
              <a:solidFill>
                <a:srgbClr val="FFFF0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958" name="Rectangle 7957"/>
              <p:cNvSpPr/>
              <p:nvPr/>
            </p:nvSpPr>
            <p:spPr bwMode="auto">
              <a:xfrm>
                <a:off x="4267719" y="2648587"/>
                <a:ext cx="95861" cy="88899"/>
              </a:xfrm>
              <a:prstGeom prst="rect">
                <a:avLst/>
              </a:prstGeom>
              <a:solidFill>
                <a:sysClr val="window" lastClr="FFFFFF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959" name="Rectangle 7958"/>
              <p:cNvSpPr/>
              <p:nvPr/>
            </p:nvSpPr>
            <p:spPr bwMode="auto">
              <a:xfrm>
                <a:off x="4375108" y="2648587"/>
                <a:ext cx="95861" cy="88899"/>
              </a:xfrm>
              <a:prstGeom prst="rect">
                <a:avLst/>
              </a:prstGeom>
              <a:solidFill>
                <a:srgbClr val="ED7D31">
                  <a:lumMod val="75000"/>
                </a:srgb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960" name="Rectangle 7959"/>
              <p:cNvSpPr/>
              <p:nvPr/>
            </p:nvSpPr>
            <p:spPr bwMode="auto">
              <a:xfrm>
                <a:off x="4482497" y="2648587"/>
                <a:ext cx="95861" cy="88899"/>
              </a:xfrm>
              <a:prstGeom prst="rect">
                <a:avLst/>
              </a:prstGeom>
              <a:solidFill>
                <a:srgbClr val="CCCCCC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961" name="Rectangle 7960"/>
              <p:cNvSpPr/>
              <p:nvPr/>
            </p:nvSpPr>
            <p:spPr bwMode="auto">
              <a:xfrm>
                <a:off x="4589887" y="2648587"/>
                <a:ext cx="95861" cy="88899"/>
              </a:xfrm>
              <a:prstGeom prst="rect">
                <a:avLst/>
              </a:prstGeom>
              <a:solidFill>
                <a:srgbClr val="92D05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962" name="Rectangle 7961"/>
              <p:cNvSpPr/>
              <p:nvPr/>
            </p:nvSpPr>
            <p:spPr bwMode="auto">
              <a:xfrm>
                <a:off x="4697276" y="2648587"/>
                <a:ext cx="95861" cy="88899"/>
              </a:xfrm>
              <a:prstGeom prst="rect">
                <a:avLst/>
              </a:prstGeom>
              <a:solidFill>
                <a:srgbClr val="C0000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963" name="Rectangle 7962"/>
              <p:cNvSpPr/>
              <p:nvPr/>
            </p:nvSpPr>
            <p:spPr bwMode="auto">
              <a:xfrm>
                <a:off x="4804665" y="2648587"/>
                <a:ext cx="95861" cy="88899"/>
              </a:xfrm>
              <a:prstGeom prst="rect">
                <a:avLst/>
              </a:prstGeom>
              <a:solidFill>
                <a:srgbClr val="FFC00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964" name="Rectangle 7963"/>
              <p:cNvSpPr/>
              <p:nvPr/>
            </p:nvSpPr>
            <p:spPr bwMode="auto">
              <a:xfrm>
                <a:off x="4912054" y="2648587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965" name="Rectangle 7964"/>
              <p:cNvSpPr/>
              <p:nvPr/>
            </p:nvSpPr>
            <p:spPr bwMode="auto">
              <a:xfrm>
                <a:off x="5019443" y="2648587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966" name="Rectangle 7965"/>
              <p:cNvSpPr/>
              <p:nvPr/>
            </p:nvSpPr>
            <p:spPr bwMode="auto">
              <a:xfrm>
                <a:off x="5126832" y="2648587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967" name="Rectangle 7966"/>
              <p:cNvSpPr/>
              <p:nvPr/>
            </p:nvSpPr>
            <p:spPr bwMode="auto">
              <a:xfrm>
                <a:off x="5234221" y="2648587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968" name="Rectangle 7967"/>
              <p:cNvSpPr/>
              <p:nvPr/>
            </p:nvSpPr>
            <p:spPr bwMode="auto">
              <a:xfrm>
                <a:off x="5341610" y="2648587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969" name="Rectangle 7968"/>
              <p:cNvSpPr/>
              <p:nvPr/>
            </p:nvSpPr>
            <p:spPr bwMode="auto">
              <a:xfrm>
                <a:off x="5448999" y="2648587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970" name="Rectangle 7969"/>
              <p:cNvSpPr/>
              <p:nvPr/>
            </p:nvSpPr>
            <p:spPr bwMode="auto">
              <a:xfrm>
                <a:off x="5556388" y="2648587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971" name="Rectangle 7970"/>
              <p:cNvSpPr/>
              <p:nvPr/>
            </p:nvSpPr>
            <p:spPr bwMode="auto">
              <a:xfrm>
                <a:off x="5663777" y="2648587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972" name="Rectangle 7971"/>
              <p:cNvSpPr/>
              <p:nvPr/>
            </p:nvSpPr>
            <p:spPr bwMode="auto">
              <a:xfrm>
                <a:off x="5771166" y="2648587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973" name="Rectangle 7972"/>
              <p:cNvSpPr/>
              <p:nvPr/>
            </p:nvSpPr>
            <p:spPr bwMode="auto">
              <a:xfrm>
                <a:off x="3730774" y="2749256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974" name="Rectangle 7973"/>
              <p:cNvSpPr/>
              <p:nvPr/>
            </p:nvSpPr>
            <p:spPr bwMode="auto">
              <a:xfrm>
                <a:off x="3838163" y="2749256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975" name="Rectangle 7974"/>
              <p:cNvSpPr/>
              <p:nvPr/>
            </p:nvSpPr>
            <p:spPr bwMode="auto">
              <a:xfrm>
                <a:off x="3945552" y="2749256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976" name="Rectangle 7975"/>
              <p:cNvSpPr/>
              <p:nvPr/>
            </p:nvSpPr>
            <p:spPr bwMode="auto">
              <a:xfrm>
                <a:off x="4052941" y="2749256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977" name="Rectangle 7976"/>
              <p:cNvSpPr/>
              <p:nvPr/>
            </p:nvSpPr>
            <p:spPr bwMode="auto">
              <a:xfrm>
                <a:off x="4160330" y="2749256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978" name="Rectangle 7977"/>
              <p:cNvSpPr/>
              <p:nvPr/>
            </p:nvSpPr>
            <p:spPr bwMode="auto">
              <a:xfrm>
                <a:off x="4267719" y="2749256"/>
                <a:ext cx="95861" cy="88899"/>
              </a:xfrm>
              <a:prstGeom prst="rect">
                <a:avLst/>
              </a:prstGeom>
              <a:solidFill>
                <a:srgbClr val="FFFF0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979" name="Rectangle 7978"/>
              <p:cNvSpPr/>
              <p:nvPr/>
            </p:nvSpPr>
            <p:spPr bwMode="auto">
              <a:xfrm>
                <a:off x="4375108" y="2749256"/>
                <a:ext cx="95861" cy="88899"/>
              </a:xfrm>
              <a:prstGeom prst="rect">
                <a:avLst/>
              </a:prstGeom>
              <a:solidFill>
                <a:sysClr val="window" lastClr="FFFFFF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980" name="Rectangle 7979"/>
              <p:cNvSpPr/>
              <p:nvPr/>
            </p:nvSpPr>
            <p:spPr bwMode="auto">
              <a:xfrm>
                <a:off x="4482497" y="2749256"/>
                <a:ext cx="95861" cy="88899"/>
              </a:xfrm>
              <a:prstGeom prst="rect">
                <a:avLst/>
              </a:prstGeom>
              <a:solidFill>
                <a:srgbClr val="ED7D31">
                  <a:lumMod val="75000"/>
                </a:srgb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981" name="Rectangle 7980"/>
              <p:cNvSpPr/>
              <p:nvPr/>
            </p:nvSpPr>
            <p:spPr bwMode="auto">
              <a:xfrm>
                <a:off x="4589887" y="2749256"/>
                <a:ext cx="95861" cy="88899"/>
              </a:xfrm>
              <a:prstGeom prst="rect">
                <a:avLst/>
              </a:prstGeom>
              <a:solidFill>
                <a:srgbClr val="CCCCCC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982" name="Rectangle 7981"/>
              <p:cNvSpPr/>
              <p:nvPr/>
            </p:nvSpPr>
            <p:spPr bwMode="auto">
              <a:xfrm>
                <a:off x="4697276" y="2749256"/>
                <a:ext cx="95861" cy="88899"/>
              </a:xfrm>
              <a:prstGeom prst="rect">
                <a:avLst/>
              </a:prstGeom>
              <a:solidFill>
                <a:srgbClr val="92D05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983" name="Rectangle 7982"/>
              <p:cNvSpPr/>
              <p:nvPr/>
            </p:nvSpPr>
            <p:spPr bwMode="auto">
              <a:xfrm>
                <a:off x="4804665" y="2749256"/>
                <a:ext cx="95861" cy="88899"/>
              </a:xfrm>
              <a:prstGeom prst="rect">
                <a:avLst/>
              </a:prstGeom>
              <a:solidFill>
                <a:srgbClr val="C0000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984" name="Rectangle 7983"/>
              <p:cNvSpPr/>
              <p:nvPr/>
            </p:nvSpPr>
            <p:spPr bwMode="auto">
              <a:xfrm>
                <a:off x="4912054" y="2749256"/>
                <a:ext cx="95861" cy="88899"/>
              </a:xfrm>
              <a:prstGeom prst="rect">
                <a:avLst/>
              </a:prstGeom>
              <a:solidFill>
                <a:srgbClr val="FFC00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985" name="Rectangle 7984"/>
              <p:cNvSpPr/>
              <p:nvPr/>
            </p:nvSpPr>
            <p:spPr bwMode="auto">
              <a:xfrm>
                <a:off x="5019443" y="2749256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986" name="Rectangle 7985"/>
              <p:cNvSpPr/>
              <p:nvPr/>
            </p:nvSpPr>
            <p:spPr bwMode="auto">
              <a:xfrm>
                <a:off x="5126832" y="2749256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987" name="Rectangle 7986"/>
              <p:cNvSpPr/>
              <p:nvPr/>
            </p:nvSpPr>
            <p:spPr bwMode="auto">
              <a:xfrm>
                <a:off x="5234221" y="2749256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988" name="Rectangle 7987"/>
              <p:cNvSpPr/>
              <p:nvPr/>
            </p:nvSpPr>
            <p:spPr bwMode="auto">
              <a:xfrm>
                <a:off x="5341610" y="2749256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989" name="Rectangle 7988"/>
              <p:cNvSpPr/>
              <p:nvPr/>
            </p:nvSpPr>
            <p:spPr bwMode="auto">
              <a:xfrm>
                <a:off x="5448999" y="2749256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990" name="Rectangle 7989"/>
              <p:cNvSpPr/>
              <p:nvPr/>
            </p:nvSpPr>
            <p:spPr bwMode="auto">
              <a:xfrm>
                <a:off x="5556388" y="2749256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991" name="Rectangle 7990"/>
              <p:cNvSpPr/>
              <p:nvPr/>
            </p:nvSpPr>
            <p:spPr bwMode="auto">
              <a:xfrm>
                <a:off x="5663777" y="2749256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992" name="Rectangle 7991"/>
              <p:cNvSpPr/>
              <p:nvPr/>
            </p:nvSpPr>
            <p:spPr bwMode="auto">
              <a:xfrm>
                <a:off x="5771166" y="2749256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993" name="Rectangle 7992"/>
              <p:cNvSpPr/>
              <p:nvPr/>
            </p:nvSpPr>
            <p:spPr bwMode="auto">
              <a:xfrm>
                <a:off x="3730774" y="2849925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994" name="Rectangle 7993"/>
              <p:cNvSpPr/>
              <p:nvPr/>
            </p:nvSpPr>
            <p:spPr bwMode="auto">
              <a:xfrm>
                <a:off x="3838163" y="2849925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995" name="Rectangle 7994"/>
              <p:cNvSpPr/>
              <p:nvPr/>
            </p:nvSpPr>
            <p:spPr bwMode="auto">
              <a:xfrm>
                <a:off x="3945552" y="2849925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996" name="Rectangle 7995"/>
              <p:cNvSpPr/>
              <p:nvPr/>
            </p:nvSpPr>
            <p:spPr bwMode="auto">
              <a:xfrm>
                <a:off x="4052941" y="2849925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997" name="Rectangle 7996"/>
              <p:cNvSpPr/>
              <p:nvPr/>
            </p:nvSpPr>
            <p:spPr bwMode="auto">
              <a:xfrm>
                <a:off x="4160330" y="2849925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998" name="Rectangle 7997"/>
              <p:cNvSpPr/>
              <p:nvPr/>
            </p:nvSpPr>
            <p:spPr bwMode="auto">
              <a:xfrm>
                <a:off x="4267719" y="2849925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999" name="Rectangle 7998"/>
              <p:cNvSpPr/>
              <p:nvPr/>
            </p:nvSpPr>
            <p:spPr bwMode="auto">
              <a:xfrm>
                <a:off x="4375108" y="2849925"/>
                <a:ext cx="95861" cy="88899"/>
              </a:xfrm>
              <a:prstGeom prst="rect">
                <a:avLst/>
              </a:prstGeom>
              <a:solidFill>
                <a:srgbClr val="FFFF0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000" name="Rectangle 7999"/>
              <p:cNvSpPr/>
              <p:nvPr/>
            </p:nvSpPr>
            <p:spPr bwMode="auto">
              <a:xfrm>
                <a:off x="4482497" y="2849925"/>
                <a:ext cx="95861" cy="88899"/>
              </a:xfrm>
              <a:prstGeom prst="rect">
                <a:avLst/>
              </a:prstGeom>
              <a:solidFill>
                <a:sysClr val="window" lastClr="FFFFFF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001" name="Rectangle 8000"/>
              <p:cNvSpPr/>
              <p:nvPr/>
            </p:nvSpPr>
            <p:spPr bwMode="auto">
              <a:xfrm>
                <a:off x="4589887" y="2849925"/>
                <a:ext cx="95861" cy="88899"/>
              </a:xfrm>
              <a:prstGeom prst="rect">
                <a:avLst/>
              </a:prstGeom>
              <a:solidFill>
                <a:srgbClr val="ED7D31">
                  <a:lumMod val="75000"/>
                </a:srgb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002" name="Rectangle 8001"/>
              <p:cNvSpPr/>
              <p:nvPr/>
            </p:nvSpPr>
            <p:spPr bwMode="auto">
              <a:xfrm>
                <a:off x="4697276" y="2849925"/>
                <a:ext cx="95861" cy="88899"/>
              </a:xfrm>
              <a:prstGeom prst="rect">
                <a:avLst/>
              </a:prstGeom>
              <a:solidFill>
                <a:srgbClr val="CCCCCC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003" name="Rectangle 8002"/>
              <p:cNvSpPr/>
              <p:nvPr/>
            </p:nvSpPr>
            <p:spPr bwMode="auto">
              <a:xfrm>
                <a:off x="4804665" y="2849925"/>
                <a:ext cx="95861" cy="88899"/>
              </a:xfrm>
              <a:prstGeom prst="rect">
                <a:avLst/>
              </a:prstGeom>
              <a:solidFill>
                <a:srgbClr val="92D05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004" name="Rectangle 8003"/>
              <p:cNvSpPr/>
              <p:nvPr/>
            </p:nvSpPr>
            <p:spPr bwMode="auto">
              <a:xfrm>
                <a:off x="4912054" y="2849925"/>
                <a:ext cx="95861" cy="88899"/>
              </a:xfrm>
              <a:prstGeom prst="rect">
                <a:avLst/>
              </a:prstGeom>
              <a:solidFill>
                <a:srgbClr val="C0000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005" name="Rectangle 8004"/>
              <p:cNvSpPr/>
              <p:nvPr/>
            </p:nvSpPr>
            <p:spPr bwMode="auto">
              <a:xfrm>
                <a:off x="5019443" y="2849925"/>
                <a:ext cx="95861" cy="88899"/>
              </a:xfrm>
              <a:prstGeom prst="rect">
                <a:avLst/>
              </a:prstGeom>
              <a:solidFill>
                <a:srgbClr val="FFC00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006" name="Rectangle 8005"/>
              <p:cNvSpPr/>
              <p:nvPr/>
            </p:nvSpPr>
            <p:spPr bwMode="auto">
              <a:xfrm>
                <a:off x="5126832" y="2849925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007" name="Rectangle 8006"/>
              <p:cNvSpPr/>
              <p:nvPr/>
            </p:nvSpPr>
            <p:spPr bwMode="auto">
              <a:xfrm>
                <a:off x="5234221" y="2849925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008" name="Rectangle 8007"/>
              <p:cNvSpPr/>
              <p:nvPr/>
            </p:nvSpPr>
            <p:spPr bwMode="auto">
              <a:xfrm>
                <a:off x="5341610" y="2849925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009" name="Rectangle 8008"/>
              <p:cNvSpPr/>
              <p:nvPr/>
            </p:nvSpPr>
            <p:spPr bwMode="auto">
              <a:xfrm>
                <a:off x="5448999" y="2849925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010" name="Rectangle 8009"/>
              <p:cNvSpPr/>
              <p:nvPr/>
            </p:nvSpPr>
            <p:spPr bwMode="auto">
              <a:xfrm>
                <a:off x="5556388" y="2849925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011" name="Rectangle 8010"/>
              <p:cNvSpPr/>
              <p:nvPr/>
            </p:nvSpPr>
            <p:spPr bwMode="auto">
              <a:xfrm>
                <a:off x="5663777" y="2849925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012" name="Rectangle 8011"/>
              <p:cNvSpPr/>
              <p:nvPr/>
            </p:nvSpPr>
            <p:spPr bwMode="auto">
              <a:xfrm>
                <a:off x="5771166" y="2849925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013" name="Rectangle 8012"/>
              <p:cNvSpPr/>
              <p:nvPr/>
            </p:nvSpPr>
            <p:spPr bwMode="auto">
              <a:xfrm>
                <a:off x="3730774" y="2950595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014" name="Rectangle 8013"/>
              <p:cNvSpPr/>
              <p:nvPr/>
            </p:nvSpPr>
            <p:spPr bwMode="auto">
              <a:xfrm>
                <a:off x="3838163" y="2950595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015" name="Rectangle 8014"/>
              <p:cNvSpPr/>
              <p:nvPr/>
            </p:nvSpPr>
            <p:spPr bwMode="auto">
              <a:xfrm>
                <a:off x="3945552" y="2950595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016" name="Rectangle 8015"/>
              <p:cNvSpPr/>
              <p:nvPr/>
            </p:nvSpPr>
            <p:spPr bwMode="auto">
              <a:xfrm>
                <a:off x="4052941" y="2950595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017" name="Rectangle 8016"/>
              <p:cNvSpPr/>
              <p:nvPr/>
            </p:nvSpPr>
            <p:spPr bwMode="auto">
              <a:xfrm>
                <a:off x="4160330" y="2950595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018" name="Rectangle 8017"/>
              <p:cNvSpPr/>
              <p:nvPr/>
            </p:nvSpPr>
            <p:spPr bwMode="auto">
              <a:xfrm>
                <a:off x="4267719" y="2950595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019" name="Rectangle 8018"/>
              <p:cNvSpPr/>
              <p:nvPr/>
            </p:nvSpPr>
            <p:spPr bwMode="auto">
              <a:xfrm>
                <a:off x="4375108" y="2950595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020" name="Rectangle 8019"/>
              <p:cNvSpPr/>
              <p:nvPr/>
            </p:nvSpPr>
            <p:spPr bwMode="auto">
              <a:xfrm>
                <a:off x="4482497" y="2950595"/>
                <a:ext cx="95861" cy="88899"/>
              </a:xfrm>
              <a:prstGeom prst="rect">
                <a:avLst/>
              </a:prstGeom>
              <a:solidFill>
                <a:srgbClr val="FFFF0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021" name="Rectangle 8020"/>
              <p:cNvSpPr/>
              <p:nvPr/>
            </p:nvSpPr>
            <p:spPr bwMode="auto">
              <a:xfrm>
                <a:off x="4589887" y="2950595"/>
                <a:ext cx="95861" cy="88899"/>
              </a:xfrm>
              <a:prstGeom prst="rect">
                <a:avLst/>
              </a:prstGeom>
              <a:solidFill>
                <a:sysClr val="window" lastClr="FFFFFF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022" name="Rectangle 8021"/>
              <p:cNvSpPr/>
              <p:nvPr/>
            </p:nvSpPr>
            <p:spPr bwMode="auto">
              <a:xfrm>
                <a:off x="4697276" y="2950595"/>
                <a:ext cx="95861" cy="88899"/>
              </a:xfrm>
              <a:prstGeom prst="rect">
                <a:avLst/>
              </a:prstGeom>
              <a:solidFill>
                <a:srgbClr val="ED7D31">
                  <a:lumMod val="75000"/>
                </a:srgb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023" name="Rectangle 8022"/>
              <p:cNvSpPr/>
              <p:nvPr/>
            </p:nvSpPr>
            <p:spPr bwMode="auto">
              <a:xfrm>
                <a:off x="4804665" y="2950595"/>
                <a:ext cx="95861" cy="88899"/>
              </a:xfrm>
              <a:prstGeom prst="rect">
                <a:avLst/>
              </a:prstGeom>
              <a:solidFill>
                <a:srgbClr val="CCCCCC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024" name="Rectangle 8023"/>
              <p:cNvSpPr/>
              <p:nvPr/>
            </p:nvSpPr>
            <p:spPr bwMode="auto">
              <a:xfrm>
                <a:off x="4912054" y="2950595"/>
                <a:ext cx="95861" cy="88899"/>
              </a:xfrm>
              <a:prstGeom prst="rect">
                <a:avLst/>
              </a:prstGeom>
              <a:solidFill>
                <a:srgbClr val="92D05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025" name="Rectangle 8024"/>
              <p:cNvSpPr/>
              <p:nvPr/>
            </p:nvSpPr>
            <p:spPr bwMode="auto">
              <a:xfrm>
                <a:off x="5019443" y="2950595"/>
                <a:ext cx="95861" cy="88899"/>
              </a:xfrm>
              <a:prstGeom prst="rect">
                <a:avLst/>
              </a:prstGeom>
              <a:solidFill>
                <a:srgbClr val="C0000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026" name="Rectangle 8025"/>
              <p:cNvSpPr/>
              <p:nvPr/>
            </p:nvSpPr>
            <p:spPr bwMode="auto">
              <a:xfrm>
                <a:off x="5126832" y="2950595"/>
                <a:ext cx="95861" cy="88899"/>
              </a:xfrm>
              <a:prstGeom prst="rect">
                <a:avLst/>
              </a:prstGeom>
              <a:solidFill>
                <a:srgbClr val="FFC00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027" name="Rectangle 8026"/>
              <p:cNvSpPr/>
              <p:nvPr/>
            </p:nvSpPr>
            <p:spPr bwMode="auto">
              <a:xfrm>
                <a:off x="5234221" y="2950595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028" name="Rectangle 8027"/>
              <p:cNvSpPr/>
              <p:nvPr/>
            </p:nvSpPr>
            <p:spPr bwMode="auto">
              <a:xfrm>
                <a:off x="5341610" y="2950595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029" name="Rectangle 8028"/>
              <p:cNvSpPr/>
              <p:nvPr/>
            </p:nvSpPr>
            <p:spPr bwMode="auto">
              <a:xfrm>
                <a:off x="5448999" y="2950595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030" name="Rectangle 8029"/>
              <p:cNvSpPr/>
              <p:nvPr/>
            </p:nvSpPr>
            <p:spPr bwMode="auto">
              <a:xfrm>
                <a:off x="5556388" y="2950595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031" name="Rectangle 8030"/>
              <p:cNvSpPr/>
              <p:nvPr/>
            </p:nvSpPr>
            <p:spPr bwMode="auto">
              <a:xfrm>
                <a:off x="5663777" y="2950595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032" name="Rectangle 8031"/>
              <p:cNvSpPr/>
              <p:nvPr/>
            </p:nvSpPr>
            <p:spPr bwMode="auto">
              <a:xfrm>
                <a:off x="5771166" y="2950595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033" name="Rectangle 8032"/>
              <p:cNvSpPr/>
              <p:nvPr/>
            </p:nvSpPr>
            <p:spPr bwMode="auto">
              <a:xfrm>
                <a:off x="3730774" y="3051264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034" name="Rectangle 8033"/>
              <p:cNvSpPr/>
              <p:nvPr/>
            </p:nvSpPr>
            <p:spPr bwMode="auto">
              <a:xfrm>
                <a:off x="3838163" y="3051264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035" name="Rectangle 8034"/>
              <p:cNvSpPr/>
              <p:nvPr/>
            </p:nvSpPr>
            <p:spPr bwMode="auto">
              <a:xfrm>
                <a:off x="3945552" y="3051264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036" name="Rectangle 8035"/>
              <p:cNvSpPr/>
              <p:nvPr/>
            </p:nvSpPr>
            <p:spPr bwMode="auto">
              <a:xfrm>
                <a:off x="4052941" y="3051264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037" name="Rectangle 8036"/>
              <p:cNvSpPr/>
              <p:nvPr/>
            </p:nvSpPr>
            <p:spPr bwMode="auto">
              <a:xfrm>
                <a:off x="4160330" y="3051264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038" name="Rectangle 8037"/>
              <p:cNvSpPr/>
              <p:nvPr/>
            </p:nvSpPr>
            <p:spPr bwMode="auto">
              <a:xfrm>
                <a:off x="4267719" y="3051264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039" name="Rectangle 8038"/>
              <p:cNvSpPr/>
              <p:nvPr/>
            </p:nvSpPr>
            <p:spPr bwMode="auto">
              <a:xfrm>
                <a:off x="4375108" y="3051264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040" name="Rectangle 8039"/>
              <p:cNvSpPr/>
              <p:nvPr/>
            </p:nvSpPr>
            <p:spPr bwMode="auto">
              <a:xfrm>
                <a:off x="4482497" y="3051264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041" name="Rectangle 8040"/>
              <p:cNvSpPr/>
              <p:nvPr/>
            </p:nvSpPr>
            <p:spPr bwMode="auto">
              <a:xfrm>
                <a:off x="4589887" y="3051264"/>
                <a:ext cx="95861" cy="88899"/>
              </a:xfrm>
              <a:prstGeom prst="rect">
                <a:avLst/>
              </a:prstGeom>
              <a:solidFill>
                <a:srgbClr val="FFFF0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042" name="Rectangle 8041"/>
              <p:cNvSpPr/>
              <p:nvPr/>
            </p:nvSpPr>
            <p:spPr bwMode="auto">
              <a:xfrm>
                <a:off x="4697276" y="3051264"/>
                <a:ext cx="95861" cy="88899"/>
              </a:xfrm>
              <a:prstGeom prst="rect">
                <a:avLst/>
              </a:prstGeom>
              <a:solidFill>
                <a:sysClr val="window" lastClr="FFFFFF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043" name="Rectangle 8042"/>
              <p:cNvSpPr/>
              <p:nvPr/>
            </p:nvSpPr>
            <p:spPr bwMode="auto">
              <a:xfrm>
                <a:off x="4804665" y="3051264"/>
                <a:ext cx="95861" cy="88899"/>
              </a:xfrm>
              <a:prstGeom prst="rect">
                <a:avLst/>
              </a:prstGeom>
              <a:solidFill>
                <a:srgbClr val="ED7D31">
                  <a:lumMod val="75000"/>
                </a:srgb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044" name="Rectangle 8043"/>
              <p:cNvSpPr/>
              <p:nvPr/>
            </p:nvSpPr>
            <p:spPr bwMode="auto">
              <a:xfrm>
                <a:off x="4912054" y="3051264"/>
                <a:ext cx="95861" cy="88899"/>
              </a:xfrm>
              <a:prstGeom prst="rect">
                <a:avLst/>
              </a:prstGeom>
              <a:solidFill>
                <a:srgbClr val="CCCCCC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045" name="Rectangle 8044"/>
              <p:cNvSpPr/>
              <p:nvPr/>
            </p:nvSpPr>
            <p:spPr bwMode="auto">
              <a:xfrm>
                <a:off x="5019443" y="3051264"/>
                <a:ext cx="95861" cy="88899"/>
              </a:xfrm>
              <a:prstGeom prst="rect">
                <a:avLst/>
              </a:prstGeom>
              <a:solidFill>
                <a:srgbClr val="92D05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046" name="Rectangle 8045"/>
              <p:cNvSpPr/>
              <p:nvPr/>
            </p:nvSpPr>
            <p:spPr bwMode="auto">
              <a:xfrm>
                <a:off x="5126832" y="3051264"/>
                <a:ext cx="95861" cy="88899"/>
              </a:xfrm>
              <a:prstGeom prst="rect">
                <a:avLst/>
              </a:prstGeom>
              <a:solidFill>
                <a:srgbClr val="C0000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047" name="Rectangle 8046"/>
              <p:cNvSpPr/>
              <p:nvPr/>
            </p:nvSpPr>
            <p:spPr bwMode="auto">
              <a:xfrm>
                <a:off x="5234221" y="3051264"/>
                <a:ext cx="95861" cy="88899"/>
              </a:xfrm>
              <a:prstGeom prst="rect">
                <a:avLst/>
              </a:prstGeom>
              <a:solidFill>
                <a:srgbClr val="FFC00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048" name="Rectangle 8047"/>
              <p:cNvSpPr/>
              <p:nvPr/>
            </p:nvSpPr>
            <p:spPr bwMode="auto">
              <a:xfrm>
                <a:off x="5341610" y="3051264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049" name="Rectangle 8048"/>
              <p:cNvSpPr/>
              <p:nvPr/>
            </p:nvSpPr>
            <p:spPr bwMode="auto">
              <a:xfrm>
                <a:off x="5448999" y="3051264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050" name="Rectangle 8049"/>
              <p:cNvSpPr/>
              <p:nvPr/>
            </p:nvSpPr>
            <p:spPr bwMode="auto">
              <a:xfrm>
                <a:off x="5556388" y="3051264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051" name="Rectangle 8050"/>
              <p:cNvSpPr/>
              <p:nvPr/>
            </p:nvSpPr>
            <p:spPr bwMode="auto">
              <a:xfrm>
                <a:off x="5663777" y="3051264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052" name="Rectangle 8051"/>
              <p:cNvSpPr/>
              <p:nvPr/>
            </p:nvSpPr>
            <p:spPr bwMode="auto">
              <a:xfrm>
                <a:off x="5771166" y="3051264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053" name="Rectangle 8052"/>
              <p:cNvSpPr/>
              <p:nvPr/>
            </p:nvSpPr>
            <p:spPr bwMode="auto">
              <a:xfrm>
                <a:off x="3730774" y="3151933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054" name="Rectangle 8053"/>
              <p:cNvSpPr/>
              <p:nvPr/>
            </p:nvSpPr>
            <p:spPr bwMode="auto">
              <a:xfrm>
                <a:off x="3838163" y="3151933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055" name="Rectangle 8054"/>
              <p:cNvSpPr/>
              <p:nvPr/>
            </p:nvSpPr>
            <p:spPr bwMode="auto">
              <a:xfrm>
                <a:off x="3945552" y="3151933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056" name="Rectangle 8055"/>
              <p:cNvSpPr/>
              <p:nvPr/>
            </p:nvSpPr>
            <p:spPr bwMode="auto">
              <a:xfrm>
                <a:off x="4052941" y="3151933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057" name="Rectangle 8056"/>
              <p:cNvSpPr/>
              <p:nvPr/>
            </p:nvSpPr>
            <p:spPr bwMode="auto">
              <a:xfrm>
                <a:off x="4160330" y="3151933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058" name="Rectangle 8057"/>
              <p:cNvSpPr/>
              <p:nvPr/>
            </p:nvSpPr>
            <p:spPr bwMode="auto">
              <a:xfrm>
                <a:off x="4267719" y="3151933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059" name="Rectangle 8058"/>
              <p:cNvSpPr/>
              <p:nvPr/>
            </p:nvSpPr>
            <p:spPr bwMode="auto">
              <a:xfrm>
                <a:off x="4375108" y="3151933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060" name="Rectangle 8059"/>
              <p:cNvSpPr/>
              <p:nvPr/>
            </p:nvSpPr>
            <p:spPr bwMode="auto">
              <a:xfrm>
                <a:off x="4482497" y="3151933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061" name="Rectangle 8060"/>
              <p:cNvSpPr/>
              <p:nvPr/>
            </p:nvSpPr>
            <p:spPr bwMode="auto">
              <a:xfrm>
                <a:off x="4589887" y="3151933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062" name="Rectangle 8061"/>
              <p:cNvSpPr/>
              <p:nvPr/>
            </p:nvSpPr>
            <p:spPr bwMode="auto">
              <a:xfrm>
                <a:off x="4697276" y="3151933"/>
                <a:ext cx="95861" cy="88899"/>
              </a:xfrm>
              <a:prstGeom prst="rect">
                <a:avLst/>
              </a:prstGeom>
              <a:solidFill>
                <a:srgbClr val="FFFF0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063" name="Rectangle 8062"/>
              <p:cNvSpPr/>
              <p:nvPr/>
            </p:nvSpPr>
            <p:spPr bwMode="auto">
              <a:xfrm>
                <a:off x="4804665" y="3151933"/>
                <a:ext cx="95861" cy="88899"/>
              </a:xfrm>
              <a:prstGeom prst="rect">
                <a:avLst/>
              </a:prstGeom>
              <a:solidFill>
                <a:sysClr val="window" lastClr="FFFFFF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064" name="Rectangle 8063"/>
              <p:cNvSpPr/>
              <p:nvPr/>
            </p:nvSpPr>
            <p:spPr bwMode="auto">
              <a:xfrm>
                <a:off x="4912054" y="3151933"/>
                <a:ext cx="95861" cy="88899"/>
              </a:xfrm>
              <a:prstGeom prst="rect">
                <a:avLst/>
              </a:prstGeom>
              <a:solidFill>
                <a:srgbClr val="ED7D31">
                  <a:lumMod val="75000"/>
                </a:srgb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065" name="Rectangle 8064"/>
              <p:cNvSpPr/>
              <p:nvPr/>
            </p:nvSpPr>
            <p:spPr bwMode="auto">
              <a:xfrm>
                <a:off x="5019443" y="3151933"/>
                <a:ext cx="95861" cy="88899"/>
              </a:xfrm>
              <a:prstGeom prst="rect">
                <a:avLst/>
              </a:prstGeom>
              <a:solidFill>
                <a:srgbClr val="CCCCCC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066" name="Rectangle 8065"/>
              <p:cNvSpPr/>
              <p:nvPr/>
            </p:nvSpPr>
            <p:spPr bwMode="auto">
              <a:xfrm>
                <a:off x="5126832" y="3151933"/>
                <a:ext cx="95861" cy="88899"/>
              </a:xfrm>
              <a:prstGeom prst="rect">
                <a:avLst/>
              </a:prstGeom>
              <a:solidFill>
                <a:srgbClr val="92D05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067" name="Rectangle 8066"/>
              <p:cNvSpPr/>
              <p:nvPr/>
            </p:nvSpPr>
            <p:spPr bwMode="auto">
              <a:xfrm>
                <a:off x="5234221" y="3151933"/>
                <a:ext cx="95861" cy="88899"/>
              </a:xfrm>
              <a:prstGeom prst="rect">
                <a:avLst/>
              </a:prstGeom>
              <a:solidFill>
                <a:srgbClr val="C0000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068" name="Rectangle 8067"/>
              <p:cNvSpPr/>
              <p:nvPr/>
            </p:nvSpPr>
            <p:spPr bwMode="auto">
              <a:xfrm>
                <a:off x="5341610" y="3151933"/>
                <a:ext cx="95861" cy="88899"/>
              </a:xfrm>
              <a:prstGeom prst="rect">
                <a:avLst/>
              </a:prstGeom>
              <a:solidFill>
                <a:srgbClr val="FFC00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069" name="Rectangle 8068"/>
              <p:cNvSpPr/>
              <p:nvPr/>
            </p:nvSpPr>
            <p:spPr bwMode="auto">
              <a:xfrm>
                <a:off x="5448999" y="3151933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070" name="Rectangle 8069"/>
              <p:cNvSpPr/>
              <p:nvPr/>
            </p:nvSpPr>
            <p:spPr bwMode="auto">
              <a:xfrm>
                <a:off x="5556388" y="3151933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071" name="Rectangle 8070"/>
              <p:cNvSpPr/>
              <p:nvPr/>
            </p:nvSpPr>
            <p:spPr bwMode="auto">
              <a:xfrm>
                <a:off x="5663777" y="3151933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072" name="Rectangle 8071"/>
              <p:cNvSpPr/>
              <p:nvPr/>
            </p:nvSpPr>
            <p:spPr bwMode="auto">
              <a:xfrm>
                <a:off x="5771166" y="3151933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073" name="Rectangle 8072"/>
              <p:cNvSpPr/>
              <p:nvPr/>
            </p:nvSpPr>
            <p:spPr bwMode="auto">
              <a:xfrm>
                <a:off x="3730774" y="3252603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074" name="Rectangle 8073"/>
              <p:cNvSpPr/>
              <p:nvPr/>
            </p:nvSpPr>
            <p:spPr bwMode="auto">
              <a:xfrm>
                <a:off x="3838163" y="3252603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075" name="Rectangle 8074"/>
              <p:cNvSpPr/>
              <p:nvPr/>
            </p:nvSpPr>
            <p:spPr bwMode="auto">
              <a:xfrm>
                <a:off x="3945552" y="3252603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076" name="Rectangle 8075"/>
              <p:cNvSpPr/>
              <p:nvPr/>
            </p:nvSpPr>
            <p:spPr bwMode="auto">
              <a:xfrm>
                <a:off x="4052941" y="3252603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077" name="Rectangle 8076"/>
              <p:cNvSpPr/>
              <p:nvPr/>
            </p:nvSpPr>
            <p:spPr bwMode="auto">
              <a:xfrm>
                <a:off x="4160330" y="3252603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078" name="Rectangle 8077"/>
              <p:cNvSpPr/>
              <p:nvPr/>
            </p:nvSpPr>
            <p:spPr bwMode="auto">
              <a:xfrm>
                <a:off x="4267719" y="3252603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079" name="Rectangle 8078"/>
              <p:cNvSpPr/>
              <p:nvPr/>
            </p:nvSpPr>
            <p:spPr bwMode="auto">
              <a:xfrm>
                <a:off x="4375108" y="3252603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080" name="Rectangle 8079"/>
              <p:cNvSpPr/>
              <p:nvPr/>
            </p:nvSpPr>
            <p:spPr bwMode="auto">
              <a:xfrm>
                <a:off x="4482497" y="3252603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081" name="Rectangle 8080"/>
              <p:cNvSpPr/>
              <p:nvPr/>
            </p:nvSpPr>
            <p:spPr bwMode="auto">
              <a:xfrm>
                <a:off x="4589887" y="3252603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082" name="Rectangle 8081"/>
              <p:cNvSpPr/>
              <p:nvPr/>
            </p:nvSpPr>
            <p:spPr bwMode="auto">
              <a:xfrm>
                <a:off x="4697276" y="3252603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083" name="Rectangle 8082"/>
              <p:cNvSpPr/>
              <p:nvPr/>
            </p:nvSpPr>
            <p:spPr bwMode="auto">
              <a:xfrm>
                <a:off x="4804665" y="3252603"/>
                <a:ext cx="95861" cy="88899"/>
              </a:xfrm>
              <a:prstGeom prst="rect">
                <a:avLst/>
              </a:prstGeom>
              <a:solidFill>
                <a:srgbClr val="FFFF0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084" name="Rectangle 8083"/>
              <p:cNvSpPr/>
              <p:nvPr/>
            </p:nvSpPr>
            <p:spPr bwMode="auto">
              <a:xfrm>
                <a:off x="4912054" y="3252603"/>
                <a:ext cx="95861" cy="88899"/>
              </a:xfrm>
              <a:prstGeom prst="rect">
                <a:avLst/>
              </a:prstGeom>
              <a:solidFill>
                <a:sysClr val="window" lastClr="FFFFFF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085" name="Rectangle 8084"/>
              <p:cNvSpPr/>
              <p:nvPr/>
            </p:nvSpPr>
            <p:spPr bwMode="auto">
              <a:xfrm>
                <a:off x="5019443" y="3252603"/>
                <a:ext cx="95861" cy="88899"/>
              </a:xfrm>
              <a:prstGeom prst="rect">
                <a:avLst/>
              </a:prstGeom>
              <a:solidFill>
                <a:srgbClr val="ED7D31">
                  <a:lumMod val="75000"/>
                </a:srgb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086" name="Rectangle 8085"/>
              <p:cNvSpPr/>
              <p:nvPr/>
            </p:nvSpPr>
            <p:spPr bwMode="auto">
              <a:xfrm>
                <a:off x="5126832" y="3252603"/>
                <a:ext cx="95861" cy="88899"/>
              </a:xfrm>
              <a:prstGeom prst="rect">
                <a:avLst/>
              </a:prstGeom>
              <a:solidFill>
                <a:srgbClr val="CCCCCC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087" name="Rectangle 8086"/>
              <p:cNvSpPr/>
              <p:nvPr/>
            </p:nvSpPr>
            <p:spPr bwMode="auto">
              <a:xfrm>
                <a:off x="5234221" y="3252603"/>
                <a:ext cx="95861" cy="88899"/>
              </a:xfrm>
              <a:prstGeom prst="rect">
                <a:avLst/>
              </a:prstGeom>
              <a:solidFill>
                <a:srgbClr val="92D05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088" name="Rectangle 8087"/>
              <p:cNvSpPr/>
              <p:nvPr/>
            </p:nvSpPr>
            <p:spPr bwMode="auto">
              <a:xfrm>
                <a:off x="5341610" y="3252603"/>
                <a:ext cx="95861" cy="88899"/>
              </a:xfrm>
              <a:prstGeom prst="rect">
                <a:avLst/>
              </a:prstGeom>
              <a:solidFill>
                <a:srgbClr val="C0000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089" name="Rectangle 8088"/>
              <p:cNvSpPr/>
              <p:nvPr/>
            </p:nvSpPr>
            <p:spPr bwMode="auto">
              <a:xfrm>
                <a:off x="5448999" y="3252603"/>
                <a:ext cx="95861" cy="88899"/>
              </a:xfrm>
              <a:prstGeom prst="rect">
                <a:avLst/>
              </a:prstGeom>
              <a:solidFill>
                <a:srgbClr val="FFC00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090" name="Rectangle 8089"/>
              <p:cNvSpPr/>
              <p:nvPr/>
            </p:nvSpPr>
            <p:spPr bwMode="auto">
              <a:xfrm>
                <a:off x="5556388" y="3252603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091" name="Rectangle 8090"/>
              <p:cNvSpPr/>
              <p:nvPr/>
            </p:nvSpPr>
            <p:spPr bwMode="auto">
              <a:xfrm>
                <a:off x="5663777" y="3252603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092" name="Rectangle 8091"/>
              <p:cNvSpPr/>
              <p:nvPr/>
            </p:nvSpPr>
            <p:spPr bwMode="auto">
              <a:xfrm>
                <a:off x="5771166" y="3252603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093" name="Rectangle 8092"/>
              <p:cNvSpPr/>
              <p:nvPr/>
            </p:nvSpPr>
            <p:spPr bwMode="auto">
              <a:xfrm>
                <a:off x="3730774" y="3353272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094" name="Rectangle 8093"/>
              <p:cNvSpPr/>
              <p:nvPr/>
            </p:nvSpPr>
            <p:spPr bwMode="auto">
              <a:xfrm>
                <a:off x="3838163" y="3353272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095" name="Rectangle 8094"/>
              <p:cNvSpPr/>
              <p:nvPr/>
            </p:nvSpPr>
            <p:spPr bwMode="auto">
              <a:xfrm>
                <a:off x="3945552" y="3353272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096" name="Rectangle 8095"/>
              <p:cNvSpPr/>
              <p:nvPr/>
            </p:nvSpPr>
            <p:spPr bwMode="auto">
              <a:xfrm>
                <a:off x="4052941" y="3353272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097" name="Rectangle 8096"/>
              <p:cNvSpPr/>
              <p:nvPr/>
            </p:nvSpPr>
            <p:spPr bwMode="auto">
              <a:xfrm>
                <a:off x="4160330" y="3353272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098" name="Rectangle 8097"/>
              <p:cNvSpPr/>
              <p:nvPr/>
            </p:nvSpPr>
            <p:spPr bwMode="auto">
              <a:xfrm>
                <a:off x="4267719" y="3353272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099" name="Rectangle 8098"/>
              <p:cNvSpPr/>
              <p:nvPr/>
            </p:nvSpPr>
            <p:spPr bwMode="auto">
              <a:xfrm>
                <a:off x="4375108" y="3353272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100" name="Rectangle 8099"/>
              <p:cNvSpPr/>
              <p:nvPr/>
            </p:nvSpPr>
            <p:spPr bwMode="auto">
              <a:xfrm>
                <a:off x="4482497" y="3353272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101" name="Rectangle 8100"/>
              <p:cNvSpPr/>
              <p:nvPr/>
            </p:nvSpPr>
            <p:spPr bwMode="auto">
              <a:xfrm>
                <a:off x="4589887" y="3353272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102" name="Rectangle 8101"/>
              <p:cNvSpPr/>
              <p:nvPr/>
            </p:nvSpPr>
            <p:spPr bwMode="auto">
              <a:xfrm>
                <a:off x="4697276" y="3353272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103" name="Rectangle 8102"/>
              <p:cNvSpPr/>
              <p:nvPr/>
            </p:nvSpPr>
            <p:spPr bwMode="auto">
              <a:xfrm>
                <a:off x="4804665" y="3353272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104" name="Rectangle 8103"/>
              <p:cNvSpPr/>
              <p:nvPr/>
            </p:nvSpPr>
            <p:spPr bwMode="auto">
              <a:xfrm>
                <a:off x="4912054" y="3353272"/>
                <a:ext cx="95861" cy="88899"/>
              </a:xfrm>
              <a:prstGeom prst="rect">
                <a:avLst/>
              </a:prstGeom>
              <a:solidFill>
                <a:srgbClr val="FFFF0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105" name="Rectangle 8104"/>
              <p:cNvSpPr/>
              <p:nvPr/>
            </p:nvSpPr>
            <p:spPr bwMode="auto">
              <a:xfrm>
                <a:off x="5019443" y="3353272"/>
                <a:ext cx="95861" cy="88899"/>
              </a:xfrm>
              <a:prstGeom prst="rect">
                <a:avLst/>
              </a:prstGeom>
              <a:solidFill>
                <a:sysClr val="window" lastClr="FFFFFF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106" name="Rectangle 8105"/>
              <p:cNvSpPr/>
              <p:nvPr/>
            </p:nvSpPr>
            <p:spPr bwMode="auto">
              <a:xfrm>
                <a:off x="5126832" y="3353272"/>
                <a:ext cx="95861" cy="88899"/>
              </a:xfrm>
              <a:prstGeom prst="rect">
                <a:avLst/>
              </a:prstGeom>
              <a:solidFill>
                <a:srgbClr val="ED7D31">
                  <a:lumMod val="75000"/>
                </a:srgb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107" name="Rectangle 8106"/>
              <p:cNvSpPr/>
              <p:nvPr/>
            </p:nvSpPr>
            <p:spPr bwMode="auto">
              <a:xfrm>
                <a:off x="5234221" y="3353272"/>
                <a:ext cx="95861" cy="88899"/>
              </a:xfrm>
              <a:prstGeom prst="rect">
                <a:avLst/>
              </a:prstGeom>
              <a:solidFill>
                <a:srgbClr val="CCCCCC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108" name="Rectangle 8107"/>
              <p:cNvSpPr/>
              <p:nvPr/>
            </p:nvSpPr>
            <p:spPr bwMode="auto">
              <a:xfrm>
                <a:off x="5341610" y="3353272"/>
                <a:ext cx="95861" cy="88899"/>
              </a:xfrm>
              <a:prstGeom prst="rect">
                <a:avLst/>
              </a:prstGeom>
              <a:solidFill>
                <a:srgbClr val="92D05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109" name="Rectangle 8108"/>
              <p:cNvSpPr/>
              <p:nvPr/>
            </p:nvSpPr>
            <p:spPr bwMode="auto">
              <a:xfrm>
                <a:off x="5448999" y="3353272"/>
                <a:ext cx="95861" cy="88899"/>
              </a:xfrm>
              <a:prstGeom prst="rect">
                <a:avLst/>
              </a:prstGeom>
              <a:solidFill>
                <a:srgbClr val="C0000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110" name="Rectangle 8109"/>
              <p:cNvSpPr/>
              <p:nvPr/>
            </p:nvSpPr>
            <p:spPr bwMode="auto">
              <a:xfrm>
                <a:off x="5556388" y="3353272"/>
                <a:ext cx="95861" cy="88899"/>
              </a:xfrm>
              <a:prstGeom prst="rect">
                <a:avLst/>
              </a:prstGeom>
              <a:solidFill>
                <a:srgbClr val="FFC00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111" name="Rectangle 8110"/>
              <p:cNvSpPr/>
              <p:nvPr/>
            </p:nvSpPr>
            <p:spPr bwMode="auto">
              <a:xfrm>
                <a:off x="5663777" y="3353272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112" name="Rectangle 8111"/>
              <p:cNvSpPr/>
              <p:nvPr/>
            </p:nvSpPr>
            <p:spPr bwMode="auto">
              <a:xfrm>
                <a:off x="5771166" y="3353272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113" name="Rectangle 8112"/>
              <p:cNvSpPr/>
              <p:nvPr/>
            </p:nvSpPr>
            <p:spPr bwMode="auto">
              <a:xfrm>
                <a:off x="3730774" y="3453941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114" name="Rectangle 8113"/>
              <p:cNvSpPr/>
              <p:nvPr/>
            </p:nvSpPr>
            <p:spPr bwMode="auto">
              <a:xfrm>
                <a:off x="3838163" y="3453941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115" name="Rectangle 8114"/>
              <p:cNvSpPr/>
              <p:nvPr/>
            </p:nvSpPr>
            <p:spPr bwMode="auto">
              <a:xfrm>
                <a:off x="3945552" y="3453941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116" name="Rectangle 8115"/>
              <p:cNvSpPr/>
              <p:nvPr/>
            </p:nvSpPr>
            <p:spPr bwMode="auto">
              <a:xfrm>
                <a:off x="4052941" y="3453941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117" name="Rectangle 8116"/>
              <p:cNvSpPr/>
              <p:nvPr/>
            </p:nvSpPr>
            <p:spPr bwMode="auto">
              <a:xfrm>
                <a:off x="4160330" y="3453941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118" name="Rectangle 8117"/>
              <p:cNvSpPr/>
              <p:nvPr/>
            </p:nvSpPr>
            <p:spPr bwMode="auto">
              <a:xfrm>
                <a:off x="4267719" y="3453941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119" name="Rectangle 8118"/>
              <p:cNvSpPr/>
              <p:nvPr/>
            </p:nvSpPr>
            <p:spPr bwMode="auto">
              <a:xfrm>
                <a:off x="4375108" y="3453941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120" name="Rectangle 8119"/>
              <p:cNvSpPr/>
              <p:nvPr/>
            </p:nvSpPr>
            <p:spPr bwMode="auto">
              <a:xfrm>
                <a:off x="4482497" y="3453941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121" name="Rectangle 8120"/>
              <p:cNvSpPr/>
              <p:nvPr/>
            </p:nvSpPr>
            <p:spPr bwMode="auto">
              <a:xfrm>
                <a:off x="4589887" y="3453941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122" name="Rectangle 8121"/>
              <p:cNvSpPr/>
              <p:nvPr/>
            </p:nvSpPr>
            <p:spPr bwMode="auto">
              <a:xfrm>
                <a:off x="4697276" y="3453941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123" name="Rectangle 8122"/>
              <p:cNvSpPr/>
              <p:nvPr/>
            </p:nvSpPr>
            <p:spPr bwMode="auto">
              <a:xfrm>
                <a:off x="4804665" y="3453941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124" name="Rectangle 8123"/>
              <p:cNvSpPr/>
              <p:nvPr/>
            </p:nvSpPr>
            <p:spPr bwMode="auto">
              <a:xfrm>
                <a:off x="4912054" y="3453941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125" name="Rectangle 8124"/>
              <p:cNvSpPr/>
              <p:nvPr/>
            </p:nvSpPr>
            <p:spPr bwMode="auto">
              <a:xfrm>
                <a:off x="5019443" y="3453941"/>
                <a:ext cx="95861" cy="88899"/>
              </a:xfrm>
              <a:prstGeom prst="rect">
                <a:avLst/>
              </a:prstGeom>
              <a:solidFill>
                <a:srgbClr val="FFFF0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126" name="Rectangle 8125"/>
              <p:cNvSpPr/>
              <p:nvPr/>
            </p:nvSpPr>
            <p:spPr bwMode="auto">
              <a:xfrm>
                <a:off x="5126832" y="3453941"/>
                <a:ext cx="95861" cy="88899"/>
              </a:xfrm>
              <a:prstGeom prst="rect">
                <a:avLst/>
              </a:prstGeom>
              <a:solidFill>
                <a:sysClr val="window" lastClr="FFFFFF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127" name="Rectangle 8126"/>
              <p:cNvSpPr/>
              <p:nvPr/>
            </p:nvSpPr>
            <p:spPr bwMode="auto">
              <a:xfrm>
                <a:off x="5234221" y="3453941"/>
                <a:ext cx="95861" cy="88899"/>
              </a:xfrm>
              <a:prstGeom prst="rect">
                <a:avLst/>
              </a:prstGeom>
              <a:solidFill>
                <a:srgbClr val="ED7D31">
                  <a:lumMod val="75000"/>
                </a:srgb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128" name="Rectangle 8127"/>
              <p:cNvSpPr/>
              <p:nvPr/>
            </p:nvSpPr>
            <p:spPr bwMode="auto">
              <a:xfrm>
                <a:off x="5341610" y="3453941"/>
                <a:ext cx="95861" cy="88899"/>
              </a:xfrm>
              <a:prstGeom prst="rect">
                <a:avLst/>
              </a:prstGeom>
              <a:solidFill>
                <a:srgbClr val="CCCCCC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129" name="Rectangle 8128"/>
              <p:cNvSpPr/>
              <p:nvPr/>
            </p:nvSpPr>
            <p:spPr bwMode="auto">
              <a:xfrm>
                <a:off x="5448999" y="3453941"/>
                <a:ext cx="95861" cy="88899"/>
              </a:xfrm>
              <a:prstGeom prst="rect">
                <a:avLst/>
              </a:prstGeom>
              <a:solidFill>
                <a:srgbClr val="92D05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130" name="Rectangle 8129"/>
              <p:cNvSpPr/>
              <p:nvPr/>
            </p:nvSpPr>
            <p:spPr bwMode="auto">
              <a:xfrm>
                <a:off x="5556388" y="3453941"/>
                <a:ext cx="95861" cy="88899"/>
              </a:xfrm>
              <a:prstGeom prst="rect">
                <a:avLst/>
              </a:prstGeom>
              <a:solidFill>
                <a:srgbClr val="C0000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131" name="Rectangle 8130"/>
              <p:cNvSpPr/>
              <p:nvPr/>
            </p:nvSpPr>
            <p:spPr bwMode="auto">
              <a:xfrm>
                <a:off x="5663777" y="3453941"/>
                <a:ext cx="95861" cy="88899"/>
              </a:xfrm>
              <a:prstGeom prst="rect">
                <a:avLst/>
              </a:prstGeom>
              <a:solidFill>
                <a:srgbClr val="FFC00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132" name="Rectangle 8131"/>
              <p:cNvSpPr/>
              <p:nvPr/>
            </p:nvSpPr>
            <p:spPr bwMode="auto">
              <a:xfrm>
                <a:off x="5771166" y="3453941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133" name="Rectangle 8132"/>
              <p:cNvSpPr/>
              <p:nvPr/>
            </p:nvSpPr>
            <p:spPr bwMode="auto">
              <a:xfrm>
                <a:off x="3730774" y="3554611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134" name="Rectangle 8133"/>
              <p:cNvSpPr/>
              <p:nvPr/>
            </p:nvSpPr>
            <p:spPr bwMode="auto">
              <a:xfrm>
                <a:off x="3838163" y="3554611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135" name="Rectangle 8134"/>
              <p:cNvSpPr/>
              <p:nvPr/>
            </p:nvSpPr>
            <p:spPr bwMode="auto">
              <a:xfrm>
                <a:off x="3945552" y="3554611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136" name="Rectangle 8135"/>
              <p:cNvSpPr/>
              <p:nvPr/>
            </p:nvSpPr>
            <p:spPr bwMode="auto">
              <a:xfrm>
                <a:off x="4052941" y="3554611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137" name="Rectangle 8136"/>
              <p:cNvSpPr/>
              <p:nvPr/>
            </p:nvSpPr>
            <p:spPr bwMode="auto">
              <a:xfrm>
                <a:off x="4160330" y="3554611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138" name="Rectangle 8137"/>
              <p:cNvSpPr/>
              <p:nvPr/>
            </p:nvSpPr>
            <p:spPr bwMode="auto">
              <a:xfrm>
                <a:off x="4267719" y="3554611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139" name="Rectangle 8138"/>
              <p:cNvSpPr/>
              <p:nvPr/>
            </p:nvSpPr>
            <p:spPr bwMode="auto">
              <a:xfrm>
                <a:off x="4375108" y="3554611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140" name="Rectangle 8139"/>
              <p:cNvSpPr/>
              <p:nvPr/>
            </p:nvSpPr>
            <p:spPr bwMode="auto">
              <a:xfrm>
                <a:off x="4482497" y="3554611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141" name="Rectangle 8140"/>
              <p:cNvSpPr/>
              <p:nvPr/>
            </p:nvSpPr>
            <p:spPr bwMode="auto">
              <a:xfrm>
                <a:off x="4589887" y="3554611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142" name="Rectangle 8141"/>
              <p:cNvSpPr/>
              <p:nvPr/>
            </p:nvSpPr>
            <p:spPr bwMode="auto">
              <a:xfrm>
                <a:off x="4697276" y="3554611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143" name="Rectangle 8142"/>
              <p:cNvSpPr/>
              <p:nvPr/>
            </p:nvSpPr>
            <p:spPr bwMode="auto">
              <a:xfrm>
                <a:off x="4804665" y="3554611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144" name="Rectangle 8143"/>
              <p:cNvSpPr/>
              <p:nvPr/>
            </p:nvSpPr>
            <p:spPr bwMode="auto">
              <a:xfrm>
                <a:off x="4912054" y="3554611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145" name="Rectangle 8144"/>
              <p:cNvSpPr/>
              <p:nvPr/>
            </p:nvSpPr>
            <p:spPr bwMode="auto">
              <a:xfrm>
                <a:off x="5019443" y="3554611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146" name="Rectangle 8145"/>
              <p:cNvSpPr/>
              <p:nvPr/>
            </p:nvSpPr>
            <p:spPr bwMode="auto">
              <a:xfrm>
                <a:off x="5126832" y="3554611"/>
                <a:ext cx="95861" cy="88899"/>
              </a:xfrm>
              <a:prstGeom prst="rect">
                <a:avLst/>
              </a:prstGeom>
              <a:solidFill>
                <a:srgbClr val="FFFF0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147" name="Rectangle 8146"/>
              <p:cNvSpPr/>
              <p:nvPr/>
            </p:nvSpPr>
            <p:spPr bwMode="auto">
              <a:xfrm>
                <a:off x="5234221" y="3554611"/>
                <a:ext cx="95861" cy="88899"/>
              </a:xfrm>
              <a:prstGeom prst="rect">
                <a:avLst/>
              </a:prstGeom>
              <a:solidFill>
                <a:sysClr val="window" lastClr="FFFFFF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148" name="Rectangle 8147"/>
              <p:cNvSpPr/>
              <p:nvPr/>
            </p:nvSpPr>
            <p:spPr bwMode="auto">
              <a:xfrm>
                <a:off x="5341610" y="3554611"/>
                <a:ext cx="95861" cy="88899"/>
              </a:xfrm>
              <a:prstGeom prst="rect">
                <a:avLst/>
              </a:prstGeom>
              <a:solidFill>
                <a:srgbClr val="ED7D31">
                  <a:lumMod val="75000"/>
                </a:srgb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149" name="Rectangle 8148"/>
              <p:cNvSpPr/>
              <p:nvPr/>
            </p:nvSpPr>
            <p:spPr bwMode="auto">
              <a:xfrm>
                <a:off x="5448999" y="3554611"/>
                <a:ext cx="95861" cy="88899"/>
              </a:xfrm>
              <a:prstGeom prst="rect">
                <a:avLst/>
              </a:prstGeom>
              <a:solidFill>
                <a:srgbClr val="CCCCCC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150" name="Rectangle 8149"/>
              <p:cNvSpPr/>
              <p:nvPr/>
            </p:nvSpPr>
            <p:spPr bwMode="auto">
              <a:xfrm>
                <a:off x="5556388" y="3554611"/>
                <a:ext cx="95861" cy="88899"/>
              </a:xfrm>
              <a:prstGeom prst="rect">
                <a:avLst/>
              </a:prstGeom>
              <a:solidFill>
                <a:srgbClr val="92D05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151" name="Rectangle 8150"/>
              <p:cNvSpPr/>
              <p:nvPr/>
            </p:nvSpPr>
            <p:spPr bwMode="auto">
              <a:xfrm>
                <a:off x="5663777" y="3554611"/>
                <a:ext cx="95861" cy="88899"/>
              </a:xfrm>
              <a:prstGeom prst="rect">
                <a:avLst/>
              </a:prstGeom>
              <a:solidFill>
                <a:srgbClr val="C0000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152" name="Rectangle 8151"/>
              <p:cNvSpPr/>
              <p:nvPr/>
            </p:nvSpPr>
            <p:spPr bwMode="auto">
              <a:xfrm>
                <a:off x="5771166" y="3554611"/>
                <a:ext cx="95861" cy="88899"/>
              </a:xfrm>
              <a:prstGeom prst="rect">
                <a:avLst/>
              </a:prstGeom>
              <a:solidFill>
                <a:srgbClr val="FFC00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153" name="Rectangle 8152"/>
              <p:cNvSpPr/>
              <p:nvPr/>
            </p:nvSpPr>
            <p:spPr bwMode="auto">
              <a:xfrm>
                <a:off x="3730774" y="1641893"/>
                <a:ext cx="95861" cy="88899"/>
              </a:xfrm>
              <a:prstGeom prst="rect">
                <a:avLst/>
              </a:prstGeom>
              <a:solidFill>
                <a:srgbClr val="FFC00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154" name="Rectangle 8153"/>
              <p:cNvSpPr/>
              <p:nvPr/>
            </p:nvSpPr>
            <p:spPr bwMode="auto">
              <a:xfrm>
                <a:off x="3838163" y="1641893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155" name="Rectangle 8154"/>
              <p:cNvSpPr/>
              <p:nvPr/>
            </p:nvSpPr>
            <p:spPr bwMode="auto">
              <a:xfrm>
                <a:off x="3945552" y="1641893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156" name="Rectangle 8155"/>
              <p:cNvSpPr/>
              <p:nvPr/>
            </p:nvSpPr>
            <p:spPr bwMode="auto">
              <a:xfrm>
                <a:off x="4052941" y="1641893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157" name="Rectangle 8156"/>
              <p:cNvSpPr/>
              <p:nvPr/>
            </p:nvSpPr>
            <p:spPr bwMode="auto">
              <a:xfrm>
                <a:off x="4160330" y="1641893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158" name="Rectangle 8157"/>
              <p:cNvSpPr/>
              <p:nvPr/>
            </p:nvSpPr>
            <p:spPr bwMode="auto">
              <a:xfrm>
                <a:off x="4267719" y="1641893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159" name="Rectangle 8158"/>
              <p:cNvSpPr/>
              <p:nvPr/>
            </p:nvSpPr>
            <p:spPr bwMode="auto">
              <a:xfrm>
                <a:off x="4375108" y="1641893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160" name="Rectangle 8159"/>
              <p:cNvSpPr/>
              <p:nvPr/>
            </p:nvSpPr>
            <p:spPr bwMode="auto">
              <a:xfrm>
                <a:off x="4482497" y="1641893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161" name="Rectangle 8160"/>
              <p:cNvSpPr/>
              <p:nvPr/>
            </p:nvSpPr>
            <p:spPr bwMode="auto">
              <a:xfrm>
                <a:off x="4589887" y="1641893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162" name="Rectangle 8161"/>
              <p:cNvSpPr/>
              <p:nvPr/>
            </p:nvSpPr>
            <p:spPr bwMode="auto">
              <a:xfrm>
                <a:off x="4697276" y="1641893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163" name="Rectangle 8162"/>
              <p:cNvSpPr/>
              <p:nvPr/>
            </p:nvSpPr>
            <p:spPr bwMode="auto">
              <a:xfrm>
                <a:off x="4804665" y="1641893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164" name="Rectangle 8163"/>
              <p:cNvSpPr/>
              <p:nvPr/>
            </p:nvSpPr>
            <p:spPr bwMode="auto">
              <a:xfrm>
                <a:off x="4912054" y="1641893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165" name="Rectangle 8164"/>
              <p:cNvSpPr/>
              <p:nvPr/>
            </p:nvSpPr>
            <p:spPr bwMode="auto">
              <a:xfrm>
                <a:off x="5019443" y="1641893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166" name="Rectangle 8165"/>
              <p:cNvSpPr/>
              <p:nvPr/>
            </p:nvSpPr>
            <p:spPr bwMode="auto">
              <a:xfrm>
                <a:off x="5126832" y="1641893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167" name="Rectangle 8166"/>
              <p:cNvSpPr/>
              <p:nvPr/>
            </p:nvSpPr>
            <p:spPr bwMode="auto">
              <a:xfrm>
                <a:off x="5234221" y="1641893"/>
                <a:ext cx="95861" cy="88899"/>
              </a:xfrm>
              <a:prstGeom prst="rect">
                <a:avLst/>
              </a:prstGeom>
              <a:solidFill>
                <a:srgbClr val="FFFF0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168" name="Rectangle 8167"/>
              <p:cNvSpPr/>
              <p:nvPr/>
            </p:nvSpPr>
            <p:spPr bwMode="auto">
              <a:xfrm>
                <a:off x="5341610" y="1641893"/>
                <a:ext cx="95861" cy="88899"/>
              </a:xfrm>
              <a:prstGeom prst="rect">
                <a:avLst/>
              </a:prstGeom>
              <a:solidFill>
                <a:sysClr val="window" lastClr="FFFFFF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169" name="Rectangle 8168"/>
              <p:cNvSpPr/>
              <p:nvPr/>
            </p:nvSpPr>
            <p:spPr bwMode="auto">
              <a:xfrm>
                <a:off x="5448999" y="1641893"/>
                <a:ext cx="95861" cy="88899"/>
              </a:xfrm>
              <a:prstGeom prst="rect">
                <a:avLst/>
              </a:prstGeom>
              <a:solidFill>
                <a:srgbClr val="ED7D31">
                  <a:lumMod val="75000"/>
                </a:srgb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170" name="Rectangle 8169"/>
              <p:cNvSpPr/>
              <p:nvPr/>
            </p:nvSpPr>
            <p:spPr bwMode="auto">
              <a:xfrm>
                <a:off x="5556388" y="1641893"/>
                <a:ext cx="95861" cy="88899"/>
              </a:xfrm>
              <a:prstGeom prst="rect">
                <a:avLst/>
              </a:prstGeom>
              <a:solidFill>
                <a:srgbClr val="CCCCCC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171" name="Rectangle 8170"/>
              <p:cNvSpPr/>
              <p:nvPr/>
            </p:nvSpPr>
            <p:spPr bwMode="auto">
              <a:xfrm>
                <a:off x="5663777" y="1641893"/>
                <a:ext cx="95861" cy="88899"/>
              </a:xfrm>
              <a:prstGeom prst="rect">
                <a:avLst/>
              </a:prstGeom>
              <a:solidFill>
                <a:srgbClr val="92D05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172" name="Rectangle 8171"/>
              <p:cNvSpPr/>
              <p:nvPr/>
            </p:nvSpPr>
            <p:spPr bwMode="auto">
              <a:xfrm>
                <a:off x="5771166" y="1641893"/>
                <a:ext cx="95861" cy="88899"/>
              </a:xfrm>
              <a:prstGeom prst="rect">
                <a:avLst/>
              </a:prstGeom>
              <a:solidFill>
                <a:srgbClr val="C0000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173" name="Rectangle 8172"/>
              <p:cNvSpPr/>
              <p:nvPr/>
            </p:nvSpPr>
            <p:spPr bwMode="auto">
              <a:xfrm>
                <a:off x="3730774" y="1742562"/>
                <a:ext cx="95861" cy="88899"/>
              </a:xfrm>
              <a:prstGeom prst="rect">
                <a:avLst/>
              </a:prstGeom>
              <a:solidFill>
                <a:srgbClr val="C0000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174" name="Rectangle 8173"/>
              <p:cNvSpPr/>
              <p:nvPr/>
            </p:nvSpPr>
            <p:spPr bwMode="auto">
              <a:xfrm>
                <a:off x="3838163" y="1742562"/>
                <a:ext cx="95861" cy="88899"/>
              </a:xfrm>
              <a:prstGeom prst="rect">
                <a:avLst/>
              </a:prstGeom>
              <a:solidFill>
                <a:srgbClr val="FFC00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175" name="Rectangle 8174"/>
              <p:cNvSpPr/>
              <p:nvPr/>
            </p:nvSpPr>
            <p:spPr bwMode="auto">
              <a:xfrm>
                <a:off x="3945552" y="1742562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176" name="Rectangle 8175"/>
              <p:cNvSpPr/>
              <p:nvPr/>
            </p:nvSpPr>
            <p:spPr bwMode="auto">
              <a:xfrm>
                <a:off x="4052941" y="1742562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177" name="Rectangle 8176"/>
              <p:cNvSpPr/>
              <p:nvPr/>
            </p:nvSpPr>
            <p:spPr bwMode="auto">
              <a:xfrm>
                <a:off x="4160330" y="1742562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178" name="Rectangle 8177"/>
              <p:cNvSpPr/>
              <p:nvPr/>
            </p:nvSpPr>
            <p:spPr bwMode="auto">
              <a:xfrm>
                <a:off x="4267719" y="1742562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179" name="Rectangle 8178"/>
              <p:cNvSpPr/>
              <p:nvPr/>
            </p:nvSpPr>
            <p:spPr bwMode="auto">
              <a:xfrm>
                <a:off x="4375108" y="1742562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180" name="Rectangle 8179"/>
              <p:cNvSpPr/>
              <p:nvPr/>
            </p:nvSpPr>
            <p:spPr bwMode="auto">
              <a:xfrm>
                <a:off x="4482497" y="1742562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181" name="Rectangle 8180"/>
              <p:cNvSpPr/>
              <p:nvPr/>
            </p:nvSpPr>
            <p:spPr bwMode="auto">
              <a:xfrm>
                <a:off x="4589887" y="1742562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182" name="Rectangle 8181"/>
              <p:cNvSpPr/>
              <p:nvPr/>
            </p:nvSpPr>
            <p:spPr bwMode="auto">
              <a:xfrm>
                <a:off x="4697276" y="1742562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183" name="Rectangle 8182"/>
              <p:cNvSpPr/>
              <p:nvPr/>
            </p:nvSpPr>
            <p:spPr bwMode="auto">
              <a:xfrm>
                <a:off x="4804665" y="1742562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184" name="Rectangle 8183"/>
              <p:cNvSpPr/>
              <p:nvPr/>
            </p:nvSpPr>
            <p:spPr bwMode="auto">
              <a:xfrm>
                <a:off x="4912054" y="1742562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185" name="Rectangle 8184"/>
              <p:cNvSpPr/>
              <p:nvPr/>
            </p:nvSpPr>
            <p:spPr bwMode="auto">
              <a:xfrm>
                <a:off x="5019443" y="1742562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186" name="Rectangle 8185"/>
              <p:cNvSpPr/>
              <p:nvPr/>
            </p:nvSpPr>
            <p:spPr bwMode="auto">
              <a:xfrm>
                <a:off x="5126832" y="1742562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187" name="Rectangle 8186"/>
              <p:cNvSpPr/>
              <p:nvPr/>
            </p:nvSpPr>
            <p:spPr bwMode="auto">
              <a:xfrm>
                <a:off x="5234221" y="1742562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188" name="Rectangle 8187"/>
              <p:cNvSpPr/>
              <p:nvPr/>
            </p:nvSpPr>
            <p:spPr bwMode="auto">
              <a:xfrm>
                <a:off x="5341610" y="1742562"/>
                <a:ext cx="95861" cy="88899"/>
              </a:xfrm>
              <a:prstGeom prst="rect">
                <a:avLst/>
              </a:prstGeom>
              <a:solidFill>
                <a:srgbClr val="FFFF0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189" name="Rectangle 8188"/>
              <p:cNvSpPr/>
              <p:nvPr/>
            </p:nvSpPr>
            <p:spPr bwMode="auto">
              <a:xfrm>
                <a:off x="5448999" y="1742562"/>
                <a:ext cx="95861" cy="88899"/>
              </a:xfrm>
              <a:prstGeom prst="rect">
                <a:avLst/>
              </a:prstGeom>
              <a:solidFill>
                <a:sysClr val="window" lastClr="FFFFFF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190" name="Rectangle 8189"/>
              <p:cNvSpPr/>
              <p:nvPr/>
            </p:nvSpPr>
            <p:spPr bwMode="auto">
              <a:xfrm>
                <a:off x="5556388" y="1742562"/>
                <a:ext cx="95861" cy="88899"/>
              </a:xfrm>
              <a:prstGeom prst="rect">
                <a:avLst/>
              </a:prstGeom>
              <a:solidFill>
                <a:srgbClr val="ED7D31">
                  <a:lumMod val="75000"/>
                </a:srgb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191" name="Rectangle 8190"/>
              <p:cNvSpPr/>
              <p:nvPr/>
            </p:nvSpPr>
            <p:spPr bwMode="auto">
              <a:xfrm>
                <a:off x="5663777" y="1742562"/>
                <a:ext cx="95861" cy="88899"/>
              </a:xfrm>
              <a:prstGeom prst="rect">
                <a:avLst/>
              </a:prstGeom>
              <a:solidFill>
                <a:srgbClr val="CCCCCC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192" name="Rectangle 8191"/>
              <p:cNvSpPr/>
              <p:nvPr/>
            </p:nvSpPr>
            <p:spPr bwMode="auto">
              <a:xfrm>
                <a:off x="5771166" y="1742562"/>
                <a:ext cx="95861" cy="88899"/>
              </a:xfrm>
              <a:prstGeom prst="rect">
                <a:avLst/>
              </a:prstGeom>
              <a:solidFill>
                <a:srgbClr val="92D05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193" name="Rectangle 8192"/>
              <p:cNvSpPr/>
              <p:nvPr/>
            </p:nvSpPr>
            <p:spPr bwMode="auto">
              <a:xfrm>
                <a:off x="3730774" y="1843232"/>
                <a:ext cx="95861" cy="88899"/>
              </a:xfrm>
              <a:prstGeom prst="rect">
                <a:avLst/>
              </a:prstGeom>
              <a:solidFill>
                <a:srgbClr val="92D05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194" name="Rectangle 8193"/>
              <p:cNvSpPr/>
              <p:nvPr/>
            </p:nvSpPr>
            <p:spPr bwMode="auto">
              <a:xfrm>
                <a:off x="3838163" y="1843232"/>
                <a:ext cx="95861" cy="88899"/>
              </a:xfrm>
              <a:prstGeom prst="rect">
                <a:avLst/>
              </a:prstGeom>
              <a:solidFill>
                <a:srgbClr val="C0000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195" name="Rectangle 8194"/>
              <p:cNvSpPr/>
              <p:nvPr/>
            </p:nvSpPr>
            <p:spPr bwMode="auto">
              <a:xfrm>
                <a:off x="3945552" y="1843232"/>
                <a:ext cx="95861" cy="88899"/>
              </a:xfrm>
              <a:prstGeom prst="rect">
                <a:avLst/>
              </a:prstGeom>
              <a:solidFill>
                <a:srgbClr val="FFC00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196" name="Rectangle 8195"/>
              <p:cNvSpPr/>
              <p:nvPr/>
            </p:nvSpPr>
            <p:spPr bwMode="auto">
              <a:xfrm>
                <a:off x="4052941" y="1843232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197" name="Rectangle 8196"/>
              <p:cNvSpPr/>
              <p:nvPr/>
            </p:nvSpPr>
            <p:spPr bwMode="auto">
              <a:xfrm>
                <a:off x="4160330" y="1843232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198" name="Rectangle 8197"/>
              <p:cNvSpPr/>
              <p:nvPr/>
            </p:nvSpPr>
            <p:spPr bwMode="auto">
              <a:xfrm>
                <a:off x="4267719" y="1843232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199" name="Rectangle 8198"/>
              <p:cNvSpPr/>
              <p:nvPr/>
            </p:nvSpPr>
            <p:spPr bwMode="auto">
              <a:xfrm>
                <a:off x="4375108" y="1843232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200" name="Rectangle 8199"/>
              <p:cNvSpPr/>
              <p:nvPr/>
            </p:nvSpPr>
            <p:spPr bwMode="auto">
              <a:xfrm>
                <a:off x="4482497" y="1843232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201" name="Rectangle 8200"/>
              <p:cNvSpPr/>
              <p:nvPr/>
            </p:nvSpPr>
            <p:spPr bwMode="auto">
              <a:xfrm>
                <a:off x="4589887" y="1843232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202" name="Rectangle 8201"/>
              <p:cNvSpPr/>
              <p:nvPr/>
            </p:nvSpPr>
            <p:spPr bwMode="auto">
              <a:xfrm>
                <a:off x="4697276" y="1843232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203" name="Rectangle 8202"/>
              <p:cNvSpPr/>
              <p:nvPr/>
            </p:nvSpPr>
            <p:spPr bwMode="auto">
              <a:xfrm>
                <a:off x="4804665" y="1843232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204" name="Rectangle 8203"/>
              <p:cNvSpPr/>
              <p:nvPr/>
            </p:nvSpPr>
            <p:spPr bwMode="auto">
              <a:xfrm>
                <a:off x="4912054" y="1843232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205" name="Rectangle 8204"/>
              <p:cNvSpPr/>
              <p:nvPr/>
            </p:nvSpPr>
            <p:spPr bwMode="auto">
              <a:xfrm>
                <a:off x="5019443" y="1843232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206" name="Rectangle 8205"/>
              <p:cNvSpPr/>
              <p:nvPr/>
            </p:nvSpPr>
            <p:spPr bwMode="auto">
              <a:xfrm>
                <a:off x="5126832" y="1843232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207" name="Rectangle 8206"/>
              <p:cNvSpPr/>
              <p:nvPr/>
            </p:nvSpPr>
            <p:spPr bwMode="auto">
              <a:xfrm>
                <a:off x="5234221" y="1843232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208" name="Rectangle 8207"/>
              <p:cNvSpPr/>
              <p:nvPr/>
            </p:nvSpPr>
            <p:spPr bwMode="auto">
              <a:xfrm>
                <a:off x="5341610" y="1843232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209" name="Rectangle 8208"/>
              <p:cNvSpPr/>
              <p:nvPr/>
            </p:nvSpPr>
            <p:spPr bwMode="auto">
              <a:xfrm>
                <a:off x="5448999" y="1843232"/>
                <a:ext cx="95861" cy="88899"/>
              </a:xfrm>
              <a:prstGeom prst="rect">
                <a:avLst/>
              </a:prstGeom>
              <a:solidFill>
                <a:srgbClr val="FFFF0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210" name="Rectangle 8209"/>
              <p:cNvSpPr/>
              <p:nvPr/>
            </p:nvSpPr>
            <p:spPr bwMode="auto">
              <a:xfrm>
                <a:off x="5556388" y="1843232"/>
                <a:ext cx="95861" cy="88899"/>
              </a:xfrm>
              <a:prstGeom prst="rect">
                <a:avLst/>
              </a:prstGeom>
              <a:solidFill>
                <a:sysClr val="window" lastClr="FFFFFF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211" name="Rectangle 8210"/>
              <p:cNvSpPr/>
              <p:nvPr/>
            </p:nvSpPr>
            <p:spPr bwMode="auto">
              <a:xfrm>
                <a:off x="5663777" y="1843232"/>
                <a:ext cx="95861" cy="88899"/>
              </a:xfrm>
              <a:prstGeom prst="rect">
                <a:avLst/>
              </a:prstGeom>
              <a:solidFill>
                <a:srgbClr val="ED7D31">
                  <a:lumMod val="75000"/>
                </a:srgb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212" name="Rectangle 8211"/>
              <p:cNvSpPr/>
              <p:nvPr/>
            </p:nvSpPr>
            <p:spPr bwMode="auto">
              <a:xfrm>
                <a:off x="5771166" y="1843232"/>
                <a:ext cx="95861" cy="88899"/>
              </a:xfrm>
              <a:prstGeom prst="rect">
                <a:avLst/>
              </a:prstGeom>
              <a:solidFill>
                <a:srgbClr val="CCCCCC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213" name="Rectangle 8212"/>
              <p:cNvSpPr/>
              <p:nvPr/>
            </p:nvSpPr>
            <p:spPr bwMode="auto">
              <a:xfrm>
                <a:off x="3730774" y="1943901"/>
                <a:ext cx="95861" cy="88899"/>
              </a:xfrm>
              <a:prstGeom prst="rect">
                <a:avLst/>
              </a:prstGeom>
              <a:solidFill>
                <a:srgbClr val="CCCCCC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214" name="Rectangle 8213"/>
              <p:cNvSpPr/>
              <p:nvPr/>
            </p:nvSpPr>
            <p:spPr bwMode="auto">
              <a:xfrm>
                <a:off x="3838163" y="1943901"/>
                <a:ext cx="95861" cy="88899"/>
              </a:xfrm>
              <a:prstGeom prst="rect">
                <a:avLst/>
              </a:prstGeom>
              <a:solidFill>
                <a:srgbClr val="92D05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215" name="Rectangle 8214"/>
              <p:cNvSpPr/>
              <p:nvPr/>
            </p:nvSpPr>
            <p:spPr bwMode="auto">
              <a:xfrm>
                <a:off x="3945552" y="1943901"/>
                <a:ext cx="95861" cy="88899"/>
              </a:xfrm>
              <a:prstGeom prst="rect">
                <a:avLst/>
              </a:prstGeom>
              <a:solidFill>
                <a:srgbClr val="C0000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216" name="Rectangle 8215"/>
              <p:cNvSpPr/>
              <p:nvPr/>
            </p:nvSpPr>
            <p:spPr bwMode="auto">
              <a:xfrm>
                <a:off x="4052941" y="1943901"/>
                <a:ext cx="95861" cy="88899"/>
              </a:xfrm>
              <a:prstGeom prst="rect">
                <a:avLst/>
              </a:prstGeom>
              <a:solidFill>
                <a:srgbClr val="FFC00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217" name="Rectangle 8216"/>
              <p:cNvSpPr/>
              <p:nvPr/>
            </p:nvSpPr>
            <p:spPr bwMode="auto">
              <a:xfrm>
                <a:off x="4160330" y="1943901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218" name="Rectangle 8217"/>
              <p:cNvSpPr/>
              <p:nvPr/>
            </p:nvSpPr>
            <p:spPr bwMode="auto">
              <a:xfrm>
                <a:off x="4267719" y="1943901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219" name="Rectangle 8218"/>
              <p:cNvSpPr/>
              <p:nvPr/>
            </p:nvSpPr>
            <p:spPr bwMode="auto">
              <a:xfrm>
                <a:off x="4375108" y="1943901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220" name="Rectangle 8219"/>
              <p:cNvSpPr/>
              <p:nvPr/>
            </p:nvSpPr>
            <p:spPr bwMode="auto">
              <a:xfrm>
                <a:off x="4482497" y="1943901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221" name="Rectangle 8220"/>
              <p:cNvSpPr/>
              <p:nvPr/>
            </p:nvSpPr>
            <p:spPr bwMode="auto">
              <a:xfrm>
                <a:off x="4589887" y="1943901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222" name="Rectangle 8221"/>
              <p:cNvSpPr/>
              <p:nvPr/>
            </p:nvSpPr>
            <p:spPr bwMode="auto">
              <a:xfrm>
                <a:off x="4697276" y="1943901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223" name="Rectangle 8222"/>
              <p:cNvSpPr/>
              <p:nvPr/>
            </p:nvSpPr>
            <p:spPr bwMode="auto">
              <a:xfrm>
                <a:off x="4804665" y="1943901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224" name="Rectangle 8223"/>
              <p:cNvSpPr/>
              <p:nvPr/>
            </p:nvSpPr>
            <p:spPr bwMode="auto">
              <a:xfrm>
                <a:off x="4912054" y="1943901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225" name="Rectangle 8224"/>
              <p:cNvSpPr/>
              <p:nvPr/>
            </p:nvSpPr>
            <p:spPr bwMode="auto">
              <a:xfrm>
                <a:off x="5019443" y="1943901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226" name="Rectangle 8225"/>
              <p:cNvSpPr/>
              <p:nvPr/>
            </p:nvSpPr>
            <p:spPr bwMode="auto">
              <a:xfrm>
                <a:off x="5126832" y="1943901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227" name="Rectangle 8226"/>
              <p:cNvSpPr/>
              <p:nvPr/>
            </p:nvSpPr>
            <p:spPr bwMode="auto">
              <a:xfrm>
                <a:off x="5234221" y="1943901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228" name="Rectangle 8227"/>
              <p:cNvSpPr/>
              <p:nvPr/>
            </p:nvSpPr>
            <p:spPr bwMode="auto">
              <a:xfrm>
                <a:off x="5341610" y="1943901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229" name="Rectangle 8228"/>
              <p:cNvSpPr/>
              <p:nvPr/>
            </p:nvSpPr>
            <p:spPr bwMode="auto">
              <a:xfrm>
                <a:off x="5448999" y="1943901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230" name="Rectangle 8229"/>
              <p:cNvSpPr/>
              <p:nvPr/>
            </p:nvSpPr>
            <p:spPr bwMode="auto">
              <a:xfrm>
                <a:off x="5556388" y="1943901"/>
                <a:ext cx="95861" cy="88899"/>
              </a:xfrm>
              <a:prstGeom prst="rect">
                <a:avLst/>
              </a:prstGeom>
              <a:solidFill>
                <a:srgbClr val="FFFF0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231" name="Rectangle 8230"/>
              <p:cNvSpPr/>
              <p:nvPr/>
            </p:nvSpPr>
            <p:spPr bwMode="auto">
              <a:xfrm>
                <a:off x="5663777" y="1943901"/>
                <a:ext cx="95861" cy="88899"/>
              </a:xfrm>
              <a:prstGeom prst="rect">
                <a:avLst/>
              </a:prstGeom>
              <a:solidFill>
                <a:sysClr val="window" lastClr="FFFFFF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232" name="Rectangle 8231"/>
              <p:cNvSpPr/>
              <p:nvPr/>
            </p:nvSpPr>
            <p:spPr bwMode="auto">
              <a:xfrm>
                <a:off x="5771166" y="1943901"/>
                <a:ext cx="95861" cy="88899"/>
              </a:xfrm>
              <a:prstGeom prst="rect">
                <a:avLst/>
              </a:prstGeom>
              <a:solidFill>
                <a:srgbClr val="ED7D31">
                  <a:lumMod val="75000"/>
                </a:srgb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233" name="Rectangle 8232"/>
              <p:cNvSpPr/>
              <p:nvPr/>
            </p:nvSpPr>
            <p:spPr bwMode="auto">
              <a:xfrm>
                <a:off x="3730774" y="2044571"/>
                <a:ext cx="95861" cy="88899"/>
              </a:xfrm>
              <a:prstGeom prst="rect">
                <a:avLst/>
              </a:prstGeom>
              <a:solidFill>
                <a:srgbClr val="ED7D31">
                  <a:lumMod val="75000"/>
                </a:srgb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234" name="Rectangle 8233"/>
              <p:cNvSpPr/>
              <p:nvPr/>
            </p:nvSpPr>
            <p:spPr bwMode="auto">
              <a:xfrm>
                <a:off x="3838163" y="2044571"/>
                <a:ext cx="95861" cy="88899"/>
              </a:xfrm>
              <a:prstGeom prst="rect">
                <a:avLst/>
              </a:prstGeom>
              <a:solidFill>
                <a:srgbClr val="CCCCCC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235" name="Rectangle 8234"/>
              <p:cNvSpPr/>
              <p:nvPr/>
            </p:nvSpPr>
            <p:spPr bwMode="auto">
              <a:xfrm>
                <a:off x="3945552" y="2044571"/>
                <a:ext cx="95861" cy="88899"/>
              </a:xfrm>
              <a:prstGeom prst="rect">
                <a:avLst/>
              </a:prstGeom>
              <a:solidFill>
                <a:srgbClr val="92D05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236" name="Rectangle 8235"/>
              <p:cNvSpPr/>
              <p:nvPr/>
            </p:nvSpPr>
            <p:spPr bwMode="auto">
              <a:xfrm>
                <a:off x="4052941" y="2044571"/>
                <a:ext cx="95861" cy="88899"/>
              </a:xfrm>
              <a:prstGeom prst="rect">
                <a:avLst/>
              </a:prstGeom>
              <a:solidFill>
                <a:srgbClr val="C0000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237" name="Rectangle 8236"/>
              <p:cNvSpPr/>
              <p:nvPr/>
            </p:nvSpPr>
            <p:spPr bwMode="auto">
              <a:xfrm>
                <a:off x="4160330" y="2044571"/>
                <a:ext cx="95861" cy="88899"/>
              </a:xfrm>
              <a:prstGeom prst="rect">
                <a:avLst/>
              </a:prstGeom>
              <a:solidFill>
                <a:srgbClr val="FFC00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238" name="Rectangle 8237"/>
              <p:cNvSpPr/>
              <p:nvPr/>
            </p:nvSpPr>
            <p:spPr bwMode="auto">
              <a:xfrm>
                <a:off x="4267719" y="2044571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239" name="Rectangle 8238"/>
              <p:cNvSpPr/>
              <p:nvPr/>
            </p:nvSpPr>
            <p:spPr bwMode="auto">
              <a:xfrm>
                <a:off x="4375108" y="2044571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240" name="Rectangle 8239"/>
              <p:cNvSpPr/>
              <p:nvPr/>
            </p:nvSpPr>
            <p:spPr bwMode="auto">
              <a:xfrm>
                <a:off x="4482497" y="2044571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241" name="Rectangle 8240"/>
              <p:cNvSpPr/>
              <p:nvPr/>
            </p:nvSpPr>
            <p:spPr bwMode="auto">
              <a:xfrm>
                <a:off x="4589887" y="2044571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242" name="Rectangle 8241"/>
              <p:cNvSpPr/>
              <p:nvPr/>
            </p:nvSpPr>
            <p:spPr bwMode="auto">
              <a:xfrm>
                <a:off x="4697276" y="2044571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243" name="Rectangle 8242"/>
              <p:cNvSpPr/>
              <p:nvPr/>
            </p:nvSpPr>
            <p:spPr bwMode="auto">
              <a:xfrm>
                <a:off x="4804665" y="2044571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244" name="Rectangle 8243"/>
              <p:cNvSpPr/>
              <p:nvPr/>
            </p:nvSpPr>
            <p:spPr bwMode="auto">
              <a:xfrm>
                <a:off x="4912054" y="2044571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245" name="Rectangle 8244"/>
              <p:cNvSpPr/>
              <p:nvPr/>
            </p:nvSpPr>
            <p:spPr bwMode="auto">
              <a:xfrm>
                <a:off x="5019443" y="2044571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246" name="Rectangle 8245"/>
              <p:cNvSpPr/>
              <p:nvPr/>
            </p:nvSpPr>
            <p:spPr bwMode="auto">
              <a:xfrm>
                <a:off x="5126832" y="2044571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247" name="Rectangle 8246"/>
              <p:cNvSpPr/>
              <p:nvPr/>
            </p:nvSpPr>
            <p:spPr bwMode="auto">
              <a:xfrm>
                <a:off x="5234221" y="2044571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248" name="Rectangle 8247"/>
              <p:cNvSpPr/>
              <p:nvPr/>
            </p:nvSpPr>
            <p:spPr bwMode="auto">
              <a:xfrm>
                <a:off x="5341610" y="2044571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249" name="Rectangle 8248"/>
              <p:cNvSpPr/>
              <p:nvPr/>
            </p:nvSpPr>
            <p:spPr bwMode="auto">
              <a:xfrm>
                <a:off x="5448999" y="2044571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250" name="Rectangle 8249"/>
              <p:cNvSpPr/>
              <p:nvPr/>
            </p:nvSpPr>
            <p:spPr bwMode="auto">
              <a:xfrm>
                <a:off x="5556388" y="2044571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251" name="Rectangle 8250"/>
              <p:cNvSpPr/>
              <p:nvPr/>
            </p:nvSpPr>
            <p:spPr bwMode="auto">
              <a:xfrm>
                <a:off x="5663777" y="2044571"/>
                <a:ext cx="95861" cy="88899"/>
              </a:xfrm>
              <a:prstGeom prst="rect">
                <a:avLst/>
              </a:prstGeom>
              <a:solidFill>
                <a:srgbClr val="FFFF0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252" name="Rectangle 8251"/>
              <p:cNvSpPr/>
              <p:nvPr/>
            </p:nvSpPr>
            <p:spPr bwMode="auto">
              <a:xfrm>
                <a:off x="5771166" y="2044571"/>
                <a:ext cx="95861" cy="88899"/>
              </a:xfrm>
              <a:prstGeom prst="rect">
                <a:avLst/>
              </a:prstGeom>
              <a:solidFill>
                <a:sysClr val="window" lastClr="FFFFFF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253" name="Rectangle 8252"/>
              <p:cNvSpPr/>
              <p:nvPr/>
            </p:nvSpPr>
            <p:spPr bwMode="auto">
              <a:xfrm>
                <a:off x="3730774" y="2145240"/>
                <a:ext cx="95861" cy="88899"/>
              </a:xfrm>
              <a:prstGeom prst="rect">
                <a:avLst/>
              </a:prstGeom>
              <a:solidFill>
                <a:sysClr val="window" lastClr="FFFFFF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254" name="Rectangle 8253"/>
              <p:cNvSpPr/>
              <p:nvPr/>
            </p:nvSpPr>
            <p:spPr bwMode="auto">
              <a:xfrm>
                <a:off x="3838163" y="2145240"/>
                <a:ext cx="95861" cy="88899"/>
              </a:xfrm>
              <a:prstGeom prst="rect">
                <a:avLst/>
              </a:prstGeom>
              <a:solidFill>
                <a:srgbClr val="ED7D31">
                  <a:lumMod val="75000"/>
                </a:srgb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255" name="Rectangle 8254"/>
              <p:cNvSpPr/>
              <p:nvPr/>
            </p:nvSpPr>
            <p:spPr bwMode="auto">
              <a:xfrm>
                <a:off x="3945552" y="2145240"/>
                <a:ext cx="95861" cy="88899"/>
              </a:xfrm>
              <a:prstGeom prst="rect">
                <a:avLst/>
              </a:prstGeom>
              <a:solidFill>
                <a:srgbClr val="CCCCCC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256" name="Rectangle 8255"/>
              <p:cNvSpPr/>
              <p:nvPr/>
            </p:nvSpPr>
            <p:spPr bwMode="auto">
              <a:xfrm>
                <a:off x="4052941" y="2145240"/>
                <a:ext cx="95861" cy="88899"/>
              </a:xfrm>
              <a:prstGeom prst="rect">
                <a:avLst/>
              </a:prstGeom>
              <a:solidFill>
                <a:srgbClr val="92D05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257" name="Rectangle 8256"/>
              <p:cNvSpPr/>
              <p:nvPr/>
            </p:nvSpPr>
            <p:spPr bwMode="auto">
              <a:xfrm>
                <a:off x="4160330" y="2145240"/>
                <a:ext cx="95861" cy="88899"/>
              </a:xfrm>
              <a:prstGeom prst="rect">
                <a:avLst/>
              </a:prstGeom>
              <a:solidFill>
                <a:srgbClr val="C0000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258" name="Rectangle 8257"/>
              <p:cNvSpPr/>
              <p:nvPr/>
            </p:nvSpPr>
            <p:spPr bwMode="auto">
              <a:xfrm>
                <a:off x="4267719" y="2145240"/>
                <a:ext cx="95861" cy="88899"/>
              </a:xfrm>
              <a:prstGeom prst="rect">
                <a:avLst/>
              </a:prstGeom>
              <a:solidFill>
                <a:srgbClr val="FFC00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259" name="Rectangle 8258"/>
              <p:cNvSpPr/>
              <p:nvPr/>
            </p:nvSpPr>
            <p:spPr bwMode="auto">
              <a:xfrm>
                <a:off x="4375108" y="2145240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260" name="Rectangle 8259"/>
              <p:cNvSpPr/>
              <p:nvPr/>
            </p:nvSpPr>
            <p:spPr bwMode="auto">
              <a:xfrm>
                <a:off x="4482497" y="2145240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261" name="Rectangle 8260"/>
              <p:cNvSpPr/>
              <p:nvPr/>
            </p:nvSpPr>
            <p:spPr bwMode="auto">
              <a:xfrm>
                <a:off x="4589887" y="2145240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262" name="Rectangle 8261"/>
              <p:cNvSpPr/>
              <p:nvPr/>
            </p:nvSpPr>
            <p:spPr bwMode="auto">
              <a:xfrm>
                <a:off x="4697276" y="2145240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263" name="Rectangle 8262"/>
              <p:cNvSpPr/>
              <p:nvPr/>
            </p:nvSpPr>
            <p:spPr bwMode="auto">
              <a:xfrm>
                <a:off x="4804665" y="2145240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264" name="Rectangle 8263"/>
              <p:cNvSpPr/>
              <p:nvPr/>
            </p:nvSpPr>
            <p:spPr bwMode="auto">
              <a:xfrm>
                <a:off x="4912054" y="2145240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265" name="Rectangle 8264"/>
              <p:cNvSpPr/>
              <p:nvPr/>
            </p:nvSpPr>
            <p:spPr bwMode="auto">
              <a:xfrm>
                <a:off x="5019443" y="2145240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266" name="Rectangle 8265"/>
              <p:cNvSpPr/>
              <p:nvPr/>
            </p:nvSpPr>
            <p:spPr bwMode="auto">
              <a:xfrm>
                <a:off x="5126832" y="2145240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267" name="Rectangle 8266"/>
              <p:cNvSpPr/>
              <p:nvPr/>
            </p:nvSpPr>
            <p:spPr bwMode="auto">
              <a:xfrm>
                <a:off x="5234221" y="2145240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268" name="Rectangle 8267"/>
              <p:cNvSpPr/>
              <p:nvPr/>
            </p:nvSpPr>
            <p:spPr bwMode="auto">
              <a:xfrm>
                <a:off x="5341610" y="2145240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269" name="Rectangle 8268"/>
              <p:cNvSpPr/>
              <p:nvPr/>
            </p:nvSpPr>
            <p:spPr bwMode="auto">
              <a:xfrm>
                <a:off x="5448999" y="2145240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270" name="Rectangle 8269"/>
              <p:cNvSpPr/>
              <p:nvPr/>
            </p:nvSpPr>
            <p:spPr bwMode="auto">
              <a:xfrm>
                <a:off x="5556388" y="2145240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271" name="Rectangle 8270"/>
              <p:cNvSpPr/>
              <p:nvPr/>
            </p:nvSpPr>
            <p:spPr bwMode="auto">
              <a:xfrm>
                <a:off x="5663777" y="2145240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272" name="Rectangle 8271"/>
              <p:cNvSpPr/>
              <p:nvPr/>
            </p:nvSpPr>
            <p:spPr bwMode="auto">
              <a:xfrm>
                <a:off x="5771166" y="2145240"/>
                <a:ext cx="95861" cy="88899"/>
              </a:xfrm>
              <a:prstGeom prst="rect">
                <a:avLst/>
              </a:prstGeom>
              <a:solidFill>
                <a:srgbClr val="FFFF0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273" name="Rectangle 8272"/>
              <p:cNvSpPr/>
              <p:nvPr/>
            </p:nvSpPr>
            <p:spPr bwMode="auto">
              <a:xfrm>
                <a:off x="3730774" y="2245909"/>
                <a:ext cx="95861" cy="88899"/>
              </a:xfrm>
              <a:prstGeom prst="rect">
                <a:avLst/>
              </a:prstGeom>
              <a:solidFill>
                <a:srgbClr val="FFFF0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274" name="Rectangle 8273"/>
              <p:cNvSpPr/>
              <p:nvPr/>
            </p:nvSpPr>
            <p:spPr bwMode="auto">
              <a:xfrm>
                <a:off x="3838163" y="2245909"/>
                <a:ext cx="95861" cy="88899"/>
              </a:xfrm>
              <a:prstGeom prst="rect">
                <a:avLst/>
              </a:prstGeom>
              <a:solidFill>
                <a:sysClr val="window" lastClr="FFFFFF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275" name="Rectangle 8274"/>
              <p:cNvSpPr/>
              <p:nvPr/>
            </p:nvSpPr>
            <p:spPr bwMode="auto">
              <a:xfrm>
                <a:off x="3945552" y="2245909"/>
                <a:ext cx="95861" cy="88899"/>
              </a:xfrm>
              <a:prstGeom prst="rect">
                <a:avLst/>
              </a:prstGeom>
              <a:solidFill>
                <a:srgbClr val="ED7D31">
                  <a:lumMod val="75000"/>
                </a:srgb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276" name="Rectangle 8275"/>
              <p:cNvSpPr/>
              <p:nvPr/>
            </p:nvSpPr>
            <p:spPr bwMode="auto">
              <a:xfrm>
                <a:off x="4052941" y="2245909"/>
                <a:ext cx="95861" cy="88899"/>
              </a:xfrm>
              <a:prstGeom prst="rect">
                <a:avLst/>
              </a:prstGeom>
              <a:solidFill>
                <a:srgbClr val="CCCCCC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277" name="Rectangle 8276"/>
              <p:cNvSpPr/>
              <p:nvPr/>
            </p:nvSpPr>
            <p:spPr bwMode="auto">
              <a:xfrm>
                <a:off x="4160330" y="2245909"/>
                <a:ext cx="95861" cy="88899"/>
              </a:xfrm>
              <a:prstGeom prst="rect">
                <a:avLst/>
              </a:prstGeom>
              <a:solidFill>
                <a:srgbClr val="92D05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278" name="Rectangle 8277"/>
              <p:cNvSpPr/>
              <p:nvPr/>
            </p:nvSpPr>
            <p:spPr bwMode="auto">
              <a:xfrm>
                <a:off x="4267719" y="2245909"/>
                <a:ext cx="95861" cy="88899"/>
              </a:xfrm>
              <a:prstGeom prst="rect">
                <a:avLst/>
              </a:prstGeom>
              <a:solidFill>
                <a:srgbClr val="C0000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279" name="Rectangle 8278"/>
              <p:cNvSpPr/>
              <p:nvPr/>
            </p:nvSpPr>
            <p:spPr bwMode="auto">
              <a:xfrm>
                <a:off x="4375108" y="2245909"/>
                <a:ext cx="95861" cy="88899"/>
              </a:xfrm>
              <a:prstGeom prst="rect">
                <a:avLst/>
              </a:prstGeom>
              <a:solidFill>
                <a:srgbClr val="FFC00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280" name="Rectangle 8279"/>
              <p:cNvSpPr/>
              <p:nvPr/>
            </p:nvSpPr>
            <p:spPr bwMode="auto">
              <a:xfrm>
                <a:off x="4482497" y="2245909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281" name="Rectangle 8280"/>
              <p:cNvSpPr/>
              <p:nvPr/>
            </p:nvSpPr>
            <p:spPr bwMode="auto">
              <a:xfrm>
                <a:off x="4589887" y="2245909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282" name="Rectangle 8281"/>
              <p:cNvSpPr/>
              <p:nvPr/>
            </p:nvSpPr>
            <p:spPr bwMode="auto">
              <a:xfrm>
                <a:off x="4697276" y="2245909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283" name="Rectangle 8282"/>
              <p:cNvSpPr/>
              <p:nvPr/>
            </p:nvSpPr>
            <p:spPr bwMode="auto">
              <a:xfrm>
                <a:off x="4804665" y="2245909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284" name="Rectangle 8283"/>
              <p:cNvSpPr/>
              <p:nvPr/>
            </p:nvSpPr>
            <p:spPr bwMode="auto">
              <a:xfrm>
                <a:off x="4912054" y="2245909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285" name="Rectangle 8284"/>
              <p:cNvSpPr/>
              <p:nvPr/>
            </p:nvSpPr>
            <p:spPr bwMode="auto">
              <a:xfrm>
                <a:off x="5019443" y="2245909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286" name="Rectangle 8285"/>
              <p:cNvSpPr/>
              <p:nvPr/>
            </p:nvSpPr>
            <p:spPr bwMode="auto">
              <a:xfrm>
                <a:off x="5126832" y="2245909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287" name="Rectangle 8286"/>
              <p:cNvSpPr/>
              <p:nvPr/>
            </p:nvSpPr>
            <p:spPr bwMode="auto">
              <a:xfrm>
                <a:off x="5234221" y="2245909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288" name="Rectangle 8287"/>
              <p:cNvSpPr/>
              <p:nvPr/>
            </p:nvSpPr>
            <p:spPr bwMode="auto">
              <a:xfrm>
                <a:off x="5341610" y="2245909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289" name="Rectangle 8288"/>
              <p:cNvSpPr/>
              <p:nvPr/>
            </p:nvSpPr>
            <p:spPr bwMode="auto">
              <a:xfrm>
                <a:off x="5448999" y="2245909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290" name="Rectangle 8289"/>
              <p:cNvSpPr/>
              <p:nvPr/>
            </p:nvSpPr>
            <p:spPr bwMode="auto">
              <a:xfrm>
                <a:off x="5556388" y="2245909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291" name="Rectangle 8290"/>
              <p:cNvSpPr/>
              <p:nvPr/>
            </p:nvSpPr>
            <p:spPr bwMode="auto">
              <a:xfrm>
                <a:off x="5663777" y="2245909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292" name="Rectangle 8291"/>
              <p:cNvSpPr/>
              <p:nvPr/>
            </p:nvSpPr>
            <p:spPr bwMode="auto">
              <a:xfrm>
                <a:off x="5771166" y="2245909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293" name="Rectangle 8292"/>
              <p:cNvSpPr/>
              <p:nvPr/>
            </p:nvSpPr>
            <p:spPr bwMode="auto">
              <a:xfrm>
                <a:off x="3730774" y="2346579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294" name="Rectangle 8293"/>
              <p:cNvSpPr/>
              <p:nvPr/>
            </p:nvSpPr>
            <p:spPr bwMode="auto">
              <a:xfrm>
                <a:off x="3838163" y="2346579"/>
                <a:ext cx="95861" cy="88899"/>
              </a:xfrm>
              <a:prstGeom prst="rect">
                <a:avLst/>
              </a:prstGeom>
              <a:solidFill>
                <a:srgbClr val="FFFF0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295" name="Rectangle 8294"/>
              <p:cNvSpPr/>
              <p:nvPr/>
            </p:nvSpPr>
            <p:spPr bwMode="auto">
              <a:xfrm>
                <a:off x="3945552" y="2346579"/>
                <a:ext cx="95861" cy="88899"/>
              </a:xfrm>
              <a:prstGeom prst="rect">
                <a:avLst/>
              </a:prstGeom>
              <a:solidFill>
                <a:sysClr val="window" lastClr="FFFFFF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296" name="Rectangle 8295"/>
              <p:cNvSpPr/>
              <p:nvPr/>
            </p:nvSpPr>
            <p:spPr bwMode="auto">
              <a:xfrm>
                <a:off x="4052941" y="2346579"/>
                <a:ext cx="95861" cy="88899"/>
              </a:xfrm>
              <a:prstGeom prst="rect">
                <a:avLst/>
              </a:prstGeom>
              <a:solidFill>
                <a:srgbClr val="ED7D31">
                  <a:lumMod val="75000"/>
                </a:srgb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297" name="Rectangle 8296"/>
              <p:cNvSpPr/>
              <p:nvPr/>
            </p:nvSpPr>
            <p:spPr bwMode="auto">
              <a:xfrm>
                <a:off x="4160330" y="2346579"/>
                <a:ext cx="95861" cy="88899"/>
              </a:xfrm>
              <a:prstGeom prst="rect">
                <a:avLst/>
              </a:prstGeom>
              <a:solidFill>
                <a:srgbClr val="CCCCCC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298" name="Rectangle 8297"/>
              <p:cNvSpPr/>
              <p:nvPr/>
            </p:nvSpPr>
            <p:spPr bwMode="auto">
              <a:xfrm>
                <a:off x="4267719" y="2346579"/>
                <a:ext cx="95861" cy="88899"/>
              </a:xfrm>
              <a:prstGeom prst="rect">
                <a:avLst/>
              </a:prstGeom>
              <a:solidFill>
                <a:srgbClr val="92D05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299" name="Rectangle 8298"/>
              <p:cNvSpPr/>
              <p:nvPr/>
            </p:nvSpPr>
            <p:spPr bwMode="auto">
              <a:xfrm>
                <a:off x="4375108" y="2346579"/>
                <a:ext cx="95861" cy="88899"/>
              </a:xfrm>
              <a:prstGeom prst="rect">
                <a:avLst/>
              </a:prstGeom>
              <a:solidFill>
                <a:srgbClr val="C0000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300" name="Rectangle 8299"/>
              <p:cNvSpPr/>
              <p:nvPr/>
            </p:nvSpPr>
            <p:spPr bwMode="auto">
              <a:xfrm>
                <a:off x="4482497" y="2346579"/>
                <a:ext cx="95861" cy="88899"/>
              </a:xfrm>
              <a:prstGeom prst="rect">
                <a:avLst/>
              </a:prstGeom>
              <a:solidFill>
                <a:srgbClr val="FFC00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301" name="Rectangle 8300"/>
              <p:cNvSpPr/>
              <p:nvPr/>
            </p:nvSpPr>
            <p:spPr bwMode="auto">
              <a:xfrm>
                <a:off x="4589887" y="2346579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302" name="Rectangle 8301"/>
              <p:cNvSpPr/>
              <p:nvPr/>
            </p:nvSpPr>
            <p:spPr bwMode="auto">
              <a:xfrm>
                <a:off x="4697276" y="2346579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303" name="Rectangle 8302"/>
              <p:cNvSpPr/>
              <p:nvPr/>
            </p:nvSpPr>
            <p:spPr bwMode="auto">
              <a:xfrm>
                <a:off x="4804665" y="2346579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304" name="Rectangle 8303"/>
              <p:cNvSpPr/>
              <p:nvPr/>
            </p:nvSpPr>
            <p:spPr bwMode="auto">
              <a:xfrm>
                <a:off x="4912054" y="2346579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305" name="Rectangle 8304"/>
              <p:cNvSpPr/>
              <p:nvPr/>
            </p:nvSpPr>
            <p:spPr bwMode="auto">
              <a:xfrm>
                <a:off x="5019443" y="2346579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306" name="Rectangle 8305"/>
              <p:cNvSpPr/>
              <p:nvPr/>
            </p:nvSpPr>
            <p:spPr bwMode="auto">
              <a:xfrm>
                <a:off x="5126832" y="2346579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307" name="Rectangle 8306"/>
              <p:cNvSpPr/>
              <p:nvPr/>
            </p:nvSpPr>
            <p:spPr bwMode="auto">
              <a:xfrm>
                <a:off x="5234221" y="2346579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308" name="Rectangle 8307"/>
              <p:cNvSpPr/>
              <p:nvPr/>
            </p:nvSpPr>
            <p:spPr bwMode="auto">
              <a:xfrm>
                <a:off x="5341610" y="2346579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309" name="Rectangle 8308"/>
              <p:cNvSpPr/>
              <p:nvPr/>
            </p:nvSpPr>
            <p:spPr bwMode="auto">
              <a:xfrm>
                <a:off x="5448999" y="2346579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310" name="Rectangle 8309"/>
              <p:cNvSpPr/>
              <p:nvPr/>
            </p:nvSpPr>
            <p:spPr bwMode="auto">
              <a:xfrm>
                <a:off x="5556388" y="2346579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311" name="Rectangle 8310"/>
              <p:cNvSpPr/>
              <p:nvPr/>
            </p:nvSpPr>
            <p:spPr bwMode="auto">
              <a:xfrm>
                <a:off x="5663777" y="2346579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312" name="Rectangle 8311"/>
              <p:cNvSpPr/>
              <p:nvPr/>
            </p:nvSpPr>
            <p:spPr bwMode="auto">
              <a:xfrm>
                <a:off x="5771166" y="2346579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8313" name="Group 8312"/>
            <p:cNvGrpSpPr/>
            <p:nvPr/>
          </p:nvGrpSpPr>
          <p:grpSpPr>
            <a:xfrm>
              <a:off x="6793761" y="1223739"/>
              <a:ext cx="2136253" cy="2001617"/>
              <a:chOff x="5965507" y="1631964"/>
              <a:chExt cx="2136253" cy="2001617"/>
            </a:xfrm>
          </p:grpSpPr>
          <p:sp>
            <p:nvSpPr>
              <p:cNvPr id="8314" name="Rectangle 8313"/>
              <p:cNvSpPr/>
              <p:nvPr/>
            </p:nvSpPr>
            <p:spPr bwMode="auto">
              <a:xfrm>
                <a:off x="5965507" y="2437319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315" name="Rectangle 8314"/>
              <p:cNvSpPr/>
              <p:nvPr/>
            </p:nvSpPr>
            <p:spPr bwMode="auto">
              <a:xfrm>
                <a:off x="6072896" y="2437319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316" name="Rectangle 8315"/>
              <p:cNvSpPr/>
              <p:nvPr/>
            </p:nvSpPr>
            <p:spPr bwMode="auto">
              <a:xfrm>
                <a:off x="6180285" y="2437319"/>
                <a:ext cx="95861" cy="88899"/>
              </a:xfrm>
              <a:prstGeom prst="rect">
                <a:avLst/>
              </a:prstGeom>
              <a:solidFill>
                <a:srgbClr val="7030A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317" name="Rectangle 8316"/>
              <p:cNvSpPr/>
              <p:nvPr/>
            </p:nvSpPr>
            <p:spPr bwMode="auto">
              <a:xfrm>
                <a:off x="6287674" y="2437319"/>
                <a:ext cx="95861" cy="88899"/>
              </a:xfrm>
              <a:prstGeom prst="rect">
                <a:avLst/>
              </a:prstGeom>
              <a:solidFill>
                <a:srgbClr val="ED7D31">
                  <a:lumMod val="60000"/>
                  <a:lumOff val="40000"/>
                </a:srgb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318" name="Rectangle 8317"/>
              <p:cNvSpPr/>
              <p:nvPr/>
            </p:nvSpPr>
            <p:spPr bwMode="auto">
              <a:xfrm>
                <a:off x="6395063" y="2437319"/>
                <a:ext cx="95861" cy="88899"/>
              </a:xfrm>
              <a:prstGeom prst="rect">
                <a:avLst/>
              </a:prstGeom>
              <a:solidFill>
                <a:srgbClr val="996633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319" name="Rectangle 8318"/>
              <p:cNvSpPr/>
              <p:nvPr/>
            </p:nvSpPr>
            <p:spPr bwMode="auto">
              <a:xfrm>
                <a:off x="6502452" y="2437319"/>
                <a:ext cx="95861" cy="88899"/>
              </a:xfrm>
              <a:prstGeom prst="rect">
                <a:avLst/>
              </a:prstGeom>
              <a:solidFill>
                <a:srgbClr val="C0000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320" name="Rectangle 8319"/>
              <p:cNvSpPr/>
              <p:nvPr/>
            </p:nvSpPr>
            <p:spPr bwMode="auto">
              <a:xfrm>
                <a:off x="6609841" y="2437319"/>
                <a:ext cx="95861" cy="88899"/>
              </a:xfrm>
              <a:prstGeom prst="rect">
                <a:avLst/>
              </a:prstGeom>
              <a:solidFill>
                <a:srgbClr val="DDDDDD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321" name="Rectangle 8320"/>
              <p:cNvSpPr/>
              <p:nvPr/>
            </p:nvSpPr>
            <p:spPr bwMode="auto">
              <a:xfrm>
                <a:off x="6717230" y="2437319"/>
                <a:ext cx="95861" cy="88899"/>
              </a:xfrm>
              <a:prstGeom prst="rect">
                <a:avLst/>
              </a:prstGeom>
              <a:solidFill>
                <a:srgbClr val="00B05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322" name="Rectangle 8321"/>
              <p:cNvSpPr/>
              <p:nvPr/>
            </p:nvSpPr>
            <p:spPr bwMode="auto">
              <a:xfrm>
                <a:off x="6824620" y="2437319"/>
                <a:ext cx="95861" cy="88899"/>
              </a:xfrm>
              <a:prstGeom prst="rect">
                <a:avLst/>
              </a:prstGeom>
              <a:solidFill>
                <a:srgbClr val="3366FF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323" name="Rectangle 8322"/>
              <p:cNvSpPr/>
              <p:nvPr/>
            </p:nvSpPr>
            <p:spPr bwMode="auto">
              <a:xfrm>
                <a:off x="6932009" y="2437319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324" name="Rectangle 8323"/>
              <p:cNvSpPr/>
              <p:nvPr/>
            </p:nvSpPr>
            <p:spPr bwMode="auto">
              <a:xfrm>
                <a:off x="7039398" y="2437319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325" name="Rectangle 8324"/>
              <p:cNvSpPr/>
              <p:nvPr/>
            </p:nvSpPr>
            <p:spPr bwMode="auto">
              <a:xfrm>
                <a:off x="7146787" y="2437319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326" name="Rectangle 8325"/>
              <p:cNvSpPr/>
              <p:nvPr/>
            </p:nvSpPr>
            <p:spPr bwMode="auto">
              <a:xfrm>
                <a:off x="7254176" y="2437319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327" name="Rectangle 8326"/>
              <p:cNvSpPr/>
              <p:nvPr/>
            </p:nvSpPr>
            <p:spPr bwMode="auto">
              <a:xfrm>
                <a:off x="7361565" y="2437319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328" name="Rectangle 8327"/>
              <p:cNvSpPr/>
              <p:nvPr/>
            </p:nvSpPr>
            <p:spPr bwMode="auto">
              <a:xfrm>
                <a:off x="7468954" y="2437319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329" name="Rectangle 8328"/>
              <p:cNvSpPr/>
              <p:nvPr/>
            </p:nvSpPr>
            <p:spPr bwMode="auto">
              <a:xfrm>
                <a:off x="7576343" y="2437319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330" name="Rectangle 8329"/>
              <p:cNvSpPr/>
              <p:nvPr/>
            </p:nvSpPr>
            <p:spPr bwMode="auto">
              <a:xfrm>
                <a:off x="7683732" y="2437319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331" name="Rectangle 8330"/>
              <p:cNvSpPr/>
              <p:nvPr/>
            </p:nvSpPr>
            <p:spPr bwMode="auto">
              <a:xfrm>
                <a:off x="7791121" y="2437319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332" name="Rectangle 8331"/>
              <p:cNvSpPr/>
              <p:nvPr/>
            </p:nvSpPr>
            <p:spPr bwMode="auto">
              <a:xfrm>
                <a:off x="7898510" y="2437319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333" name="Rectangle 8332"/>
              <p:cNvSpPr/>
              <p:nvPr/>
            </p:nvSpPr>
            <p:spPr bwMode="auto">
              <a:xfrm>
                <a:off x="8005899" y="2437319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334" name="Rectangle 8333"/>
              <p:cNvSpPr/>
              <p:nvPr/>
            </p:nvSpPr>
            <p:spPr bwMode="auto">
              <a:xfrm>
                <a:off x="5965507" y="2537988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335" name="Rectangle 8334"/>
              <p:cNvSpPr/>
              <p:nvPr/>
            </p:nvSpPr>
            <p:spPr bwMode="auto">
              <a:xfrm>
                <a:off x="6072896" y="2537988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336" name="Rectangle 8335"/>
              <p:cNvSpPr/>
              <p:nvPr/>
            </p:nvSpPr>
            <p:spPr bwMode="auto">
              <a:xfrm>
                <a:off x="6180285" y="2537988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337" name="Rectangle 8336"/>
              <p:cNvSpPr/>
              <p:nvPr/>
            </p:nvSpPr>
            <p:spPr bwMode="auto">
              <a:xfrm>
                <a:off x="6287674" y="2537988"/>
                <a:ext cx="95861" cy="88899"/>
              </a:xfrm>
              <a:prstGeom prst="rect">
                <a:avLst/>
              </a:prstGeom>
              <a:solidFill>
                <a:srgbClr val="7030A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338" name="Rectangle 8337"/>
              <p:cNvSpPr/>
              <p:nvPr/>
            </p:nvSpPr>
            <p:spPr bwMode="auto">
              <a:xfrm>
                <a:off x="6395063" y="2537988"/>
                <a:ext cx="95861" cy="88899"/>
              </a:xfrm>
              <a:prstGeom prst="rect">
                <a:avLst/>
              </a:prstGeom>
              <a:solidFill>
                <a:srgbClr val="ED7D31">
                  <a:lumMod val="60000"/>
                  <a:lumOff val="40000"/>
                </a:srgb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339" name="Rectangle 8338"/>
              <p:cNvSpPr/>
              <p:nvPr/>
            </p:nvSpPr>
            <p:spPr bwMode="auto">
              <a:xfrm>
                <a:off x="6502452" y="2537988"/>
                <a:ext cx="95861" cy="88899"/>
              </a:xfrm>
              <a:prstGeom prst="rect">
                <a:avLst/>
              </a:prstGeom>
              <a:solidFill>
                <a:srgbClr val="996633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340" name="Rectangle 8339"/>
              <p:cNvSpPr/>
              <p:nvPr/>
            </p:nvSpPr>
            <p:spPr bwMode="auto">
              <a:xfrm>
                <a:off x="6609841" y="2537988"/>
                <a:ext cx="95861" cy="88899"/>
              </a:xfrm>
              <a:prstGeom prst="rect">
                <a:avLst/>
              </a:prstGeom>
              <a:solidFill>
                <a:srgbClr val="C0000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341" name="Rectangle 8340"/>
              <p:cNvSpPr/>
              <p:nvPr/>
            </p:nvSpPr>
            <p:spPr bwMode="auto">
              <a:xfrm>
                <a:off x="6717230" y="2537988"/>
                <a:ext cx="95861" cy="88899"/>
              </a:xfrm>
              <a:prstGeom prst="rect">
                <a:avLst/>
              </a:prstGeom>
              <a:solidFill>
                <a:srgbClr val="DDDDDD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342" name="Rectangle 8341"/>
              <p:cNvSpPr/>
              <p:nvPr/>
            </p:nvSpPr>
            <p:spPr bwMode="auto">
              <a:xfrm>
                <a:off x="6824620" y="2537988"/>
                <a:ext cx="95861" cy="88899"/>
              </a:xfrm>
              <a:prstGeom prst="rect">
                <a:avLst/>
              </a:prstGeom>
              <a:solidFill>
                <a:srgbClr val="00B05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343" name="Rectangle 8342"/>
              <p:cNvSpPr/>
              <p:nvPr/>
            </p:nvSpPr>
            <p:spPr bwMode="auto">
              <a:xfrm>
                <a:off x="6932009" y="2537988"/>
                <a:ext cx="95861" cy="88899"/>
              </a:xfrm>
              <a:prstGeom prst="rect">
                <a:avLst/>
              </a:prstGeom>
              <a:solidFill>
                <a:srgbClr val="3366FF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344" name="Rectangle 8343"/>
              <p:cNvSpPr/>
              <p:nvPr/>
            </p:nvSpPr>
            <p:spPr bwMode="auto">
              <a:xfrm>
                <a:off x="7039398" y="2537988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345" name="Rectangle 8344"/>
              <p:cNvSpPr/>
              <p:nvPr/>
            </p:nvSpPr>
            <p:spPr bwMode="auto">
              <a:xfrm>
                <a:off x="7146787" y="2537988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346" name="Rectangle 8345"/>
              <p:cNvSpPr/>
              <p:nvPr/>
            </p:nvSpPr>
            <p:spPr bwMode="auto">
              <a:xfrm>
                <a:off x="7254176" y="2537988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347" name="Rectangle 8346"/>
              <p:cNvSpPr/>
              <p:nvPr/>
            </p:nvSpPr>
            <p:spPr bwMode="auto">
              <a:xfrm>
                <a:off x="7361565" y="2537988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348" name="Rectangle 8347"/>
              <p:cNvSpPr/>
              <p:nvPr/>
            </p:nvSpPr>
            <p:spPr bwMode="auto">
              <a:xfrm>
                <a:off x="7468954" y="2537988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349" name="Rectangle 8348"/>
              <p:cNvSpPr/>
              <p:nvPr/>
            </p:nvSpPr>
            <p:spPr bwMode="auto">
              <a:xfrm>
                <a:off x="7576343" y="2537988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350" name="Rectangle 8349"/>
              <p:cNvSpPr/>
              <p:nvPr/>
            </p:nvSpPr>
            <p:spPr bwMode="auto">
              <a:xfrm>
                <a:off x="7683732" y="2537988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351" name="Rectangle 8350"/>
              <p:cNvSpPr/>
              <p:nvPr/>
            </p:nvSpPr>
            <p:spPr bwMode="auto">
              <a:xfrm>
                <a:off x="7791121" y="2537988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352" name="Rectangle 8351"/>
              <p:cNvSpPr/>
              <p:nvPr/>
            </p:nvSpPr>
            <p:spPr bwMode="auto">
              <a:xfrm>
                <a:off x="7898510" y="2537988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353" name="Rectangle 8352"/>
              <p:cNvSpPr/>
              <p:nvPr/>
            </p:nvSpPr>
            <p:spPr bwMode="auto">
              <a:xfrm>
                <a:off x="8005899" y="2537988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354" name="Rectangle 8353"/>
              <p:cNvSpPr/>
              <p:nvPr/>
            </p:nvSpPr>
            <p:spPr bwMode="auto">
              <a:xfrm>
                <a:off x="5965507" y="2638658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355" name="Rectangle 8354"/>
              <p:cNvSpPr/>
              <p:nvPr/>
            </p:nvSpPr>
            <p:spPr bwMode="auto">
              <a:xfrm>
                <a:off x="6072896" y="2638658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356" name="Rectangle 8355"/>
              <p:cNvSpPr/>
              <p:nvPr/>
            </p:nvSpPr>
            <p:spPr bwMode="auto">
              <a:xfrm>
                <a:off x="6180285" y="2638658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357" name="Rectangle 8356"/>
              <p:cNvSpPr/>
              <p:nvPr/>
            </p:nvSpPr>
            <p:spPr bwMode="auto">
              <a:xfrm>
                <a:off x="6287674" y="2638658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358" name="Rectangle 8357"/>
              <p:cNvSpPr/>
              <p:nvPr/>
            </p:nvSpPr>
            <p:spPr bwMode="auto">
              <a:xfrm>
                <a:off x="6395063" y="2638658"/>
                <a:ext cx="95861" cy="88899"/>
              </a:xfrm>
              <a:prstGeom prst="rect">
                <a:avLst/>
              </a:prstGeom>
              <a:solidFill>
                <a:srgbClr val="7030A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359" name="Rectangle 8358"/>
              <p:cNvSpPr/>
              <p:nvPr/>
            </p:nvSpPr>
            <p:spPr bwMode="auto">
              <a:xfrm>
                <a:off x="6502452" y="2638658"/>
                <a:ext cx="95861" cy="88899"/>
              </a:xfrm>
              <a:prstGeom prst="rect">
                <a:avLst/>
              </a:prstGeom>
              <a:solidFill>
                <a:srgbClr val="ED7D31">
                  <a:lumMod val="60000"/>
                  <a:lumOff val="40000"/>
                </a:srgb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360" name="Rectangle 8359"/>
              <p:cNvSpPr/>
              <p:nvPr/>
            </p:nvSpPr>
            <p:spPr bwMode="auto">
              <a:xfrm>
                <a:off x="6609841" y="2638658"/>
                <a:ext cx="95861" cy="88899"/>
              </a:xfrm>
              <a:prstGeom prst="rect">
                <a:avLst/>
              </a:prstGeom>
              <a:solidFill>
                <a:srgbClr val="996633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361" name="Rectangle 8360"/>
              <p:cNvSpPr/>
              <p:nvPr/>
            </p:nvSpPr>
            <p:spPr bwMode="auto">
              <a:xfrm>
                <a:off x="6717230" y="2638658"/>
                <a:ext cx="95861" cy="88899"/>
              </a:xfrm>
              <a:prstGeom prst="rect">
                <a:avLst/>
              </a:prstGeom>
              <a:solidFill>
                <a:srgbClr val="C0000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362" name="Rectangle 8361"/>
              <p:cNvSpPr/>
              <p:nvPr/>
            </p:nvSpPr>
            <p:spPr bwMode="auto">
              <a:xfrm>
                <a:off x="6824620" y="2638658"/>
                <a:ext cx="95861" cy="88899"/>
              </a:xfrm>
              <a:prstGeom prst="rect">
                <a:avLst/>
              </a:prstGeom>
              <a:solidFill>
                <a:srgbClr val="DDDDDD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363" name="Rectangle 8362"/>
              <p:cNvSpPr/>
              <p:nvPr/>
            </p:nvSpPr>
            <p:spPr bwMode="auto">
              <a:xfrm>
                <a:off x="6932009" y="2638658"/>
                <a:ext cx="95861" cy="88899"/>
              </a:xfrm>
              <a:prstGeom prst="rect">
                <a:avLst/>
              </a:prstGeom>
              <a:solidFill>
                <a:srgbClr val="00B05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364" name="Rectangle 8363"/>
              <p:cNvSpPr/>
              <p:nvPr/>
            </p:nvSpPr>
            <p:spPr bwMode="auto">
              <a:xfrm>
                <a:off x="7039398" y="2638658"/>
                <a:ext cx="95861" cy="88899"/>
              </a:xfrm>
              <a:prstGeom prst="rect">
                <a:avLst/>
              </a:prstGeom>
              <a:solidFill>
                <a:srgbClr val="3366FF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365" name="Rectangle 8364"/>
              <p:cNvSpPr/>
              <p:nvPr/>
            </p:nvSpPr>
            <p:spPr bwMode="auto">
              <a:xfrm>
                <a:off x="7146787" y="2638658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366" name="Rectangle 8365"/>
              <p:cNvSpPr/>
              <p:nvPr/>
            </p:nvSpPr>
            <p:spPr bwMode="auto">
              <a:xfrm>
                <a:off x="7254176" y="2638658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367" name="Rectangle 8366"/>
              <p:cNvSpPr/>
              <p:nvPr/>
            </p:nvSpPr>
            <p:spPr bwMode="auto">
              <a:xfrm>
                <a:off x="7361565" y="2638658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368" name="Rectangle 8367"/>
              <p:cNvSpPr/>
              <p:nvPr/>
            </p:nvSpPr>
            <p:spPr bwMode="auto">
              <a:xfrm>
                <a:off x="7468954" y="2638658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369" name="Rectangle 8368"/>
              <p:cNvSpPr/>
              <p:nvPr/>
            </p:nvSpPr>
            <p:spPr bwMode="auto">
              <a:xfrm>
                <a:off x="7576343" y="2638658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370" name="Rectangle 8369"/>
              <p:cNvSpPr/>
              <p:nvPr/>
            </p:nvSpPr>
            <p:spPr bwMode="auto">
              <a:xfrm>
                <a:off x="7683732" y="2638658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371" name="Rectangle 8370"/>
              <p:cNvSpPr/>
              <p:nvPr/>
            </p:nvSpPr>
            <p:spPr bwMode="auto">
              <a:xfrm>
                <a:off x="7791121" y="2638658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372" name="Rectangle 8371"/>
              <p:cNvSpPr/>
              <p:nvPr/>
            </p:nvSpPr>
            <p:spPr bwMode="auto">
              <a:xfrm>
                <a:off x="7898510" y="2638658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373" name="Rectangle 8372"/>
              <p:cNvSpPr/>
              <p:nvPr/>
            </p:nvSpPr>
            <p:spPr bwMode="auto">
              <a:xfrm>
                <a:off x="8005899" y="2638658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374" name="Rectangle 8373"/>
              <p:cNvSpPr/>
              <p:nvPr/>
            </p:nvSpPr>
            <p:spPr bwMode="auto">
              <a:xfrm>
                <a:off x="5965507" y="2739327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375" name="Rectangle 8374"/>
              <p:cNvSpPr/>
              <p:nvPr/>
            </p:nvSpPr>
            <p:spPr bwMode="auto">
              <a:xfrm>
                <a:off x="6072896" y="2739327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376" name="Rectangle 8375"/>
              <p:cNvSpPr/>
              <p:nvPr/>
            </p:nvSpPr>
            <p:spPr bwMode="auto">
              <a:xfrm>
                <a:off x="6180285" y="2739327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377" name="Rectangle 8376"/>
              <p:cNvSpPr/>
              <p:nvPr/>
            </p:nvSpPr>
            <p:spPr bwMode="auto">
              <a:xfrm>
                <a:off x="6287674" y="2739327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378" name="Rectangle 8377"/>
              <p:cNvSpPr/>
              <p:nvPr/>
            </p:nvSpPr>
            <p:spPr bwMode="auto">
              <a:xfrm>
                <a:off x="6395063" y="2739327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379" name="Rectangle 8378"/>
              <p:cNvSpPr/>
              <p:nvPr/>
            </p:nvSpPr>
            <p:spPr bwMode="auto">
              <a:xfrm>
                <a:off x="6502452" y="2739327"/>
                <a:ext cx="95861" cy="88899"/>
              </a:xfrm>
              <a:prstGeom prst="rect">
                <a:avLst/>
              </a:prstGeom>
              <a:solidFill>
                <a:srgbClr val="7030A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380" name="Rectangle 8379"/>
              <p:cNvSpPr/>
              <p:nvPr/>
            </p:nvSpPr>
            <p:spPr bwMode="auto">
              <a:xfrm>
                <a:off x="6609841" y="2739327"/>
                <a:ext cx="95861" cy="88899"/>
              </a:xfrm>
              <a:prstGeom prst="rect">
                <a:avLst/>
              </a:prstGeom>
              <a:solidFill>
                <a:srgbClr val="ED7D31">
                  <a:lumMod val="60000"/>
                  <a:lumOff val="40000"/>
                </a:srgb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381" name="Rectangle 8380"/>
              <p:cNvSpPr/>
              <p:nvPr/>
            </p:nvSpPr>
            <p:spPr bwMode="auto">
              <a:xfrm>
                <a:off x="6717230" y="2739327"/>
                <a:ext cx="95861" cy="88899"/>
              </a:xfrm>
              <a:prstGeom prst="rect">
                <a:avLst/>
              </a:prstGeom>
              <a:solidFill>
                <a:srgbClr val="996633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382" name="Rectangle 8381"/>
              <p:cNvSpPr/>
              <p:nvPr/>
            </p:nvSpPr>
            <p:spPr bwMode="auto">
              <a:xfrm>
                <a:off x="6824620" y="2739327"/>
                <a:ext cx="95861" cy="88899"/>
              </a:xfrm>
              <a:prstGeom prst="rect">
                <a:avLst/>
              </a:prstGeom>
              <a:solidFill>
                <a:srgbClr val="C0000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383" name="Rectangle 8382"/>
              <p:cNvSpPr/>
              <p:nvPr/>
            </p:nvSpPr>
            <p:spPr bwMode="auto">
              <a:xfrm>
                <a:off x="6932009" y="2739327"/>
                <a:ext cx="95861" cy="88899"/>
              </a:xfrm>
              <a:prstGeom prst="rect">
                <a:avLst/>
              </a:prstGeom>
              <a:solidFill>
                <a:srgbClr val="DDDDDD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384" name="Rectangle 8383"/>
              <p:cNvSpPr/>
              <p:nvPr/>
            </p:nvSpPr>
            <p:spPr bwMode="auto">
              <a:xfrm>
                <a:off x="7039398" y="2739327"/>
                <a:ext cx="95861" cy="88899"/>
              </a:xfrm>
              <a:prstGeom prst="rect">
                <a:avLst/>
              </a:prstGeom>
              <a:solidFill>
                <a:srgbClr val="00B05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385" name="Rectangle 8384"/>
              <p:cNvSpPr/>
              <p:nvPr/>
            </p:nvSpPr>
            <p:spPr bwMode="auto">
              <a:xfrm>
                <a:off x="7146787" y="2739327"/>
                <a:ext cx="95861" cy="88899"/>
              </a:xfrm>
              <a:prstGeom prst="rect">
                <a:avLst/>
              </a:prstGeom>
              <a:solidFill>
                <a:srgbClr val="3366FF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386" name="Rectangle 8385"/>
              <p:cNvSpPr/>
              <p:nvPr/>
            </p:nvSpPr>
            <p:spPr bwMode="auto">
              <a:xfrm>
                <a:off x="7254176" y="2739327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387" name="Rectangle 8386"/>
              <p:cNvSpPr/>
              <p:nvPr/>
            </p:nvSpPr>
            <p:spPr bwMode="auto">
              <a:xfrm>
                <a:off x="7361565" y="2739327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388" name="Rectangle 8387"/>
              <p:cNvSpPr/>
              <p:nvPr/>
            </p:nvSpPr>
            <p:spPr bwMode="auto">
              <a:xfrm>
                <a:off x="7468954" y="2739327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389" name="Rectangle 8388"/>
              <p:cNvSpPr/>
              <p:nvPr/>
            </p:nvSpPr>
            <p:spPr bwMode="auto">
              <a:xfrm>
                <a:off x="7576343" y="2739327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390" name="Rectangle 8389"/>
              <p:cNvSpPr/>
              <p:nvPr/>
            </p:nvSpPr>
            <p:spPr bwMode="auto">
              <a:xfrm>
                <a:off x="7683732" y="2739327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391" name="Rectangle 8390"/>
              <p:cNvSpPr/>
              <p:nvPr/>
            </p:nvSpPr>
            <p:spPr bwMode="auto">
              <a:xfrm>
                <a:off x="7791121" y="2739327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392" name="Rectangle 8391"/>
              <p:cNvSpPr/>
              <p:nvPr/>
            </p:nvSpPr>
            <p:spPr bwMode="auto">
              <a:xfrm>
                <a:off x="7898510" y="2739327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393" name="Rectangle 8392"/>
              <p:cNvSpPr/>
              <p:nvPr/>
            </p:nvSpPr>
            <p:spPr bwMode="auto">
              <a:xfrm>
                <a:off x="8005899" y="2739327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394" name="Rectangle 8393"/>
              <p:cNvSpPr/>
              <p:nvPr/>
            </p:nvSpPr>
            <p:spPr bwMode="auto">
              <a:xfrm>
                <a:off x="5965507" y="2839996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395" name="Rectangle 8394"/>
              <p:cNvSpPr/>
              <p:nvPr/>
            </p:nvSpPr>
            <p:spPr bwMode="auto">
              <a:xfrm>
                <a:off x="6072896" y="2839996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396" name="Rectangle 8395"/>
              <p:cNvSpPr/>
              <p:nvPr/>
            </p:nvSpPr>
            <p:spPr bwMode="auto">
              <a:xfrm>
                <a:off x="6180285" y="2839996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397" name="Rectangle 8396"/>
              <p:cNvSpPr/>
              <p:nvPr/>
            </p:nvSpPr>
            <p:spPr bwMode="auto">
              <a:xfrm>
                <a:off x="6287674" y="2839996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398" name="Rectangle 8397"/>
              <p:cNvSpPr/>
              <p:nvPr/>
            </p:nvSpPr>
            <p:spPr bwMode="auto">
              <a:xfrm>
                <a:off x="6395063" y="2839996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399" name="Rectangle 8398"/>
              <p:cNvSpPr/>
              <p:nvPr/>
            </p:nvSpPr>
            <p:spPr bwMode="auto">
              <a:xfrm>
                <a:off x="6502452" y="2839996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400" name="Rectangle 8399"/>
              <p:cNvSpPr/>
              <p:nvPr/>
            </p:nvSpPr>
            <p:spPr bwMode="auto">
              <a:xfrm>
                <a:off x="6609841" y="2839996"/>
                <a:ext cx="95861" cy="88899"/>
              </a:xfrm>
              <a:prstGeom prst="rect">
                <a:avLst/>
              </a:prstGeom>
              <a:solidFill>
                <a:srgbClr val="7030A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401" name="Rectangle 8400"/>
              <p:cNvSpPr/>
              <p:nvPr/>
            </p:nvSpPr>
            <p:spPr bwMode="auto">
              <a:xfrm>
                <a:off x="6717230" y="2839996"/>
                <a:ext cx="95861" cy="88899"/>
              </a:xfrm>
              <a:prstGeom prst="rect">
                <a:avLst/>
              </a:prstGeom>
              <a:solidFill>
                <a:srgbClr val="ED7D31">
                  <a:lumMod val="60000"/>
                  <a:lumOff val="40000"/>
                </a:srgb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402" name="Rectangle 8401"/>
              <p:cNvSpPr/>
              <p:nvPr/>
            </p:nvSpPr>
            <p:spPr bwMode="auto">
              <a:xfrm>
                <a:off x="6824620" y="2839996"/>
                <a:ext cx="95861" cy="88899"/>
              </a:xfrm>
              <a:prstGeom prst="rect">
                <a:avLst/>
              </a:prstGeom>
              <a:solidFill>
                <a:srgbClr val="996633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403" name="Rectangle 8402"/>
              <p:cNvSpPr/>
              <p:nvPr/>
            </p:nvSpPr>
            <p:spPr bwMode="auto">
              <a:xfrm>
                <a:off x="6932009" y="2839996"/>
                <a:ext cx="95861" cy="88899"/>
              </a:xfrm>
              <a:prstGeom prst="rect">
                <a:avLst/>
              </a:prstGeom>
              <a:solidFill>
                <a:srgbClr val="C0000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404" name="Rectangle 8403"/>
              <p:cNvSpPr/>
              <p:nvPr/>
            </p:nvSpPr>
            <p:spPr bwMode="auto">
              <a:xfrm>
                <a:off x="7039398" y="2839996"/>
                <a:ext cx="95861" cy="88899"/>
              </a:xfrm>
              <a:prstGeom prst="rect">
                <a:avLst/>
              </a:prstGeom>
              <a:solidFill>
                <a:srgbClr val="DDDDDD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405" name="Rectangle 8404"/>
              <p:cNvSpPr/>
              <p:nvPr/>
            </p:nvSpPr>
            <p:spPr bwMode="auto">
              <a:xfrm>
                <a:off x="7146787" y="2839996"/>
                <a:ext cx="95861" cy="88899"/>
              </a:xfrm>
              <a:prstGeom prst="rect">
                <a:avLst/>
              </a:prstGeom>
              <a:solidFill>
                <a:srgbClr val="00B05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406" name="Rectangle 8405"/>
              <p:cNvSpPr/>
              <p:nvPr/>
            </p:nvSpPr>
            <p:spPr bwMode="auto">
              <a:xfrm>
                <a:off x="7254176" y="2839996"/>
                <a:ext cx="95861" cy="88899"/>
              </a:xfrm>
              <a:prstGeom prst="rect">
                <a:avLst/>
              </a:prstGeom>
              <a:solidFill>
                <a:srgbClr val="3366FF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407" name="Rectangle 8406"/>
              <p:cNvSpPr/>
              <p:nvPr/>
            </p:nvSpPr>
            <p:spPr bwMode="auto">
              <a:xfrm>
                <a:off x="7361565" y="2839996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408" name="Rectangle 8407"/>
              <p:cNvSpPr/>
              <p:nvPr/>
            </p:nvSpPr>
            <p:spPr bwMode="auto">
              <a:xfrm>
                <a:off x="7468954" y="2839996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409" name="Rectangle 8408"/>
              <p:cNvSpPr/>
              <p:nvPr/>
            </p:nvSpPr>
            <p:spPr bwMode="auto">
              <a:xfrm>
                <a:off x="7576343" y="2839996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410" name="Rectangle 8409"/>
              <p:cNvSpPr/>
              <p:nvPr/>
            </p:nvSpPr>
            <p:spPr bwMode="auto">
              <a:xfrm>
                <a:off x="7683732" y="2839996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411" name="Rectangle 8410"/>
              <p:cNvSpPr/>
              <p:nvPr/>
            </p:nvSpPr>
            <p:spPr bwMode="auto">
              <a:xfrm>
                <a:off x="7791121" y="2839996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412" name="Rectangle 8411"/>
              <p:cNvSpPr/>
              <p:nvPr/>
            </p:nvSpPr>
            <p:spPr bwMode="auto">
              <a:xfrm>
                <a:off x="7898510" y="2839996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413" name="Rectangle 8412"/>
              <p:cNvSpPr/>
              <p:nvPr/>
            </p:nvSpPr>
            <p:spPr bwMode="auto">
              <a:xfrm>
                <a:off x="8005899" y="2839996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414" name="Rectangle 8413"/>
              <p:cNvSpPr/>
              <p:nvPr/>
            </p:nvSpPr>
            <p:spPr bwMode="auto">
              <a:xfrm>
                <a:off x="5965507" y="2940666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415" name="Rectangle 8414"/>
              <p:cNvSpPr/>
              <p:nvPr/>
            </p:nvSpPr>
            <p:spPr bwMode="auto">
              <a:xfrm>
                <a:off x="6072896" y="2940666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416" name="Rectangle 8415"/>
              <p:cNvSpPr/>
              <p:nvPr/>
            </p:nvSpPr>
            <p:spPr bwMode="auto">
              <a:xfrm>
                <a:off x="6180285" y="2940666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417" name="Rectangle 8416"/>
              <p:cNvSpPr/>
              <p:nvPr/>
            </p:nvSpPr>
            <p:spPr bwMode="auto">
              <a:xfrm>
                <a:off x="6287674" y="2940666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418" name="Rectangle 8417"/>
              <p:cNvSpPr/>
              <p:nvPr/>
            </p:nvSpPr>
            <p:spPr bwMode="auto">
              <a:xfrm>
                <a:off x="6395063" y="2940666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419" name="Rectangle 8418"/>
              <p:cNvSpPr/>
              <p:nvPr/>
            </p:nvSpPr>
            <p:spPr bwMode="auto">
              <a:xfrm>
                <a:off x="6502452" y="2940666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420" name="Rectangle 8419"/>
              <p:cNvSpPr/>
              <p:nvPr/>
            </p:nvSpPr>
            <p:spPr bwMode="auto">
              <a:xfrm>
                <a:off x="6609841" y="2940666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421" name="Rectangle 8420"/>
              <p:cNvSpPr/>
              <p:nvPr/>
            </p:nvSpPr>
            <p:spPr bwMode="auto">
              <a:xfrm>
                <a:off x="6717230" y="2940666"/>
                <a:ext cx="95861" cy="88899"/>
              </a:xfrm>
              <a:prstGeom prst="rect">
                <a:avLst/>
              </a:prstGeom>
              <a:solidFill>
                <a:srgbClr val="7030A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422" name="Rectangle 8421"/>
              <p:cNvSpPr/>
              <p:nvPr/>
            </p:nvSpPr>
            <p:spPr bwMode="auto">
              <a:xfrm>
                <a:off x="6824620" y="2940666"/>
                <a:ext cx="95861" cy="88899"/>
              </a:xfrm>
              <a:prstGeom prst="rect">
                <a:avLst/>
              </a:prstGeom>
              <a:solidFill>
                <a:srgbClr val="ED7D31">
                  <a:lumMod val="60000"/>
                  <a:lumOff val="40000"/>
                </a:srgb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423" name="Rectangle 8422"/>
              <p:cNvSpPr/>
              <p:nvPr/>
            </p:nvSpPr>
            <p:spPr bwMode="auto">
              <a:xfrm>
                <a:off x="6932009" y="2940666"/>
                <a:ext cx="95861" cy="88899"/>
              </a:xfrm>
              <a:prstGeom prst="rect">
                <a:avLst/>
              </a:prstGeom>
              <a:solidFill>
                <a:srgbClr val="996633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424" name="Rectangle 8423"/>
              <p:cNvSpPr/>
              <p:nvPr/>
            </p:nvSpPr>
            <p:spPr bwMode="auto">
              <a:xfrm>
                <a:off x="7039398" y="2940666"/>
                <a:ext cx="95861" cy="88899"/>
              </a:xfrm>
              <a:prstGeom prst="rect">
                <a:avLst/>
              </a:prstGeom>
              <a:solidFill>
                <a:srgbClr val="C0000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425" name="Rectangle 8424"/>
              <p:cNvSpPr/>
              <p:nvPr/>
            </p:nvSpPr>
            <p:spPr bwMode="auto">
              <a:xfrm>
                <a:off x="7146787" y="2940666"/>
                <a:ext cx="95861" cy="88899"/>
              </a:xfrm>
              <a:prstGeom prst="rect">
                <a:avLst/>
              </a:prstGeom>
              <a:solidFill>
                <a:srgbClr val="DDDDDD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426" name="Rectangle 8425"/>
              <p:cNvSpPr/>
              <p:nvPr/>
            </p:nvSpPr>
            <p:spPr bwMode="auto">
              <a:xfrm>
                <a:off x="7254176" y="2940666"/>
                <a:ext cx="95861" cy="88899"/>
              </a:xfrm>
              <a:prstGeom prst="rect">
                <a:avLst/>
              </a:prstGeom>
              <a:solidFill>
                <a:srgbClr val="00B05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427" name="Rectangle 8426"/>
              <p:cNvSpPr/>
              <p:nvPr/>
            </p:nvSpPr>
            <p:spPr bwMode="auto">
              <a:xfrm>
                <a:off x="7361565" y="2940666"/>
                <a:ext cx="95861" cy="88899"/>
              </a:xfrm>
              <a:prstGeom prst="rect">
                <a:avLst/>
              </a:prstGeom>
              <a:solidFill>
                <a:srgbClr val="3366FF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428" name="Rectangle 8427"/>
              <p:cNvSpPr/>
              <p:nvPr/>
            </p:nvSpPr>
            <p:spPr bwMode="auto">
              <a:xfrm>
                <a:off x="7468954" y="2940666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429" name="Rectangle 8428"/>
              <p:cNvSpPr/>
              <p:nvPr/>
            </p:nvSpPr>
            <p:spPr bwMode="auto">
              <a:xfrm>
                <a:off x="7576343" y="2940666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430" name="Rectangle 8429"/>
              <p:cNvSpPr/>
              <p:nvPr/>
            </p:nvSpPr>
            <p:spPr bwMode="auto">
              <a:xfrm>
                <a:off x="7683732" y="2940666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431" name="Rectangle 8430"/>
              <p:cNvSpPr/>
              <p:nvPr/>
            </p:nvSpPr>
            <p:spPr bwMode="auto">
              <a:xfrm>
                <a:off x="7791121" y="2940666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432" name="Rectangle 8431"/>
              <p:cNvSpPr/>
              <p:nvPr/>
            </p:nvSpPr>
            <p:spPr bwMode="auto">
              <a:xfrm>
                <a:off x="7898510" y="2940666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433" name="Rectangle 8432"/>
              <p:cNvSpPr/>
              <p:nvPr/>
            </p:nvSpPr>
            <p:spPr bwMode="auto">
              <a:xfrm>
                <a:off x="8005899" y="2940666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434" name="Rectangle 8433"/>
              <p:cNvSpPr/>
              <p:nvPr/>
            </p:nvSpPr>
            <p:spPr bwMode="auto">
              <a:xfrm>
                <a:off x="5965507" y="3041335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435" name="Rectangle 8434"/>
              <p:cNvSpPr/>
              <p:nvPr/>
            </p:nvSpPr>
            <p:spPr bwMode="auto">
              <a:xfrm>
                <a:off x="6072896" y="3041335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436" name="Rectangle 8435"/>
              <p:cNvSpPr/>
              <p:nvPr/>
            </p:nvSpPr>
            <p:spPr bwMode="auto">
              <a:xfrm>
                <a:off x="6180285" y="3041335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437" name="Rectangle 8436"/>
              <p:cNvSpPr/>
              <p:nvPr/>
            </p:nvSpPr>
            <p:spPr bwMode="auto">
              <a:xfrm>
                <a:off x="6287674" y="3041335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438" name="Rectangle 8437"/>
              <p:cNvSpPr/>
              <p:nvPr/>
            </p:nvSpPr>
            <p:spPr bwMode="auto">
              <a:xfrm>
                <a:off x="6395063" y="3041335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439" name="Rectangle 8438"/>
              <p:cNvSpPr/>
              <p:nvPr/>
            </p:nvSpPr>
            <p:spPr bwMode="auto">
              <a:xfrm>
                <a:off x="6502452" y="3041335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440" name="Rectangle 8439"/>
              <p:cNvSpPr/>
              <p:nvPr/>
            </p:nvSpPr>
            <p:spPr bwMode="auto">
              <a:xfrm>
                <a:off x="6609841" y="3041335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441" name="Rectangle 8440"/>
              <p:cNvSpPr/>
              <p:nvPr/>
            </p:nvSpPr>
            <p:spPr bwMode="auto">
              <a:xfrm>
                <a:off x="6717230" y="3041335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442" name="Rectangle 8441"/>
              <p:cNvSpPr/>
              <p:nvPr/>
            </p:nvSpPr>
            <p:spPr bwMode="auto">
              <a:xfrm>
                <a:off x="6824620" y="3041335"/>
                <a:ext cx="95861" cy="88899"/>
              </a:xfrm>
              <a:prstGeom prst="rect">
                <a:avLst/>
              </a:prstGeom>
              <a:solidFill>
                <a:srgbClr val="7030A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443" name="Rectangle 8442"/>
              <p:cNvSpPr/>
              <p:nvPr/>
            </p:nvSpPr>
            <p:spPr bwMode="auto">
              <a:xfrm>
                <a:off x="6932009" y="3041335"/>
                <a:ext cx="95861" cy="88899"/>
              </a:xfrm>
              <a:prstGeom prst="rect">
                <a:avLst/>
              </a:prstGeom>
              <a:solidFill>
                <a:srgbClr val="ED7D31">
                  <a:lumMod val="60000"/>
                  <a:lumOff val="40000"/>
                </a:srgb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444" name="Rectangle 8443"/>
              <p:cNvSpPr/>
              <p:nvPr/>
            </p:nvSpPr>
            <p:spPr bwMode="auto">
              <a:xfrm>
                <a:off x="7039398" y="3041335"/>
                <a:ext cx="95861" cy="88899"/>
              </a:xfrm>
              <a:prstGeom prst="rect">
                <a:avLst/>
              </a:prstGeom>
              <a:solidFill>
                <a:srgbClr val="996633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445" name="Rectangle 8444"/>
              <p:cNvSpPr/>
              <p:nvPr/>
            </p:nvSpPr>
            <p:spPr bwMode="auto">
              <a:xfrm>
                <a:off x="7146787" y="3041335"/>
                <a:ext cx="95861" cy="88899"/>
              </a:xfrm>
              <a:prstGeom prst="rect">
                <a:avLst/>
              </a:prstGeom>
              <a:solidFill>
                <a:srgbClr val="C0000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446" name="Rectangle 8445"/>
              <p:cNvSpPr/>
              <p:nvPr/>
            </p:nvSpPr>
            <p:spPr bwMode="auto">
              <a:xfrm>
                <a:off x="7254176" y="3041335"/>
                <a:ext cx="95861" cy="88899"/>
              </a:xfrm>
              <a:prstGeom prst="rect">
                <a:avLst/>
              </a:prstGeom>
              <a:solidFill>
                <a:srgbClr val="DDDDDD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447" name="Rectangle 8446"/>
              <p:cNvSpPr/>
              <p:nvPr/>
            </p:nvSpPr>
            <p:spPr bwMode="auto">
              <a:xfrm>
                <a:off x="7361565" y="3041335"/>
                <a:ext cx="95861" cy="88899"/>
              </a:xfrm>
              <a:prstGeom prst="rect">
                <a:avLst/>
              </a:prstGeom>
              <a:solidFill>
                <a:srgbClr val="00B05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448" name="Rectangle 8447"/>
              <p:cNvSpPr/>
              <p:nvPr/>
            </p:nvSpPr>
            <p:spPr bwMode="auto">
              <a:xfrm>
                <a:off x="7468954" y="3041335"/>
                <a:ext cx="95861" cy="88899"/>
              </a:xfrm>
              <a:prstGeom prst="rect">
                <a:avLst/>
              </a:prstGeom>
              <a:solidFill>
                <a:srgbClr val="3366FF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449" name="Rectangle 8448"/>
              <p:cNvSpPr/>
              <p:nvPr/>
            </p:nvSpPr>
            <p:spPr bwMode="auto">
              <a:xfrm>
                <a:off x="7576343" y="3041335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450" name="Rectangle 8449"/>
              <p:cNvSpPr/>
              <p:nvPr/>
            </p:nvSpPr>
            <p:spPr bwMode="auto">
              <a:xfrm>
                <a:off x="7683732" y="3041335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451" name="Rectangle 8450"/>
              <p:cNvSpPr/>
              <p:nvPr/>
            </p:nvSpPr>
            <p:spPr bwMode="auto">
              <a:xfrm>
                <a:off x="7791121" y="3041335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452" name="Rectangle 8451"/>
              <p:cNvSpPr/>
              <p:nvPr/>
            </p:nvSpPr>
            <p:spPr bwMode="auto">
              <a:xfrm>
                <a:off x="7898510" y="3041335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453" name="Rectangle 8452"/>
              <p:cNvSpPr/>
              <p:nvPr/>
            </p:nvSpPr>
            <p:spPr bwMode="auto">
              <a:xfrm>
                <a:off x="8005899" y="3041335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454" name="Rectangle 8453"/>
              <p:cNvSpPr/>
              <p:nvPr/>
            </p:nvSpPr>
            <p:spPr bwMode="auto">
              <a:xfrm>
                <a:off x="5965507" y="3142004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455" name="Rectangle 8454"/>
              <p:cNvSpPr/>
              <p:nvPr/>
            </p:nvSpPr>
            <p:spPr bwMode="auto">
              <a:xfrm>
                <a:off x="6072896" y="3142004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456" name="Rectangle 8455"/>
              <p:cNvSpPr/>
              <p:nvPr/>
            </p:nvSpPr>
            <p:spPr bwMode="auto">
              <a:xfrm>
                <a:off x="6180285" y="3142004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457" name="Rectangle 8456"/>
              <p:cNvSpPr/>
              <p:nvPr/>
            </p:nvSpPr>
            <p:spPr bwMode="auto">
              <a:xfrm>
                <a:off x="6287674" y="3142004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458" name="Rectangle 8457"/>
              <p:cNvSpPr/>
              <p:nvPr/>
            </p:nvSpPr>
            <p:spPr bwMode="auto">
              <a:xfrm>
                <a:off x="6395063" y="3142004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459" name="Rectangle 8458"/>
              <p:cNvSpPr/>
              <p:nvPr/>
            </p:nvSpPr>
            <p:spPr bwMode="auto">
              <a:xfrm>
                <a:off x="6502452" y="3142004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460" name="Rectangle 8459"/>
              <p:cNvSpPr/>
              <p:nvPr/>
            </p:nvSpPr>
            <p:spPr bwMode="auto">
              <a:xfrm>
                <a:off x="6609841" y="3142004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461" name="Rectangle 8460"/>
              <p:cNvSpPr/>
              <p:nvPr/>
            </p:nvSpPr>
            <p:spPr bwMode="auto">
              <a:xfrm>
                <a:off x="6717230" y="3142004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462" name="Rectangle 8461"/>
              <p:cNvSpPr/>
              <p:nvPr/>
            </p:nvSpPr>
            <p:spPr bwMode="auto">
              <a:xfrm>
                <a:off x="6824620" y="3142004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463" name="Rectangle 8462"/>
              <p:cNvSpPr/>
              <p:nvPr/>
            </p:nvSpPr>
            <p:spPr bwMode="auto">
              <a:xfrm>
                <a:off x="6932009" y="3142004"/>
                <a:ext cx="95861" cy="88899"/>
              </a:xfrm>
              <a:prstGeom prst="rect">
                <a:avLst/>
              </a:prstGeom>
              <a:solidFill>
                <a:srgbClr val="7030A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464" name="Rectangle 8463"/>
              <p:cNvSpPr/>
              <p:nvPr/>
            </p:nvSpPr>
            <p:spPr bwMode="auto">
              <a:xfrm>
                <a:off x="7039398" y="3142004"/>
                <a:ext cx="95861" cy="88899"/>
              </a:xfrm>
              <a:prstGeom prst="rect">
                <a:avLst/>
              </a:prstGeom>
              <a:solidFill>
                <a:srgbClr val="ED7D31">
                  <a:lumMod val="60000"/>
                  <a:lumOff val="40000"/>
                </a:srgb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465" name="Rectangle 8464"/>
              <p:cNvSpPr/>
              <p:nvPr/>
            </p:nvSpPr>
            <p:spPr bwMode="auto">
              <a:xfrm>
                <a:off x="7146787" y="3142004"/>
                <a:ext cx="95861" cy="88899"/>
              </a:xfrm>
              <a:prstGeom prst="rect">
                <a:avLst/>
              </a:prstGeom>
              <a:solidFill>
                <a:srgbClr val="996633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466" name="Rectangle 8465"/>
              <p:cNvSpPr/>
              <p:nvPr/>
            </p:nvSpPr>
            <p:spPr bwMode="auto">
              <a:xfrm>
                <a:off x="7254176" y="3142004"/>
                <a:ext cx="95861" cy="88899"/>
              </a:xfrm>
              <a:prstGeom prst="rect">
                <a:avLst/>
              </a:prstGeom>
              <a:solidFill>
                <a:srgbClr val="C0000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467" name="Rectangle 8466"/>
              <p:cNvSpPr/>
              <p:nvPr/>
            </p:nvSpPr>
            <p:spPr bwMode="auto">
              <a:xfrm>
                <a:off x="7361565" y="3142004"/>
                <a:ext cx="95861" cy="88899"/>
              </a:xfrm>
              <a:prstGeom prst="rect">
                <a:avLst/>
              </a:prstGeom>
              <a:solidFill>
                <a:srgbClr val="DDDDDD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468" name="Rectangle 8467"/>
              <p:cNvSpPr/>
              <p:nvPr/>
            </p:nvSpPr>
            <p:spPr bwMode="auto">
              <a:xfrm>
                <a:off x="7468954" y="3142004"/>
                <a:ext cx="95861" cy="88899"/>
              </a:xfrm>
              <a:prstGeom prst="rect">
                <a:avLst/>
              </a:prstGeom>
              <a:solidFill>
                <a:srgbClr val="00B05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469" name="Rectangle 8468"/>
              <p:cNvSpPr/>
              <p:nvPr/>
            </p:nvSpPr>
            <p:spPr bwMode="auto">
              <a:xfrm>
                <a:off x="7576343" y="3142004"/>
                <a:ext cx="95861" cy="88899"/>
              </a:xfrm>
              <a:prstGeom prst="rect">
                <a:avLst/>
              </a:prstGeom>
              <a:solidFill>
                <a:srgbClr val="3366FF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470" name="Rectangle 8469"/>
              <p:cNvSpPr/>
              <p:nvPr/>
            </p:nvSpPr>
            <p:spPr bwMode="auto">
              <a:xfrm>
                <a:off x="7683732" y="3142004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471" name="Rectangle 8470"/>
              <p:cNvSpPr/>
              <p:nvPr/>
            </p:nvSpPr>
            <p:spPr bwMode="auto">
              <a:xfrm>
                <a:off x="7791121" y="3142004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472" name="Rectangle 8471"/>
              <p:cNvSpPr/>
              <p:nvPr/>
            </p:nvSpPr>
            <p:spPr bwMode="auto">
              <a:xfrm>
                <a:off x="7898510" y="3142004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473" name="Rectangle 8472"/>
              <p:cNvSpPr/>
              <p:nvPr/>
            </p:nvSpPr>
            <p:spPr bwMode="auto">
              <a:xfrm>
                <a:off x="8005899" y="3142004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474" name="Rectangle 8473"/>
              <p:cNvSpPr/>
              <p:nvPr/>
            </p:nvSpPr>
            <p:spPr bwMode="auto">
              <a:xfrm>
                <a:off x="5965507" y="3242674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475" name="Rectangle 8474"/>
              <p:cNvSpPr/>
              <p:nvPr/>
            </p:nvSpPr>
            <p:spPr bwMode="auto">
              <a:xfrm>
                <a:off x="6072896" y="3242674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476" name="Rectangle 8475"/>
              <p:cNvSpPr/>
              <p:nvPr/>
            </p:nvSpPr>
            <p:spPr bwMode="auto">
              <a:xfrm>
                <a:off x="6180285" y="3242674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477" name="Rectangle 8476"/>
              <p:cNvSpPr/>
              <p:nvPr/>
            </p:nvSpPr>
            <p:spPr bwMode="auto">
              <a:xfrm>
                <a:off x="6287674" y="3242674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478" name="Rectangle 8477"/>
              <p:cNvSpPr/>
              <p:nvPr/>
            </p:nvSpPr>
            <p:spPr bwMode="auto">
              <a:xfrm>
                <a:off x="6395063" y="3242674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479" name="Rectangle 8478"/>
              <p:cNvSpPr/>
              <p:nvPr/>
            </p:nvSpPr>
            <p:spPr bwMode="auto">
              <a:xfrm>
                <a:off x="6502452" y="3242674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480" name="Rectangle 8479"/>
              <p:cNvSpPr/>
              <p:nvPr/>
            </p:nvSpPr>
            <p:spPr bwMode="auto">
              <a:xfrm>
                <a:off x="6609841" y="3242674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481" name="Rectangle 8480"/>
              <p:cNvSpPr/>
              <p:nvPr/>
            </p:nvSpPr>
            <p:spPr bwMode="auto">
              <a:xfrm>
                <a:off x="6717230" y="3242674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482" name="Rectangle 8481"/>
              <p:cNvSpPr/>
              <p:nvPr/>
            </p:nvSpPr>
            <p:spPr bwMode="auto">
              <a:xfrm>
                <a:off x="6824620" y="3242674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483" name="Rectangle 8482"/>
              <p:cNvSpPr/>
              <p:nvPr/>
            </p:nvSpPr>
            <p:spPr bwMode="auto">
              <a:xfrm>
                <a:off x="6932009" y="3242674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484" name="Rectangle 8483"/>
              <p:cNvSpPr/>
              <p:nvPr/>
            </p:nvSpPr>
            <p:spPr bwMode="auto">
              <a:xfrm>
                <a:off x="7039398" y="3242674"/>
                <a:ext cx="95861" cy="88899"/>
              </a:xfrm>
              <a:prstGeom prst="rect">
                <a:avLst/>
              </a:prstGeom>
              <a:solidFill>
                <a:srgbClr val="7030A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485" name="Rectangle 8484"/>
              <p:cNvSpPr/>
              <p:nvPr/>
            </p:nvSpPr>
            <p:spPr bwMode="auto">
              <a:xfrm>
                <a:off x="7146787" y="3242674"/>
                <a:ext cx="95861" cy="88899"/>
              </a:xfrm>
              <a:prstGeom prst="rect">
                <a:avLst/>
              </a:prstGeom>
              <a:solidFill>
                <a:srgbClr val="ED7D31">
                  <a:lumMod val="60000"/>
                  <a:lumOff val="40000"/>
                </a:srgb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486" name="Rectangle 8485"/>
              <p:cNvSpPr/>
              <p:nvPr/>
            </p:nvSpPr>
            <p:spPr bwMode="auto">
              <a:xfrm>
                <a:off x="7254176" y="3242674"/>
                <a:ext cx="95861" cy="88899"/>
              </a:xfrm>
              <a:prstGeom prst="rect">
                <a:avLst/>
              </a:prstGeom>
              <a:solidFill>
                <a:srgbClr val="996633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487" name="Rectangle 8486"/>
              <p:cNvSpPr/>
              <p:nvPr/>
            </p:nvSpPr>
            <p:spPr bwMode="auto">
              <a:xfrm>
                <a:off x="7361565" y="3242674"/>
                <a:ext cx="95861" cy="88899"/>
              </a:xfrm>
              <a:prstGeom prst="rect">
                <a:avLst/>
              </a:prstGeom>
              <a:solidFill>
                <a:srgbClr val="C0000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488" name="Rectangle 8487"/>
              <p:cNvSpPr/>
              <p:nvPr/>
            </p:nvSpPr>
            <p:spPr bwMode="auto">
              <a:xfrm>
                <a:off x="7468954" y="3242674"/>
                <a:ext cx="95861" cy="88899"/>
              </a:xfrm>
              <a:prstGeom prst="rect">
                <a:avLst/>
              </a:prstGeom>
              <a:solidFill>
                <a:srgbClr val="DDDDDD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489" name="Rectangle 8488"/>
              <p:cNvSpPr/>
              <p:nvPr/>
            </p:nvSpPr>
            <p:spPr bwMode="auto">
              <a:xfrm>
                <a:off x="7576343" y="3242674"/>
                <a:ext cx="95861" cy="88899"/>
              </a:xfrm>
              <a:prstGeom prst="rect">
                <a:avLst/>
              </a:prstGeom>
              <a:solidFill>
                <a:srgbClr val="00B05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490" name="Rectangle 8489"/>
              <p:cNvSpPr/>
              <p:nvPr/>
            </p:nvSpPr>
            <p:spPr bwMode="auto">
              <a:xfrm>
                <a:off x="7683732" y="3242674"/>
                <a:ext cx="95861" cy="88899"/>
              </a:xfrm>
              <a:prstGeom prst="rect">
                <a:avLst/>
              </a:prstGeom>
              <a:solidFill>
                <a:srgbClr val="3366FF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491" name="Rectangle 8490"/>
              <p:cNvSpPr/>
              <p:nvPr/>
            </p:nvSpPr>
            <p:spPr bwMode="auto">
              <a:xfrm>
                <a:off x="7791121" y="3242674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492" name="Rectangle 8491"/>
              <p:cNvSpPr/>
              <p:nvPr/>
            </p:nvSpPr>
            <p:spPr bwMode="auto">
              <a:xfrm>
                <a:off x="7898510" y="3242674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493" name="Rectangle 8492"/>
              <p:cNvSpPr/>
              <p:nvPr/>
            </p:nvSpPr>
            <p:spPr bwMode="auto">
              <a:xfrm>
                <a:off x="8005899" y="3242674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494" name="Rectangle 8493"/>
              <p:cNvSpPr/>
              <p:nvPr/>
            </p:nvSpPr>
            <p:spPr bwMode="auto">
              <a:xfrm>
                <a:off x="5965507" y="3343343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495" name="Rectangle 8494"/>
              <p:cNvSpPr/>
              <p:nvPr/>
            </p:nvSpPr>
            <p:spPr bwMode="auto">
              <a:xfrm>
                <a:off x="6072896" y="3343343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496" name="Rectangle 8495"/>
              <p:cNvSpPr/>
              <p:nvPr/>
            </p:nvSpPr>
            <p:spPr bwMode="auto">
              <a:xfrm>
                <a:off x="6180285" y="3343343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497" name="Rectangle 8496"/>
              <p:cNvSpPr/>
              <p:nvPr/>
            </p:nvSpPr>
            <p:spPr bwMode="auto">
              <a:xfrm>
                <a:off x="6287674" y="3343343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498" name="Rectangle 8497"/>
              <p:cNvSpPr/>
              <p:nvPr/>
            </p:nvSpPr>
            <p:spPr bwMode="auto">
              <a:xfrm>
                <a:off x="6395063" y="3343343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499" name="Rectangle 8498"/>
              <p:cNvSpPr/>
              <p:nvPr/>
            </p:nvSpPr>
            <p:spPr bwMode="auto">
              <a:xfrm>
                <a:off x="6502452" y="3343343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500" name="Rectangle 8499"/>
              <p:cNvSpPr/>
              <p:nvPr/>
            </p:nvSpPr>
            <p:spPr bwMode="auto">
              <a:xfrm>
                <a:off x="6609841" y="3343343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501" name="Rectangle 8500"/>
              <p:cNvSpPr/>
              <p:nvPr/>
            </p:nvSpPr>
            <p:spPr bwMode="auto">
              <a:xfrm>
                <a:off x="6717230" y="3343343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502" name="Rectangle 8501"/>
              <p:cNvSpPr/>
              <p:nvPr/>
            </p:nvSpPr>
            <p:spPr bwMode="auto">
              <a:xfrm>
                <a:off x="6824620" y="3343343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503" name="Rectangle 8502"/>
              <p:cNvSpPr/>
              <p:nvPr/>
            </p:nvSpPr>
            <p:spPr bwMode="auto">
              <a:xfrm>
                <a:off x="6932009" y="3343343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504" name="Rectangle 8503"/>
              <p:cNvSpPr/>
              <p:nvPr/>
            </p:nvSpPr>
            <p:spPr bwMode="auto">
              <a:xfrm>
                <a:off x="7039398" y="3343343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505" name="Rectangle 8504"/>
              <p:cNvSpPr/>
              <p:nvPr/>
            </p:nvSpPr>
            <p:spPr bwMode="auto">
              <a:xfrm>
                <a:off x="7146787" y="3343343"/>
                <a:ext cx="95861" cy="88899"/>
              </a:xfrm>
              <a:prstGeom prst="rect">
                <a:avLst/>
              </a:prstGeom>
              <a:solidFill>
                <a:srgbClr val="7030A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506" name="Rectangle 8505"/>
              <p:cNvSpPr/>
              <p:nvPr/>
            </p:nvSpPr>
            <p:spPr bwMode="auto">
              <a:xfrm>
                <a:off x="7254176" y="3343343"/>
                <a:ext cx="95861" cy="88899"/>
              </a:xfrm>
              <a:prstGeom prst="rect">
                <a:avLst/>
              </a:prstGeom>
              <a:solidFill>
                <a:srgbClr val="ED7D31">
                  <a:lumMod val="60000"/>
                  <a:lumOff val="40000"/>
                </a:srgb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507" name="Rectangle 8506"/>
              <p:cNvSpPr/>
              <p:nvPr/>
            </p:nvSpPr>
            <p:spPr bwMode="auto">
              <a:xfrm>
                <a:off x="7361565" y="3343343"/>
                <a:ext cx="95861" cy="88899"/>
              </a:xfrm>
              <a:prstGeom prst="rect">
                <a:avLst/>
              </a:prstGeom>
              <a:solidFill>
                <a:srgbClr val="996633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508" name="Rectangle 8507"/>
              <p:cNvSpPr/>
              <p:nvPr/>
            </p:nvSpPr>
            <p:spPr bwMode="auto">
              <a:xfrm>
                <a:off x="7468954" y="3343343"/>
                <a:ext cx="95861" cy="88899"/>
              </a:xfrm>
              <a:prstGeom prst="rect">
                <a:avLst/>
              </a:prstGeom>
              <a:solidFill>
                <a:srgbClr val="C0000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509" name="Rectangle 8508"/>
              <p:cNvSpPr/>
              <p:nvPr/>
            </p:nvSpPr>
            <p:spPr bwMode="auto">
              <a:xfrm>
                <a:off x="7576343" y="3343343"/>
                <a:ext cx="95861" cy="88899"/>
              </a:xfrm>
              <a:prstGeom prst="rect">
                <a:avLst/>
              </a:prstGeom>
              <a:solidFill>
                <a:srgbClr val="DDDDDD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510" name="Rectangle 8509"/>
              <p:cNvSpPr/>
              <p:nvPr/>
            </p:nvSpPr>
            <p:spPr bwMode="auto">
              <a:xfrm>
                <a:off x="7683732" y="3343343"/>
                <a:ext cx="95861" cy="88899"/>
              </a:xfrm>
              <a:prstGeom prst="rect">
                <a:avLst/>
              </a:prstGeom>
              <a:solidFill>
                <a:srgbClr val="00B05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511" name="Rectangle 8510"/>
              <p:cNvSpPr/>
              <p:nvPr/>
            </p:nvSpPr>
            <p:spPr bwMode="auto">
              <a:xfrm>
                <a:off x="7791121" y="3343343"/>
                <a:ext cx="95861" cy="88899"/>
              </a:xfrm>
              <a:prstGeom prst="rect">
                <a:avLst/>
              </a:prstGeom>
              <a:solidFill>
                <a:srgbClr val="3366FF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512" name="Rectangle 8511"/>
              <p:cNvSpPr/>
              <p:nvPr/>
            </p:nvSpPr>
            <p:spPr bwMode="auto">
              <a:xfrm>
                <a:off x="7898510" y="3343343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513" name="Rectangle 8512"/>
              <p:cNvSpPr/>
              <p:nvPr/>
            </p:nvSpPr>
            <p:spPr bwMode="auto">
              <a:xfrm>
                <a:off x="8005899" y="3343343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514" name="Rectangle 8513"/>
              <p:cNvSpPr/>
              <p:nvPr/>
            </p:nvSpPr>
            <p:spPr bwMode="auto">
              <a:xfrm>
                <a:off x="5965507" y="3444012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515" name="Rectangle 8514"/>
              <p:cNvSpPr/>
              <p:nvPr/>
            </p:nvSpPr>
            <p:spPr bwMode="auto">
              <a:xfrm>
                <a:off x="6072896" y="3444012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516" name="Rectangle 8515"/>
              <p:cNvSpPr/>
              <p:nvPr/>
            </p:nvSpPr>
            <p:spPr bwMode="auto">
              <a:xfrm>
                <a:off x="6180285" y="3444012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517" name="Rectangle 8516"/>
              <p:cNvSpPr/>
              <p:nvPr/>
            </p:nvSpPr>
            <p:spPr bwMode="auto">
              <a:xfrm>
                <a:off x="6287674" y="3444012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518" name="Rectangle 8517"/>
              <p:cNvSpPr/>
              <p:nvPr/>
            </p:nvSpPr>
            <p:spPr bwMode="auto">
              <a:xfrm>
                <a:off x="6395063" y="3444012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519" name="Rectangle 8518"/>
              <p:cNvSpPr/>
              <p:nvPr/>
            </p:nvSpPr>
            <p:spPr bwMode="auto">
              <a:xfrm>
                <a:off x="6502452" y="3444012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520" name="Rectangle 8519"/>
              <p:cNvSpPr/>
              <p:nvPr/>
            </p:nvSpPr>
            <p:spPr bwMode="auto">
              <a:xfrm>
                <a:off x="6609841" y="3444012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521" name="Rectangle 8520"/>
              <p:cNvSpPr/>
              <p:nvPr/>
            </p:nvSpPr>
            <p:spPr bwMode="auto">
              <a:xfrm>
                <a:off x="6717230" y="3444012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522" name="Rectangle 8521"/>
              <p:cNvSpPr/>
              <p:nvPr/>
            </p:nvSpPr>
            <p:spPr bwMode="auto">
              <a:xfrm>
                <a:off x="6824620" y="3444012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523" name="Rectangle 8522"/>
              <p:cNvSpPr/>
              <p:nvPr/>
            </p:nvSpPr>
            <p:spPr bwMode="auto">
              <a:xfrm>
                <a:off x="6932009" y="3444012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524" name="Rectangle 8523"/>
              <p:cNvSpPr/>
              <p:nvPr/>
            </p:nvSpPr>
            <p:spPr bwMode="auto">
              <a:xfrm>
                <a:off x="7039398" y="3444012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525" name="Rectangle 8524"/>
              <p:cNvSpPr/>
              <p:nvPr/>
            </p:nvSpPr>
            <p:spPr bwMode="auto">
              <a:xfrm>
                <a:off x="7146787" y="3444012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526" name="Rectangle 8525"/>
              <p:cNvSpPr/>
              <p:nvPr/>
            </p:nvSpPr>
            <p:spPr bwMode="auto">
              <a:xfrm>
                <a:off x="7254176" y="3444012"/>
                <a:ext cx="95861" cy="88899"/>
              </a:xfrm>
              <a:prstGeom prst="rect">
                <a:avLst/>
              </a:prstGeom>
              <a:solidFill>
                <a:srgbClr val="7030A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527" name="Rectangle 8526"/>
              <p:cNvSpPr/>
              <p:nvPr/>
            </p:nvSpPr>
            <p:spPr bwMode="auto">
              <a:xfrm>
                <a:off x="7361565" y="3444012"/>
                <a:ext cx="95861" cy="88899"/>
              </a:xfrm>
              <a:prstGeom prst="rect">
                <a:avLst/>
              </a:prstGeom>
              <a:solidFill>
                <a:srgbClr val="ED7D31">
                  <a:lumMod val="60000"/>
                  <a:lumOff val="40000"/>
                </a:srgb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528" name="Rectangle 8527"/>
              <p:cNvSpPr/>
              <p:nvPr/>
            </p:nvSpPr>
            <p:spPr bwMode="auto">
              <a:xfrm>
                <a:off x="7468954" y="3444012"/>
                <a:ext cx="95861" cy="88899"/>
              </a:xfrm>
              <a:prstGeom prst="rect">
                <a:avLst/>
              </a:prstGeom>
              <a:solidFill>
                <a:srgbClr val="996633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529" name="Rectangle 8528"/>
              <p:cNvSpPr/>
              <p:nvPr/>
            </p:nvSpPr>
            <p:spPr bwMode="auto">
              <a:xfrm>
                <a:off x="7576343" y="3444012"/>
                <a:ext cx="95861" cy="88899"/>
              </a:xfrm>
              <a:prstGeom prst="rect">
                <a:avLst/>
              </a:prstGeom>
              <a:solidFill>
                <a:srgbClr val="C0000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530" name="Rectangle 8529"/>
              <p:cNvSpPr/>
              <p:nvPr/>
            </p:nvSpPr>
            <p:spPr bwMode="auto">
              <a:xfrm>
                <a:off x="7683732" y="3444012"/>
                <a:ext cx="95861" cy="88899"/>
              </a:xfrm>
              <a:prstGeom prst="rect">
                <a:avLst/>
              </a:prstGeom>
              <a:solidFill>
                <a:srgbClr val="DDDDDD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531" name="Rectangle 8530"/>
              <p:cNvSpPr/>
              <p:nvPr/>
            </p:nvSpPr>
            <p:spPr bwMode="auto">
              <a:xfrm>
                <a:off x="7791121" y="3444012"/>
                <a:ext cx="95861" cy="88899"/>
              </a:xfrm>
              <a:prstGeom prst="rect">
                <a:avLst/>
              </a:prstGeom>
              <a:solidFill>
                <a:srgbClr val="00B05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532" name="Rectangle 8531"/>
              <p:cNvSpPr/>
              <p:nvPr/>
            </p:nvSpPr>
            <p:spPr bwMode="auto">
              <a:xfrm>
                <a:off x="7898510" y="3444012"/>
                <a:ext cx="95861" cy="88899"/>
              </a:xfrm>
              <a:prstGeom prst="rect">
                <a:avLst/>
              </a:prstGeom>
              <a:solidFill>
                <a:srgbClr val="3366FF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533" name="Rectangle 8532"/>
              <p:cNvSpPr/>
              <p:nvPr/>
            </p:nvSpPr>
            <p:spPr bwMode="auto">
              <a:xfrm>
                <a:off x="8005899" y="3444012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534" name="Rectangle 8533"/>
              <p:cNvSpPr/>
              <p:nvPr/>
            </p:nvSpPr>
            <p:spPr bwMode="auto">
              <a:xfrm>
                <a:off x="5965507" y="3544682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535" name="Rectangle 8534"/>
              <p:cNvSpPr/>
              <p:nvPr/>
            </p:nvSpPr>
            <p:spPr bwMode="auto">
              <a:xfrm>
                <a:off x="6072896" y="3544682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536" name="Rectangle 8535"/>
              <p:cNvSpPr/>
              <p:nvPr/>
            </p:nvSpPr>
            <p:spPr bwMode="auto">
              <a:xfrm>
                <a:off x="6180285" y="3544682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537" name="Rectangle 8536"/>
              <p:cNvSpPr/>
              <p:nvPr/>
            </p:nvSpPr>
            <p:spPr bwMode="auto">
              <a:xfrm>
                <a:off x="6287674" y="3544682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538" name="Rectangle 8537"/>
              <p:cNvSpPr/>
              <p:nvPr/>
            </p:nvSpPr>
            <p:spPr bwMode="auto">
              <a:xfrm>
                <a:off x="6395063" y="3544682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539" name="Rectangle 8538"/>
              <p:cNvSpPr/>
              <p:nvPr/>
            </p:nvSpPr>
            <p:spPr bwMode="auto">
              <a:xfrm>
                <a:off x="6502452" y="3544682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540" name="Rectangle 8539"/>
              <p:cNvSpPr/>
              <p:nvPr/>
            </p:nvSpPr>
            <p:spPr bwMode="auto">
              <a:xfrm>
                <a:off x="6609841" y="3544682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541" name="Rectangle 8540"/>
              <p:cNvSpPr/>
              <p:nvPr/>
            </p:nvSpPr>
            <p:spPr bwMode="auto">
              <a:xfrm>
                <a:off x="6717230" y="3544682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542" name="Rectangle 8541"/>
              <p:cNvSpPr/>
              <p:nvPr/>
            </p:nvSpPr>
            <p:spPr bwMode="auto">
              <a:xfrm>
                <a:off x="6824620" y="3544682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543" name="Rectangle 8542"/>
              <p:cNvSpPr/>
              <p:nvPr/>
            </p:nvSpPr>
            <p:spPr bwMode="auto">
              <a:xfrm>
                <a:off x="6932009" y="3544682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544" name="Rectangle 8543"/>
              <p:cNvSpPr/>
              <p:nvPr/>
            </p:nvSpPr>
            <p:spPr bwMode="auto">
              <a:xfrm>
                <a:off x="7039398" y="3544682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545" name="Rectangle 8544"/>
              <p:cNvSpPr/>
              <p:nvPr/>
            </p:nvSpPr>
            <p:spPr bwMode="auto">
              <a:xfrm>
                <a:off x="7146787" y="3544682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546" name="Rectangle 8545"/>
              <p:cNvSpPr/>
              <p:nvPr/>
            </p:nvSpPr>
            <p:spPr bwMode="auto">
              <a:xfrm>
                <a:off x="7254176" y="3544682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547" name="Rectangle 8546"/>
              <p:cNvSpPr/>
              <p:nvPr/>
            </p:nvSpPr>
            <p:spPr bwMode="auto">
              <a:xfrm>
                <a:off x="7361565" y="3544682"/>
                <a:ext cx="95861" cy="88899"/>
              </a:xfrm>
              <a:prstGeom prst="rect">
                <a:avLst/>
              </a:prstGeom>
              <a:solidFill>
                <a:srgbClr val="7030A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548" name="Rectangle 8547"/>
              <p:cNvSpPr/>
              <p:nvPr/>
            </p:nvSpPr>
            <p:spPr bwMode="auto">
              <a:xfrm>
                <a:off x="7468954" y="3544682"/>
                <a:ext cx="95861" cy="88899"/>
              </a:xfrm>
              <a:prstGeom prst="rect">
                <a:avLst/>
              </a:prstGeom>
              <a:solidFill>
                <a:srgbClr val="ED7D31">
                  <a:lumMod val="60000"/>
                  <a:lumOff val="40000"/>
                </a:srgb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549" name="Rectangle 8548"/>
              <p:cNvSpPr/>
              <p:nvPr/>
            </p:nvSpPr>
            <p:spPr bwMode="auto">
              <a:xfrm>
                <a:off x="7576343" y="3544682"/>
                <a:ext cx="95861" cy="88899"/>
              </a:xfrm>
              <a:prstGeom prst="rect">
                <a:avLst/>
              </a:prstGeom>
              <a:solidFill>
                <a:srgbClr val="996633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550" name="Rectangle 8549"/>
              <p:cNvSpPr/>
              <p:nvPr/>
            </p:nvSpPr>
            <p:spPr bwMode="auto">
              <a:xfrm>
                <a:off x="7683732" y="3544682"/>
                <a:ext cx="95861" cy="88899"/>
              </a:xfrm>
              <a:prstGeom prst="rect">
                <a:avLst/>
              </a:prstGeom>
              <a:solidFill>
                <a:srgbClr val="C0000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551" name="Rectangle 8550"/>
              <p:cNvSpPr/>
              <p:nvPr/>
            </p:nvSpPr>
            <p:spPr bwMode="auto">
              <a:xfrm>
                <a:off x="7791121" y="3544682"/>
                <a:ext cx="95861" cy="88899"/>
              </a:xfrm>
              <a:prstGeom prst="rect">
                <a:avLst/>
              </a:prstGeom>
              <a:solidFill>
                <a:srgbClr val="DDDDDD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552" name="Rectangle 8551"/>
              <p:cNvSpPr/>
              <p:nvPr/>
            </p:nvSpPr>
            <p:spPr bwMode="auto">
              <a:xfrm>
                <a:off x="7898510" y="3544682"/>
                <a:ext cx="95861" cy="88899"/>
              </a:xfrm>
              <a:prstGeom prst="rect">
                <a:avLst/>
              </a:prstGeom>
              <a:solidFill>
                <a:srgbClr val="00B05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553" name="Rectangle 8552"/>
              <p:cNvSpPr/>
              <p:nvPr/>
            </p:nvSpPr>
            <p:spPr bwMode="auto">
              <a:xfrm>
                <a:off x="8005899" y="3544682"/>
                <a:ext cx="95861" cy="88899"/>
              </a:xfrm>
              <a:prstGeom prst="rect">
                <a:avLst/>
              </a:prstGeom>
              <a:solidFill>
                <a:srgbClr val="3366FF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554" name="Rectangle 8553"/>
              <p:cNvSpPr/>
              <p:nvPr/>
            </p:nvSpPr>
            <p:spPr bwMode="auto">
              <a:xfrm>
                <a:off x="5965507" y="1631964"/>
                <a:ext cx="95861" cy="88899"/>
              </a:xfrm>
              <a:prstGeom prst="rect">
                <a:avLst/>
              </a:prstGeom>
              <a:solidFill>
                <a:srgbClr val="3366FF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555" name="Rectangle 8554"/>
              <p:cNvSpPr/>
              <p:nvPr/>
            </p:nvSpPr>
            <p:spPr bwMode="auto">
              <a:xfrm>
                <a:off x="6072896" y="1631964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556" name="Rectangle 8555"/>
              <p:cNvSpPr/>
              <p:nvPr/>
            </p:nvSpPr>
            <p:spPr bwMode="auto">
              <a:xfrm>
                <a:off x="6180285" y="1631964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557" name="Rectangle 8556"/>
              <p:cNvSpPr/>
              <p:nvPr/>
            </p:nvSpPr>
            <p:spPr bwMode="auto">
              <a:xfrm>
                <a:off x="6287674" y="1631964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558" name="Rectangle 8557"/>
              <p:cNvSpPr/>
              <p:nvPr/>
            </p:nvSpPr>
            <p:spPr bwMode="auto">
              <a:xfrm>
                <a:off x="6395063" y="1631964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559" name="Rectangle 8558"/>
              <p:cNvSpPr/>
              <p:nvPr/>
            </p:nvSpPr>
            <p:spPr bwMode="auto">
              <a:xfrm>
                <a:off x="6502452" y="1631964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560" name="Rectangle 8559"/>
              <p:cNvSpPr/>
              <p:nvPr/>
            </p:nvSpPr>
            <p:spPr bwMode="auto">
              <a:xfrm>
                <a:off x="6609841" y="1631964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561" name="Rectangle 8560"/>
              <p:cNvSpPr/>
              <p:nvPr/>
            </p:nvSpPr>
            <p:spPr bwMode="auto">
              <a:xfrm>
                <a:off x="6717230" y="1631964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562" name="Rectangle 8561"/>
              <p:cNvSpPr/>
              <p:nvPr/>
            </p:nvSpPr>
            <p:spPr bwMode="auto">
              <a:xfrm>
                <a:off x="6824620" y="1631964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563" name="Rectangle 8562"/>
              <p:cNvSpPr/>
              <p:nvPr/>
            </p:nvSpPr>
            <p:spPr bwMode="auto">
              <a:xfrm>
                <a:off x="6932009" y="1631964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564" name="Rectangle 8563"/>
              <p:cNvSpPr/>
              <p:nvPr/>
            </p:nvSpPr>
            <p:spPr bwMode="auto">
              <a:xfrm>
                <a:off x="7039398" y="1631964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565" name="Rectangle 8564"/>
              <p:cNvSpPr/>
              <p:nvPr/>
            </p:nvSpPr>
            <p:spPr bwMode="auto">
              <a:xfrm>
                <a:off x="7146787" y="1631964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566" name="Rectangle 8565"/>
              <p:cNvSpPr/>
              <p:nvPr/>
            </p:nvSpPr>
            <p:spPr bwMode="auto">
              <a:xfrm>
                <a:off x="7254176" y="1631964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567" name="Rectangle 8566"/>
              <p:cNvSpPr/>
              <p:nvPr/>
            </p:nvSpPr>
            <p:spPr bwMode="auto">
              <a:xfrm>
                <a:off x="7361565" y="1631964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568" name="Rectangle 8567"/>
              <p:cNvSpPr/>
              <p:nvPr/>
            </p:nvSpPr>
            <p:spPr bwMode="auto">
              <a:xfrm>
                <a:off x="7468954" y="1631964"/>
                <a:ext cx="95861" cy="88899"/>
              </a:xfrm>
              <a:prstGeom prst="rect">
                <a:avLst/>
              </a:prstGeom>
              <a:solidFill>
                <a:srgbClr val="7030A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569" name="Rectangle 8568"/>
              <p:cNvSpPr/>
              <p:nvPr/>
            </p:nvSpPr>
            <p:spPr bwMode="auto">
              <a:xfrm>
                <a:off x="7576343" y="1631964"/>
                <a:ext cx="95861" cy="88899"/>
              </a:xfrm>
              <a:prstGeom prst="rect">
                <a:avLst/>
              </a:prstGeom>
              <a:solidFill>
                <a:srgbClr val="ED7D31">
                  <a:lumMod val="60000"/>
                  <a:lumOff val="40000"/>
                </a:srgb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570" name="Rectangle 8569"/>
              <p:cNvSpPr/>
              <p:nvPr/>
            </p:nvSpPr>
            <p:spPr bwMode="auto">
              <a:xfrm>
                <a:off x="7683732" y="1631964"/>
                <a:ext cx="95861" cy="88899"/>
              </a:xfrm>
              <a:prstGeom prst="rect">
                <a:avLst/>
              </a:prstGeom>
              <a:solidFill>
                <a:srgbClr val="996633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571" name="Rectangle 8570"/>
              <p:cNvSpPr/>
              <p:nvPr/>
            </p:nvSpPr>
            <p:spPr bwMode="auto">
              <a:xfrm>
                <a:off x="7791121" y="1631964"/>
                <a:ext cx="95861" cy="88899"/>
              </a:xfrm>
              <a:prstGeom prst="rect">
                <a:avLst/>
              </a:prstGeom>
              <a:solidFill>
                <a:srgbClr val="C0000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572" name="Rectangle 8571"/>
              <p:cNvSpPr/>
              <p:nvPr/>
            </p:nvSpPr>
            <p:spPr bwMode="auto">
              <a:xfrm>
                <a:off x="7898510" y="1631964"/>
                <a:ext cx="95861" cy="88899"/>
              </a:xfrm>
              <a:prstGeom prst="rect">
                <a:avLst/>
              </a:prstGeom>
              <a:solidFill>
                <a:srgbClr val="DDDDDD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573" name="Rectangle 8572"/>
              <p:cNvSpPr/>
              <p:nvPr/>
            </p:nvSpPr>
            <p:spPr bwMode="auto">
              <a:xfrm>
                <a:off x="8005899" y="1631964"/>
                <a:ext cx="95861" cy="88899"/>
              </a:xfrm>
              <a:prstGeom prst="rect">
                <a:avLst/>
              </a:prstGeom>
              <a:solidFill>
                <a:srgbClr val="00B05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574" name="Rectangle 8573"/>
              <p:cNvSpPr/>
              <p:nvPr/>
            </p:nvSpPr>
            <p:spPr bwMode="auto">
              <a:xfrm>
                <a:off x="5965507" y="1732633"/>
                <a:ext cx="95861" cy="88899"/>
              </a:xfrm>
              <a:prstGeom prst="rect">
                <a:avLst/>
              </a:prstGeom>
              <a:solidFill>
                <a:srgbClr val="00B05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575" name="Rectangle 8574"/>
              <p:cNvSpPr/>
              <p:nvPr/>
            </p:nvSpPr>
            <p:spPr bwMode="auto">
              <a:xfrm>
                <a:off x="6072896" y="1732633"/>
                <a:ext cx="95861" cy="88899"/>
              </a:xfrm>
              <a:prstGeom prst="rect">
                <a:avLst/>
              </a:prstGeom>
              <a:solidFill>
                <a:srgbClr val="3366FF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576" name="Rectangle 8575"/>
              <p:cNvSpPr/>
              <p:nvPr/>
            </p:nvSpPr>
            <p:spPr bwMode="auto">
              <a:xfrm>
                <a:off x="6180285" y="1732633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577" name="Rectangle 8576"/>
              <p:cNvSpPr/>
              <p:nvPr/>
            </p:nvSpPr>
            <p:spPr bwMode="auto">
              <a:xfrm>
                <a:off x="6287674" y="1732633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578" name="Rectangle 8577"/>
              <p:cNvSpPr/>
              <p:nvPr/>
            </p:nvSpPr>
            <p:spPr bwMode="auto">
              <a:xfrm>
                <a:off x="6395063" y="1732633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579" name="Rectangle 8578"/>
              <p:cNvSpPr/>
              <p:nvPr/>
            </p:nvSpPr>
            <p:spPr bwMode="auto">
              <a:xfrm>
                <a:off x="6502452" y="1732633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580" name="Rectangle 8579"/>
              <p:cNvSpPr/>
              <p:nvPr/>
            </p:nvSpPr>
            <p:spPr bwMode="auto">
              <a:xfrm>
                <a:off x="6609841" y="1732633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581" name="Rectangle 8580"/>
              <p:cNvSpPr/>
              <p:nvPr/>
            </p:nvSpPr>
            <p:spPr bwMode="auto">
              <a:xfrm>
                <a:off x="6717230" y="1732633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582" name="Rectangle 8581"/>
              <p:cNvSpPr/>
              <p:nvPr/>
            </p:nvSpPr>
            <p:spPr bwMode="auto">
              <a:xfrm>
                <a:off x="6824620" y="1732633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583" name="Rectangle 8582"/>
              <p:cNvSpPr/>
              <p:nvPr/>
            </p:nvSpPr>
            <p:spPr bwMode="auto">
              <a:xfrm>
                <a:off x="6932009" y="1732633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584" name="Rectangle 8583"/>
              <p:cNvSpPr/>
              <p:nvPr/>
            </p:nvSpPr>
            <p:spPr bwMode="auto">
              <a:xfrm>
                <a:off x="7039398" y="1732633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585" name="Rectangle 8584"/>
              <p:cNvSpPr/>
              <p:nvPr/>
            </p:nvSpPr>
            <p:spPr bwMode="auto">
              <a:xfrm>
                <a:off x="7146787" y="1732633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586" name="Rectangle 8585"/>
              <p:cNvSpPr/>
              <p:nvPr/>
            </p:nvSpPr>
            <p:spPr bwMode="auto">
              <a:xfrm>
                <a:off x="7254176" y="1732633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587" name="Rectangle 8586"/>
              <p:cNvSpPr/>
              <p:nvPr/>
            </p:nvSpPr>
            <p:spPr bwMode="auto">
              <a:xfrm>
                <a:off x="7361565" y="1732633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588" name="Rectangle 8587"/>
              <p:cNvSpPr/>
              <p:nvPr/>
            </p:nvSpPr>
            <p:spPr bwMode="auto">
              <a:xfrm>
                <a:off x="7468954" y="1732633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589" name="Rectangle 8588"/>
              <p:cNvSpPr/>
              <p:nvPr/>
            </p:nvSpPr>
            <p:spPr bwMode="auto">
              <a:xfrm>
                <a:off x="7576343" y="1732633"/>
                <a:ext cx="95861" cy="88899"/>
              </a:xfrm>
              <a:prstGeom prst="rect">
                <a:avLst/>
              </a:prstGeom>
              <a:solidFill>
                <a:srgbClr val="7030A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590" name="Rectangle 8589"/>
              <p:cNvSpPr/>
              <p:nvPr/>
            </p:nvSpPr>
            <p:spPr bwMode="auto">
              <a:xfrm>
                <a:off x="7683732" y="1732633"/>
                <a:ext cx="95861" cy="88899"/>
              </a:xfrm>
              <a:prstGeom prst="rect">
                <a:avLst/>
              </a:prstGeom>
              <a:solidFill>
                <a:srgbClr val="ED7D31">
                  <a:lumMod val="60000"/>
                  <a:lumOff val="40000"/>
                </a:srgb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591" name="Rectangle 8590"/>
              <p:cNvSpPr/>
              <p:nvPr/>
            </p:nvSpPr>
            <p:spPr bwMode="auto">
              <a:xfrm>
                <a:off x="7791121" y="1732633"/>
                <a:ext cx="95861" cy="88899"/>
              </a:xfrm>
              <a:prstGeom prst="rect">
                <a:avLst/>
              </a:prstGeom>
              <a:solidFill>
                <a:srgbClr val="996633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592" name="Rectangle 8591"/>
              <p:cNvSpPr/>
              <p:nvPr/>
            </p:nvSpPr>
            <p:spPr bwMode="auto">
              <a:xfrm>
                <a:off x="7898510" y="1732633"/>
                <a:ext cx="95861" cy="88899"/>
              </a:xfrm>
              <a:prstGeom prst="rect">
                <a:avLst/>
              </a:prstGeom>
              <a:solidFill>
                <a:srgbClr val="C0000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593" name="Rectangle 8592"/>
              <p:cNvSpPr/>
              <p:nvPr/>
            </p:nvSpPr>
            <p:spPr bwMode="auto">
              <a:xfrm>
                <a:off x="8005899" y="1732633"/>
                <a:ext cx="95861" cy="88899"/>
              </a:xfrm>
              <a:prstGeom prst="rect">
                <a:avLst/>
              </a:prstGeom>
              <a:solidFill>
                <a:srgbClr val="DDDDDD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594" name="Rectangle 8593"/>
              <p:cNvSpPr/>
              <p:nvPr/>
            </p:nvSpPr>
            <p:spPr bwMode="auto">
              <a:xfrm>
                <a:off x="5965507" y="1833303"/>
                <a:ext cx="95861" cy="88899"/>
              </a:xfrm>
              <a:prstGeom prst="rect">
                <a:avLst/>
              </a:prstGeom>
              <a:solidFill>
                <a:srgbClr val="DDDDDD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595" name="Rectangle 8594"/>
              <p:cNvSpPr/>
              <p:nvPr/>
            </p:nvSpPr>
            <p:spPr bwMode="auto">
              <a:xfrm>
                <a:off x="6072896" y="1833303"/>
                <a:ext cx="95861" cy="88899"/>
              </a:xfrm>
              <a:prstGeom prst="rect">
                <a:avLst/>
              </a:prstGeom>
              <a:solidFill>
                <a:srgbClr val="00B05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596" name="Rectangle 8595"/>
              <p:cNvSpPr/>
              <p:nvPr/>
            </p:nvSpPr>
            <p:spPr bwMode="auto">
              <a:xfrm>
                <a:off x="6180285" y="1833303"/>
                <a:ext cx="95861" cy="88899"/>
              </a:xfrm>
              <a:prstGeom prst="rect">
                <a:avLst/>
              </a:prstGeom>
              <a:solidFill>
                <a:srgbClr val="3366FF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597" name="Rectangle 8596"/>
              <p:cNvSpPr/>
              <p:nvPr/>
            </p:nvSpPr>
            <p:spPr bwMode="auto">
              <a:xfrm>
                <a:off x="6287674" y="1833303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598" name="Rectangle 8597"/>
              <p:cNvSpPr/>
              <p:nvPr/>
            </p:nvSpPr>
            <p:spPr bwMode="auto">
              <a:xfrm>
                <a:off x="6395063" y="1833303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599" name="Rectangle 8598"/>
              <p:cNvSpPr/>
              <p:nvPr/>
            </p:nvSpPr>
            <p:spPr bwMode="auto">
              <a:xfrm>
                <a:off x="6502452" y="1833303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600" name="Rectangle 8599"/>
              <p:cNvSpPr/>
              <p:nvPr/>
            </p:nvSpPr>
            <p:spPr bwMode="auto">
              <a:xfrm>
                <a:off x="6609841" y="1833303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601" name="Rectangle 8600"/>
              <p:cNvSpPr/>
              <p:nvPr/>
            </p:nvSpPr>
            <p:spPr bwMode="auto">
              <a:xfrm>
                <a:off x="6717230" y="1833303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602" name="Rectangle 8601"/>
              <p:cNvSpPr/>
              <p:nvPr/>
            </p:nvSpPr>
            <p:spPr bwMode="auto">
              <a:xfrm>
                <a:off x="6824620" y="1833303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603" name="Rectangle 8602"/>
              <p:cNvSpPr/>
              <p:nvPr/>
            </p:nvSpPr>
            <p:spPr bwMode="auto">
              <a:xfrm>
                <a:off x="6932009" y="1833303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604" name="Rectangle 8603"/>
              <p:cNvSpPr/>
              <p:nvPr/>
            </p:nvSpPr>
            <p:spPr bwMode="auto">
              <a:xfrm>
                <a:off x="7039398" y="1833303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605" name="Rectangle 8604"/>
              <p:cNvSpPr/>
              <p:nvPr/>
            </p:nvSpPr>
            <p:spPr bwMode="auto">
              <a:xfrm>
                <a:off x="7146787" y="1833303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606" name="Rectangle 8605"/>
              <p:cNvSpPr/>
              <p:nvPr/>
            </p:nvSpPr>
            <p:spPr bwMode="auto">
              <a:xfrm>
                <a:off x="7254176" y="1833303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607" name="Rectangle 8606"/>
              <p:cNvSpPr/>
              <p:nvPr/>
            </p:nvSpPr>
            <p:spPr bwMode="auto">
              <a:xfrm>
                <a:off x="7361565" y="1833303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608" name="Rectangle 8607"/>
              <p:cNvSpPr/>
              <p:nvPr/>
            </p:nvSpPr>
            <p:spPr bwMode="auto">
              <a:xfrm>
                <a:off x="7468954" y="1833303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609" name="Rectangle 8608"/>
              <p:cNvSpPr/>
              <p:nvPr/>
            </p:nvSpPr>
            <p:spPr bwMode="auto">
              <a:xfrm>
                <a:off x="7576343" y="1833303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610" name="Rectangle 8609"/>
              <p:cNvSpPr/>
              <p:nvPr/>
            </p:nvSpPr>
            <p:spPr bwMode="auto">
              <a:xfrm>
                <a:off x="7683732" y="1833303"/>
                <a:ext cx="95861" cy="88899"/>
              </a:xfrm>
              <a:prstGeom prst="rect">
                <a:avLst/>
              </a:prstGeom>
              <a:solidFill>
                <a:srgbClr val="7030A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611" name="Rectangle 8610"/>
              <p:cNvSpPr/>
              <p:nvPr/>
            </p:nvSpPr>
            <p:spPr bwMode="auto">
              <a:xfrm>
                <a:off x="7791121" y="1833303"/>
                <a:ext cx="95861" cy="88899"/>
              </a:xfrm>
              <a:prstGeom prst="rect">
                <a:avLst/>
              </a:prstGeom>
              <a:solidFill>
                <a:srgbClr val="ED7D31">
                  <a:lumMod val="60000"/>
                  <a:lumOff val="40000"/>
                </a:srgb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612" name="Rectangle 8611"/>
              <p:cNvSpPr/>
              <p:nvPr/>
            </p:nvSpPr>
            <p:spPr bwMode="auto">
              <a:xfrm>
                <a:off x="7898510" y="1833303"/>
                <a:ext cx="95861" cy="88899"/>
              </a:xfrm>
              <a:prstGeom prst="rect">
                <a:avLst/>
              </a:prstGeom>
              <a:solidFill>
                <a:srgbClr val="996633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613" name="Rectangle 8612"/>
              <p:cNvSpPr/>
              <p:nvPr/>
            </p:nvSpPr>
            <p:spPr bwMode="auto">
              <a:xfrm>
                <a:off x="8005899" y="1833303"/>
                <a:ext cx="95861" cy="88899"/>
              </a:xfrm>
              <a:prstGeom prst="rect">
                <a:avLst/>
              </a:prstGeom>
              <a:solidFill>
                <a:srgbClr val="C0000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614" name="Rectangle 8613"/>
              <p:cNvSpPr/>
              <p:nvPr/>
            </p:nvSpPr>
            <p:spPr bwMode="auto">
              <a:xfrm>
                <a:off x="5965507" y="1933972"/>
                <a:ext cx="95861" cy="88899"/>
              </a:xfrm>
              <a:prstGeom prst="rect">
                <a:avLst/>
              </a:prstGeom>
              <a:solidFill>
                <a:srgbClr val="C0000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615" name="Rectangle 8614"/>
              <p:cNvSpPr/>
              <p:nvPr/>
            </p:nvSpPr>
            <p:spPr bwMode="auto">
              <a:xfrm>
                <a:off x="6072896" y="1933972"/>
                <a:ext cx="95861" cy="88899"/>
              </a:xfrm>
              <a:prstGeom prst="rect">
                <a:avLst/>
              </a:prstGeom>
              <a:solidFill>
                <a:srgbClr val="DDDDDD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616" name="Rectangle 8615"/>
              <p:cNvSpPr/>
              <p:nvPr/>
            </p:nvSpPr>
            <p:spPr bwMode="auto">
              <a:xfrm>
                <a:off x="6180285" y="1933972"/>
                <a:ext cx="95861" cy="88899"/>
              </a:xfrm>
              <a:prstGeom prst="rect">
                <a:avLst/>
              </a:prstGeom>
              <a:solidFill>
                <a:srgbClr val="00B05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617" name="Rectangle 8616"/>
              <p:cNvSpPr/>
              <p:nvPr/>
            </p:nvSpPr>
            <p:spPr bwMode="auto">
              <a:xfrm>
                <a:off x="6287674" y="1933972"/>
                <a:ext cx="95861" cy="88899"/>
              </a:xfrm>
              <a:prstGeom prst="rect">
                <a:avLst/>
              </a:prstGeom>
              <a:solidFill>
                <a:srgbClr val="3366FF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618" name="Rectangle 8617"/>
              <p:cNvSpPr/>
              <p:nvPr/>
            </p:nvSpPr>
            <p:spPr bwMode="auto">
              <a:xfrm>
                <a:off x="6395063" y="1933972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619" name="Rectangle 8618"/>
              <p:cNvSpPr/>
              <p:nvPr/>
            </p:nvSpPr>
            <p:spPr bwMode="auto">
              <a:xfrm>
                <a:off x="6502452" y="1933972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620" name="Rectangle 8619"/>
              <p:cNvSpPr/>
              <p:nvPr/>
            </p:nvSpPr>
            <p:spPr bwMode="auto">
              <a:xfrm>
                <a:off x="6609841" y="1933972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621" name="Rectangle 8620"/>
              <p:cNvSpPr/>
              <p:nvPr/>
            </p:nvSpPr>
            <p:spPr bwMode="auto">
              <a:xfrm>
                <a:off x="6717230" y="1933972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622" name="Rectangle 8621"/>
              <p:cNvSpPr/>
              <p:nvPr/>
            </p:nvSpPr>
            <p:spPr bwMode="auto">
              <a:xfrm>
                <a:off x="6824620" y="1933972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623" name="Rectangle 8622"/>
              <p:cNvSpPr/>
              <p:nvPr/>
            </p:nvSpPr>
            <p:spPr bwMode="auto">
              <a:xfrm>
                <a:off x="6932009" y="1933972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624" name="Rectangle 8623"/>
              <p:cNvSpPr/>
              <p:nvPr/>
            </p:nvSpPr>
            <p:spPr bwMode="auto">
              <a:xfrm>
                <a:off x="7039398" y="1933972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625" name="Rectangle 8624"/>
              <p:cNvSpPr/>
              <p:nvPr/>
            </p:nvSpPr>
            <p:spPr bwMode="auto">
              <a:xfrm>
                <a:off x="7146787" y="1933972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626" name="Rectangle 8625"/>
              <p:cNvSpPr/>
              <p:nvPr/>
            </p:nvSpPr>
            <p:spPr bwMode="auto">
              <a:xfrm>
                <a:off x="7254176" y="1933972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627" name="Rectangle 8626"/>
              <p:cNvSpPr/>
              <p:nvPr/>
            </p:nvSpPr>
            <p:spPr bwMode="auto">
              <a:xfrm>
                <a:off x="7361565" y="1933972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628" name="Rectangle 8627"/>
              <p:cNvSpPr/>
              <p:nvPr/>
            </p:nvSpPr>
            <p:spPr bwMode="auto">
              <a:xfrm>
                <a:off x="7468954" y="1933972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629" name="Rectangle 8628"/>
              <p:cNvSpPr/>
              <p:nvPr/>
            </p:nvSpPr>
            <p:spPr bwMode="auto">
              <a:xfrm>
                <a:off x="7576343" y="1933972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630" name="Rectangle 8629"/>
              <p:cNvSpPr/>
              <p:nvPr/>
            </p:nvSpPr>
            <p:spPr bwMode="auto">
              <a:xfrm>
                <a:off x="7683732" y="1933972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631" name="Rectangle 8630"/>
              <p:cNvSpPr/>
              <p:nvPr/>
            </p:nvSpPr>
            <p:spPr bwMode="auto">
              <a:xfrm>
                <a:off x="7791121" y="1933972"/>
                <a:ext cx="95861" cy="88899"/>
              </a:xfrm>
              <a:prstGeom prst="rect">
                <a:avLst/>
              </a:prstGeom>
              <a:solidFill>
                <a:srgbClr val="7030A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632" name="Rectangle 8631"/>
              <p:cNvSpPr/>
              <p:nvPr/>
            </p:nvSpPr>
            <p:spPr bwMode="auto">
              <a:xfrm>
                <a:off x="7898510" y="1933972"/>
                <a:ext cx="95861" cy="88899"/>
              </a:xfrm>
              <a:prstGeom prst="rect">
                <a:avLst/>
              </a:prstGeom>
              <a:solidFill>
                <a:srgbClr val="ED7D31">
                  <a:lumMod val="60000"/>
                  <a:lumOff val="40000"/>
                </a:srgb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633" name="Rectangle 8632"/>
              <p:cNvSpPr/>
              <p:nvPr/>
            </p:nvSpPr>
            <p:spPr bwMode="auto">
              <a:xfrm>
                <a:off x="8005899" y="1933972"/>
                <a:ext cx="95861" cy="88899"/>
              </a:xfrm>
              <a:prstGeom prst="rect">
                <a:avLst/>
              </a:prstGeom>
              <a:solidFill>
                <a:srgbClr val="996633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634" name="Rectangle 8633"/>
              <p:cNvSpPr/>
              <p:nvPr/>
            </p:nvSpPr>
            <p:spPr bwMode="auto">
              <a:xfrm>
                <a:off x="5965507" y="2034642"/>
                <a:ext cx="95861" cy="88899"/>
              </a:xfrm>
              <a:prstGeom prst="rect">
                <a:avLst/>
              </a:prstGeom>
              <a:solidFill>
                <a:srgbClr val="996633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635" name="Rectangle 8634"/>
              <p:cNvSpPr/>
              <p:nvPr/>
            </p:nvSpPr>
            <p:spPr bwMode="auto">
              <a:xfrm>
                <a:off x="6072896" y="2034642"/>
                <a:ext cx="95861" cy="88899"/>
              </a:xfrm>
              <a:prstGeom prst="rect">
                <a:avLst/>
              </a:prstGeom>
              <a:solidFill>
                <a:srgbClr val="C0000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636" name="Rectangle 8635"/>
              <p:cNvSpPr/>
              <p:nvPr/>
            </p:nvSpPr>
            <p:spPr bwMode="auto">
              <a:xfrm>
                <a:off x="6180285" y="2034642"/>
                <a:ext cx="95861" cy="88899"/>
              </a:xfrm>
              <a:prstGeom prst="rect">
                <a:avLst/>
              </a:prstGeom>
              <a:solidFill>
                <a:srgbClr val="DDDDDD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637" name="Rectangle 8636"/>
              <p:cNvSpPr/>
              <p:nvPr/>
            </p:nvSpPr>
            <p:spPr bwMode="auto">
              <a:xfrm>
                <a:off x="6287674" y="2034642"/>
                <a:ext cx="95861" cy="88899"/>
              </a:xfrm>
              <a:prstGeom prst="rect">
                <a:avLst/>
              </a:prstGeom>
              <a:solidFill>
                <a:srgbClr val="00B05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638" name="Rectangle 8637"/>
              <p:cNvSpPr/>
              <p:nvPr/>
            </p:nvSpPr>
            <p:spPr bwMode="auto">
              <a:xfrm>
                <a:off x="6395063" y="2034642"/>
                <a:ext cx="95861" cy="88899"/>
              </a:xfrm>
              <a:prstGeom prst="rect">
                <a:avLst/>
              </a:prstGeom>
              <a:solidFill>
                <a:srgbClr val="3366FF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639" name="Rectangle 8638"/>
              <p:cNvSpPr/>
              <p:nvPr/>
            </p:nvSpPr>
            <p:spPr bwMode="auto">
              <a:xfrm>
                <a:off x="6502452" y="2034642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640" name="Rectangle 8639"/>
              <p:cNvSpPr/>
              <p:nvPr/>
            </p:nvSpPr>
            <p:spPr bwMode="auto">
              <a:xfrm>
                <a:off x="6609841" y="2034642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641" name="Rectangle 8640"/>
              <p:cNvSpPr/>
              <p:nvPr/>
            </p:nvSpPr>
            <p:spPr bwMode="auto">
              <a:xfrm>
                <a:off x="6717230" y="2034642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642" name="Rectangle 8641"/>
              <p:cNvSpPr/>
              <p:nvPr/>
            </p:nvSpPr>
            <p:spPr bwMode="auto">
              <a:xfrm>
                <a:off x="6824620" y="2034642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643" name="Rectangle 8642"/>
              <p:cNvSpPr/>
              <p:nvPr/>
            </p:nvSpPr>
            <p:spPr bwMode="auto">
              <a:xfrm>
                <a:off x="6932009" y="2034642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644" name="Rectangle 8643"/>
              <p:cNvSpPr/>
              <p:nvPr/>
            </p:nvSpPr>
            <p:spPr bwMode="auto">
              <a:xfrm>
                <a:off x="7039398" y="2034642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645" name="Rectangle 8644"/>
              <p:cNvSpPr/>
              <p:nvPr/>
            </p:nvSpPr>
            <p:spPr bwMode="auto">
              <a:xfrm>
                <a:off x="7146787" y="2034642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646" name="Rectangle 8645"/>
              <p:cNvSpPr/>
              <p:nvPr/>
            </p:nvSpPr>
            <p:spPr bwMode="auto">
              <a:xfrm>
                <a:off x="7254176" y="2034642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647" name="Rectangle 8646"/>
              <p:cNvSpPr/>
              <p:nvPr/>
            </p:nvSpPr>
            <p:spPr bwMode="auto">
              <a:xfrm>
                <a:off x="7361565" y="2034642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648" name="Rectangle 8647"/>
              <p:cNvSpPr/>
              <p:nvPr/>
            </p:nvSpPr>
            <p:spPr bwMode="auto">
              <a:xfrm>
                <a:off x="7468954" y="2034642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649" name="Rectangle 8648"/>
              <p:cNvSpPr/>
              <p:nvPr/>
            </p:nvSpPr>
            <p:spPr bwMode="auto">
              <a:xfrm>
                <a:off x="7576343" y="2034642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650" name="Rectangle 8649"/>
              <p:cNvSpPr/>
              <p:nvPr/>
            </p:nvSpPr>
            <p:spPr bwMode="auto">
              <a:xfrm>
                <a:off x="7683732" y="2034642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651" name="Rectangle 8650"/>
              <p:cNvSpPr/>
              <p:nvPr/>
            </p:nvSpPr>
            <p:spPr bwMode="auto">
              <a:xfrm>
                <a:off x="7791121" y="2034642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652" name="Rectangle 8651"/>
              <p:cNvSpPr/>
              <p:nvPr/>
            </p:nvSpPr>
            <p:spPr bwMode="auto">
              <a:xfrm>
                <a:off x="7898510" y="2034642"/>
                <a:ext cx="95861" cy="88899"/>
              </a:xfrm>
              <a:prstGeom prst="rect">
                <a:avLst/>
              </a:prstGeom>
              <a:solidFill>
                <a:srgbClr val="7030A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653" name="Rectangle 8652"/>
              <p:cNvSpPr/>
              <p:nvPr/>
            </p:nvSpPr>
            <p:spPr bwMode="auto">
              <a:xfrm>
                <a:off x="8005899" y="2034642"/>
                <a:ext cx="95861" cy="88899"/>
              </a:xfrm>
              <a:prstGeom prst="rect">
                <a:avLst/>
              </a:prstGeom>
              <a:solidFill>
                <a:srgbClr val="ED7D31">
                  <a:lumMod val="60000"/>
                  <a:lumOff val="40000"/>
                </a:srgb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654" name="Rectangle 8653"/>
              <p:cNvSpPr/>
              <p:nvPr/>
            </p:nvSpPr>
            <p:spPr bwMode="auto">
              <a:xfrm>
                <a:off x="5965507" y="2135311"/>
                <a:ext cx="95861" cy="88899"/>
              </a:xfrm>
              <a:prstGeom prst="rect">
                <a:avLst/>
              </a:prstGeom>
              <a:solidFill>
                <a:srgbClr val="ED7D31">
                  <a:lumMod val="60000"/>
                  <a:lumOff val="40000"/>
                </a:srgb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655" name="Rectangle 8654"/>
              <p:cNvSpPr/>
              <p:nvPr/>
            </p:nvSpPr>
            <p:spPr bwMode="auto">
              <a:xfrm>
                <a:off x="6072896" y="2135311"/>
                <a:ext cx="95861" cy="88899"/>
              </a:xfrm>
              <a:prstGeom prst="rect">
                <a:avLst/>
              </a:prstGeom>
              <a:solidFill>
                <a:srgbClr val="996633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656" name="Rectangle 8655"/>
              <p:cNvSpPr/>
              <p:nvPr/>
            </p:nvSpPr>
            <p:spPr bwMode="auto">
              <a:xfrm>
                <a:off x="6180285" y="2135311"/>
                <a:ext cx="95861" cy="88899"/>
              </a:xfrm>
              <a:prstGeom prst="rect">
                <a:avLst/>
              </a:prstGeom>
              <a:solidFill>
                <a:srgbClr val="C0000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657" name="Rectangle 8656"/>
              <p:cNvSpPr/>
              <p:nvPr/>
            </p:nvSpPr>
            <p:spPr bwMode="auto">
              <a:xfrm>
                <a:off x="6287674" y="2135311"/>
                <a:ext cx="95861" cy="88899"/>
              </a:xfrm>
              <a:prstGeom prst="rect">
                <a:avLst/>
              </a:prstGeom>
              <a:solidFill>
                <a:srgbClr val="DDDDDD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658" name="Rectangle 8657"/>
              <p:cNvSpPr/>
              <p:nvPr/>
            </p:nvSpPr>
            <p:spPr bwMode="auto">
              <a:xfrm>
                <a:off x="6395063" y="2135311"/>
                <a:ext cx="95861" cy="88899"/>
              </a:xfrm>
              <a:prstGeom prst="rect">
                <a:avLst/>
              </a:prstGeom>
              <a:solidFill>
                <a:srgbClr val="00B05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659" name="Rectangle 8658"/>
              <p:cNvSpPr/>
              <p:nvPr/>
            </p:nvSpPr>
            <p:spPr bwMode="auto">
              <a:xfrm>
                <a:off x="6502452" y="2135311"/>
                <a:ext cx="95861" cy="88899"/>
              </a:xfrm>
              <a:prstGeom prst="rect">
                <a:avLst/>
              </a:prstGeom>
              <a:solidFill>
                <a:srgbClr val="3366FF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660" name="Rectangle 8659"/>
              <p:cNvSpPr/>
              <p:nvPr/>
            </p:nvSpPr>
            <p:spPr bwMode="auto">
              <a:xfrm>
                <a:off x="6609841" y="2135311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661" name="Rectangle 8660"/>
              <p:cNvSpPr/>
              <p:nvPr/>
            </p:nvSpPr>
            <p:spPr bwMode="auto">
              <a:xfrm>
                <a:off x="6717230" y="2135311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662" name="Rectangle 8661"/>
              <p:cNvSpPr/>
              <p:nvPr/>
            </p:nvSpPr>
            <p:spPr bwMode="auto">
              <a:xfrm>
                <a:off x="6824620" y="2135311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663" name="Rectangle 8662"/>
              <p:cNvSpPr/>
              <p:nvPr/>
            </p:nvSpPr>
            <p:spPr bwMode="auto">
              <a:xfrm>
                <a:off x="6932009" y="2135311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664" name="Rectangle 8663"/>
              <p:cNvSpPr/>
              <p:nvPr/>
            </p:nvSpPr>
            <p:spPr bwMode="auto">
              <a:xfrm>
                <a:off x="7039398" y="2135311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665" name="Rectangle 8664"/>
              <p:cNvSpPr/>
              <p:nvPr/>
            </p:nvSpPr>
            <p:spPr bwMode="auto">
              <a:xfrm>
                <a:off x="7146787" y="2135311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666" name="Rectangle 8665"/>
              <p:cNvSpPr/>
              <p:nvPr/>
            </p:nvSpPr>
            <p:spPr bwMode="auto">
              <a:xfrm>
                <a:off x="7254176" y="2135311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667" name="Rectangle 8666"/>
              <p:cNvSpPr/>
              <p:nvPr/>
            </p:nvSpPr>
            <p:spPr bwMode="auto">
              <a:xfrm>
                <a:off x="7361565" y="2135311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668" name="Rectangle 8667"/>
              <p:cNvSpPr/>
              <p:nvPr/>
            </p:nvSpPr>
            <p:spPr bwMode="auto">
              <a:xfrm>
                <a:off x="7468954" y="2135311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669" name="Rectangle 8668"/>
              <p:cNvSpPr/>
              <p:nvPr/>
            </p:nvSpPr>
            <p:spPr bwMode="auto">
              <a:xfrm>
                <a:off x="7576343" y="2135311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670" name="Rectangle 8669"/>
              <p:cNvSpPr/>
              <p:nvPr/>
            </p:nvSpPr>
            <p:spPr bwMode="auto">
              <a:xfrm>
                <a:off x="7683732" y="2135311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671" name="Rectangle 8670"/>
              <p:cNvSpPr/>
              <p:nvPr/>
            </p:nvSpPr>
            <p:spPr bwMode="auto">
              <a:xfrm>
                <a:off x="7791121" y="2135311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672" name="Rectangle 8671"/>
              <p:cNvSpPr/>
              <p:nvPr/>
            </p:nvSpPr>
            <p:spPr bwMode="auto">
              <a:xfrm>
                <a:off x="7898510" y="2135311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673" name="Rectangle 8672"/>
              <p:cNvSpPr/>
              <p:nvPr/>
            </p:nvSpPr>
            <p:spPr bwMode="auto">
              <a:xfrm>
                <a:off x="8005899" y="2135311"/>
                <a:ext cx="95861" cy="88899"/>
              </a:xfrm>
              <a:prstGeom prst="rect">
                <a:avLst/>
              </a:prstGeom>
              <a:solidFill>
                <a:srgbClr val="7030A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674" name="Rectangle 8673"/>
              <p:cNvSpPr/>
              <p:nvPr/>
            </p:nvSpPr>
            <p:spPr bwMode="auto">
              <a:xfrm>
                <a:off x="5965507" y="2235980"/>
                <a:ext cx="95861" cy="88899"/>
              </a:xfrm>
              <a:prstGeom prst="rect">
                <a:avLst/>
              </a:prstGeom>
              <a:solidFill>
                <a:srgbClr val="7030A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675" name="Rectangle 8674"/>
              <p:cNvSpPr/>
              <p:nvPr/>
            </p:nvSpPr>
            <p:spPr bwMode="auto">
              <a:xfrm>
                <a:off x="6072896" y="2235980"/>
                <a:ext cx="95861" cy="88899"/>
              </a:xfrm>
              <a:prstGeom prst="rect">
                <a:avLst/>
              </a:prstGeom>
              <a:solidFill>
                <a:srgbClr val="ED7D31">
                  <a:lumMod val="60000"/>
                  <a:lumOff val="40000"/>
                </a:srgb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676" name="Rectangle 8675"/>
              <p:cNvSpPr/>
              <p:nvPr/>
            </p:nvSpPr>
            <p:spPr bwMode="auto">
              <a:xfrm>
                <a:off x="6180285" y="2235980"/>
                <a:ext cx="95861" cy="88899"/>
              </a:xfrm>
              <a:prstGeom prst="rect">
                <a:avLst/>
              </a:prstGeom>
              <a:solidFill>
                <a:srgbClr val="996633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677" name="Rectangle 8676"/>
              <p:cNvSpPr/>
              <p:nvPr/>
            </p:nvSpPr>
            <p:spPr bwMode="auto">
              <a:xfrm>
                <a:off x="6287674" y="2235980"/>
                <a:ext cx="95861" cy="88899"/>
              </a:xfrm>
              <a:prstGeom prst="rect">
                <a:avLst/>
              </a:prstGeom>
              <a:solidFill>
                <a:srgbClr val="C0000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678" name="Rectangle 8677"/>
              <p:cNvSpPr/>
              <p:nvPr/>
            </p:nvSpPr>
            <p:spPr bwMode="auto">
              <a:xfrm>
                <a:off x="6395063" y="2235980"/>
                <a:ext cx="95861" cy="88899"/>
              </a:xfrm>
              <a:prstGeom prst="rect">
                <a:avLst/>
              </a:prstGeom>
              <a:solidFill>
                <a:srgbClr val="DDDDDD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679" name="Rectangle 8678"/>
              <p:cNvSpPr/>
              <p:nvPr/>
            </p:nvSpPr>
            <p:spPr bwMode="auto">
              <a:xfrm>
                <a:off x="6502452" y="2235980"/>
                <a:ext cx="95861" cy="88899"/>
              </a:xfrm>
              <a:prstGeom prst="rect">
                <a:avLst/>
              </a:prstGeom>
              <a:solidFill>
                <a:srgbClr val="00B05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680" name="Rectangle 8679"/>
              <p:cNvSpPr/>
              <p:nvPr/>
            </p:nvSpPr>
            <p:spPr bwMode="auto">
              <a:xfrm>
                <a:off x="6609841" y="2235980"/>
                <a:ext cx="95861" cy="88899"/>
              </a:xfrm>
              <a:prstGeom prst="rect">
                <a:avLst/>
              </a:prstGeom>
              <a:solidFill>
                <a:srgbClr val="3366FF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681" name="Rectangle 8680"/>
              <p:cNvSpPr/>
              <p:nvPr/>
            </p:nvSpPr>
            <p:spPr bwMode="auto">
              <a:xfrm>
                <a:off x="6717230" y="2235980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682" name="Rectangle 8681"/>
              <p:cNvSpPr/>
              <p:nvPr/>
            </p:nvSpPr>
            <p:spPr bwMode="auto">
              <a:xfrm>
                <a:off x="6824620" y="2235980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683" name="Rectangle 8682"/>
              <p:cNvSpPr/>
              <p:nvPr/>
            </p:nvSpPr>
            <p:spPr bwMode="auto">
              <a:xfrm>
                <a:off x="6932009" y="2235980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684" name="Rectangle 8683"/>
              <p:cNvSpPr/>
              <p:nvPr/>
            </p:nvSpPr>
            <p:spPr bwMode="auto">
              <a:xfrm>
                <a:off x="7039398" y="2235980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685" name="Rectangle 8684"/>
              <p:cNvSpPr/>
              <p:nvPr/>
            </p:nvSpPr>
            <p:spPr bwMode="auto">
              <a:xfrm>
                <a:off x="7146787" y="2235980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686" name="Rectangle 8685"/>
              <p:cNvSpPr/>
              <p:nvPr/>
            </p:nvSpPr>
            <p:spPr bwMode="auto">
              <a:xfrm>
                <a:off x="7254176" y="2235980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687" name="Rectangle 8686"/>
              <p:cNvSpPr/>
              <p:nvPr/>
            </p:nvSpPr>
            <p:spPr bwMode="auto">
              <a:xfrm>
                <a:off x="7361565" y="2235980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688" name="Rectangle 8687"/>
              <p:cNvSpPr/>
              <p:nvPr/>
            </p:nvSpPr>
            <p:spPr bwMode="auto">
              <a:xfrm>
                <a:off x="7468954" y="2235980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689" name="Rectangle 8688"/>
              <p:cNvSpPr/>
              <p:nvPr/>
            </p:nvSpPr>
            <p:spPr bwMode="auto">
              <a:xfrm>
                <a:off x="7576343" y="2235980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690" name="Rectangle 8689"/>
              <p:cNvSpPr/>
              <p:nvPr/>
            </p:nvSpPr>
            <p:spPr bwMode="auto">
              <a:xfrm>
                <a:off x="7683732" y="2235980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691" name="Rectangle 8690"/>
              <p:cNvSpPr/>
              <p:nvPr/>
            </p:nvSpPr>
            <p:spPr bwMode="auto">
              <a:xfrm>
                <a:off x="7791121" y="2235980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692" name="Rectangle 8691"/>
              <p:cNvSpPr/>
              <p:nvPr/>
            </p:nvSpPr>
            <p:spPr bwMode="auto">
              <a:xfrm>
                <a:off x="7898510" y="2235980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693" name="Rectangle 8692"/>
              <p:cNvSpPr/>
              <p:nvPr/>
            </p:nvSpPr>
            <p:spPr bwMode="auto">
              <a:xfrm>
                <a:off x="8005899" y="2235980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694" name="Rectangle 8693"/>
              <p:cNvSpPr/>
              <p:nvPr/>
            </p:nvSpPr>
            <p:spPr bwMode="auto">
              <a:xfrm>
                <a:off x="5965507" y="2336650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695" name="Rectangle 8694"/>
              <p:cNvSpPr/>
              <p:nvPr/>
            </p:nvSpPr>
            <p:spPr bwMode="auto">
              <a:xfrm>
                <a:off x="6072896" y="2336650"/>
                <a:ext cx="95861" cy="88899"/>
              </a:xfrm>
              <a:prstGeom prst="rect">
                <a:avLst/>
              </a:prstGeom>
              <a:solidFill>
                <a:srgbClr val="7030A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696" name="Rectangle 8695"/>
              <p:cNvSpPr/>
              <p:nvPr/>
            </p:nvSpPr>
            <p:spPr bwMode="auto">
              <a:xfrm>
                <a:off x="6180285" y="2336650"/>
                <a:ext cx="95861" cy="88899"/>
              </a:xfrm>
              <a:prstGeom prst="rect">
                <a:avLst/>
              </a:prstGeom>
              <a:solidFill>
                <a:srgbClr val="ED7D31">
                  <a:lumMod val="60000"/>
                  <a:lumOff val="40000"/>
                </a:srgb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697" name="Rectangle 8696"/>
              <p:cNvSpPr/>
              <p:nvPr/>
            </p:nvSpPr>
            <p:spPr bwMode="auto">
              <a:xfrm>
                <a:off x="6287674" y="2336650"/>
                <a:ext cx="95861" cy="88899"/>
              </a:xfrm>
              <a:prstGeom prst="rect">
                <a:avLst/>
              </a:prstGeom>
              <a:solidFill>
                <a:srgbClr val="996633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698" name="Rectangle 8697"/>
              <p:cNvSpPr/>
              <p:nvPr/>
            </p:nvSpPr>
            <p:spPr bwMode="auto">
              <a:xfrm>
                <a:off x="6395063" y="2336650"/>
                <a:ext cx="95861" cy="88899"/>
              </a:xfrm>
              <a:prstGeom prst="rect">
                <a:avLst/>
              </a:prstGeom>
              <a:solidFill>
                <a:srgbClr val="C0000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699" name="Rectangle 8698"/>
              <p:cNvSpPr/>
              <p:nvPr/>
            </p:nvSpPr>
            <p:spPr bwMode="auto">
              <a:xfrm>
                <a:off x="6502452" y="2336650"/>
                <a:ext cx="95861" cy="88899"/>
              </a:xfrm>
              <a:prstGeom prst="rect">
                <a:avLst/>
              </a:prstGeom>
              <a:solidFill>
                <a:srgbClr val="DDDDDD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700" name="Rectangle 8699"/>
              <p:cNvSpPr/>
              <p:nvPr/>
            </p:nvSpPr>
            <p:spPr bwMode="auto">
              <a:xfrm>
                <a:off x="6609841" y="2336650"/>
                <a:ext cx="95861" cy="88899"/>
              </a:xfrm>
              <a:prstGeom prst="rect">
                <a:avLst/>
              </a:prstGeom>
              <a:solidFill>
                <a:srgbClr val="00B05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701" name="Rectangle 8700"/>
              <p:cNvSpPr/>
              <p:nvPr/>
            </p:nvSpPr>
            <p:spPr bwMode="auto">
              <a:xfrm>
                <a:off x="6717230" y="2336650"/>
                <a:ext cx="95861" cy="88899"/>
              </a:xfrm>
              <a:prstGeom prst="rect">
                <a:avLst/>
              </a:prstGeom>
              <a:solidFill>
                <a:srgbClr val="3366FF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702" name="Rectangle 8701"/>
              <p:cNvSpPr/>
              <p:nvPr/>
            </p:nvSpPr>
            <p:spPr bwMode="auto">
              <a:xfrm>
                <a:off x="6824620" y="2336650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703" name="Rectangle 8702"/>
              <p:cNvSpPr/>
              <p:nvPr/>
            </p:nvSpPr>
            <p:spPr bwMode="auto">
              <a:xfrm>
                <a:off x="6932009" y="2336650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704" name="Rectangle 8703"/>
              <p:cNvSpPr/>
              <p:nvPr/>
            </p:nvSpPr>
            <p:spPr bwMode="auto">
              <a:xfrm>
                <a:off x="7039398" y="2336650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705" name="Rectangle 8704"/>
              <p:cNvSpPr/>
              <p:nvPr/>
            </p:nvSpPr>
            <p:spPr bwMode="auto">
              <a:xfrm>
                <a:off x="7146787" y="2336650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706" name="Rectangle 8705"/>
              <p:cNvSpPr/>
              <p:nvPr/>
            </p:nvSpPr>
            <p:spPr bwMode="auto">
              <a:xfrm>
                <a:off x="7254176" y="2336650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707" name="Rectangle 8706"/>
              <p:cNvSpPr/>
              <p:nvPr/>
            </p:nvSpPr>
            <p:spPr bwMode="auto">
              <a:xfrm>
                <a:off x="7361565" y="2336650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708" name="Rectangle 8707"/>
              <p:cNvSpPr/>
              <p:nvPr/>
            </p:nvSpPr>
            <p:spPr bwMode="auto">
              <a:xfrm>
                <a:off x="7468954" y="2336650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709" name="Rectangle 8708"/>
              <p:cNvSpPr/>
              <p:nvPr/>
            </p:nvSpPr>
            <p:spPr bwMode="auto">
              <a:xfrm>
                <a:off x="7576343" y="2336650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710" name="Rectangle 8709"/>
              <p:cNvSpPr/>
              <p:nvPr/>
            </p:nvSpPr>
            <p:spPr bwMode="auto">
              <a:xfrm>
                <a:off x="7683732" y="2336650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711" name="Rectangle 8710"/>
              <p:cNvSpPr/>
              <p:nvPr/>
            </p:nvSpPr>
            <p:spPr bwMode="auto">
              <a:xfrm>
                <a:off x="7791121" y="2336650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712" name="Rectangle 8711"/>
              <p:cNvSpPr/>
              <p:nvPr/>
            </p:nvSpPr>
            <p:spPr bwMode="auto">
              <a:xfrm>
                <a:off x="7898510" y="2336650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713" name="Rectangle 8712"/>
              <p:cNvSpPr/>
              <p:nvPr/>
            </p:nvSpPr>
            <p:spPr bwMode="auto">
              <a:xfrm>
                <a:off x="8005899" y="2336650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04" name="TextBox 10003"/>
                <p:cNvSpPr txBox="1"/>
                <p:nvPr/>
              </p:nvSpPr>
              <p:spPr>
                <a:xfrm>
                  <a:off x="76915" y="1956782"/>
                  <a:ext cx="2281291" cy="424732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pPr algn="r" rtl="1" fontAlgn="auto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b="0" i="1" kern="0" smtClean="0">
                                <a:solidFill>
                                  <a:prstClr val="white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b="0" i="1" kern="0" smtClean="0">
                                    <a:solidFill>
                                      <a:prstClr val="white"/>
                                    </a:solidFill>
                                    <a:latin typeface="Cambria Math"/>
                                  </a:rPr>
                                </m:ctrlPr>
                              </m:sSupPr>
                              <m:e>
                                <m:r>
                                  <a:rPr lang="en-US" kern="0" smtClean="0">
                                    <a:solidFill>
                                      <a:prstClr val="white"/>
                                    </a:solidFill>
                                    <a:latin typeface="Cambria Math" panose="02040503050406030204" pitchFamily="18" charset="0"/>
                                  </a:rPr>
                                  <m:t>𝐂</m:t>
                                </m:r>
                              </m:e>
                              <m:sup>
                                <m:r>
                                  <a:rPr lang="en-US" b="0" kern="0" smtClean="0">
                                    <a:solidFill>
                                      <a:prstClr val="white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p>
                            <m:r>
                              <a:rPr lang="en-US" b="0" kern="0" smtClean="0">
                                <a:solidFill>
                                  <a:prstClr val="white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p>
                              <m:sSupPr>
                                <m:ctrlPr>
                                  <a:rPr lang="en-US" b="0" i="1" kern="0" smtClean="0">
                                    <a:solidFill>
                                      <a:prstClr val="white"/>
                                    </a:solidFill>
                                    <a:latin typeface="Cambria Math"/>
                                  </a:rPr>
                                </m:ctrlPr>
                              </m:sSupPr>
                              <m:e>
                                <m:r>
                                  <a:rPr lang="en-US" kern="0" smtClean="0">
                                    <a:solidFill>
                                      <a:prstClr val="white"/>
                                    </a:solidFill>
                                    <a:latin typeface="Cambria Math" panose="02040503050406030204" pitchFamily="18" charset="0"/>
                                  </a:rPr>
                                  <m:t>𝐂</m:t>
                                </m:r>
                              </m:e>
                              <m:sup>
                                <m:r>
                                  <a:rPr lang="en-US" b="0" kern="0" smtClean="0">
                                    <a:solidFill>
                                      <a:prstClr val="white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b="0" kern="0" smtClean="0">
                                <a:solidFill>
                                  <a:prstClr val="white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p>
                              <m:sSupPr>
                                <m:ctrlPr>
                                  <a:rPr lang="en-US" b="0" i="1" kern="0" smtClean="0">
                                    <a:solidFill>
                                      <a:prstClr val="white"/>
                                    </a:solidFill>
                                    <a:latin typeface="Cambria Math"/>
                                  </a:rPr>
                                </m:ctrlPr>
                              </m:sSupPr>
                              <m:e>
                                <m:r>
                                  <a:rPr lang="en-US" kern="0" smtClean="0">
                                    <a:solidFill>
                                      <a:prstClr val="white"/>
                                    </a:solidFill>
                                    <a:latin typeface="Cambria Math" panose="02040503050406030204" pitchFamily="18" charset="0"/>
                                  </a:rPr>
                                  <m:t>𝐂</m:t>
                                </m:r>
                              </m:e>
                              <m:sup>
                                <m:r>
                                  <a:rPr lang="en-US" b="0" kern="0" smtClean="0">
                                    <a:solidFill>
                                      <a:prstClr val="white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p>
                            </m:sSup>
                          </m:e>
                        </m:d>
                        <m:r>
                          <a:rPr lang="en-US" b="0" kern="0" smtClea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he-IL" b="0" kern="0" dirty="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</mc:Choice>
          <mc:Fallback xmlns="">
            <p:sp>
              <p:nvSpPr>
                <p:cNvPr id="10004" name="TextBox 1000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915" y="1956782"/>
                  <a:ext cx="2281291" cy="424732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009" name="Double Bracket 10008"/>
            <p:cNvSpPr/>
            <p:nvPr/>
          </p:nvSpPr>
          <p:spPr bwMode="auto">
            <a:xfrm>
              <a:off x="2221470" y="1169516"/>
              <a:ext cx="6787205" cy="2140350"/>
            </a:xfrm>
            <a:prstGeom prst="bracketPair">
              <a:avLst>
                <a:gd name="adj" fmla="val 3487"/>
              </a:avLst>
            </a:pr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white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005" name="TextBox 10004"/>
              <p:cNvSpPr txBox="1"/>
              <p:nvPr/>
            </p:nvSpPr>
            <p:spPr>
              <a:xfrm>
                <a:off x="1141909" y="4593437"/>
                <a:ext cx="1121093" cy="424732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r" rtl="1" fontAlgn="auto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kern="0" smtClean="0">
                          <a:solidFill>
                            <a:prstClr val="white"/>
                          </a:solidFill>
                          <a:latin typeface="Cambria Math" panose="02040503050406030204" pitchFamily="18" charset="0"/>
                        </a:rPr>
                        <m:t>𝐃</m:t>
                      </m:r>
                      <m:r>
                        <a:rPr lang="en-US" b="0" kern="0" smtClean="0">
                          <a:solidFill>
                            <a:prstClr val="white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he-IL" b="0" kern="0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10005" name="TextBox 1000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1909" y="4593437"/>
                <a:ext cx="1121093" cy="4247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801" name="Group 3800"/>
          <p:cNvGrpSpPr/>
          <p:nvPr/>
        </p:nvGrpSpPr>
        <p:grpSpPr>
          <a:xfrm>
            <a:off x="2210964" y="3785832"/>
            <a:ext cx="95861" cy="2001617"/>
            <a:chOff x="2296434" y="3785803"/>
            <a:chExt cx="95861" cy="2001617"/>
          </a:xfrm>
        </p:grpSpPr>
        <p:sp>
          <p:nvSpPr>
            <p:cNvPr id="3802" name="Rectangle 3801"/>
            <p:cNvSpPr/>
            <p:nvPr/>
          </p:nvSpPr>
          <p:spPr bwMode="auto">
            <a:xfrm>
              <a:off x="2296434" y="4591158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3803" name="Rectangle 3802"/>
            <p:cNvSpPr/>
            <p:nvPr/>
          </p:nvSpPr>
          <p:spPr bwMode="auto">
            <a:xfrm>
              <a:off x="2296434" y="4691827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3804" name="Rectangle 3803"/>
            <p:cNvSpPr/>
            <p:nvPr/>
          </p:nvSpPr>
          <p:spPr bwMode="auto">
            <a:xfrm>
              <a:off x="2296434" y="4792497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3805" name="Rectangle 3804"/>
            <p:cNvSpPr/>
            <p:nvPr/>
          </p:nvSpPr>
          <p:spPr bwMode="auto">
            <a:xfrm>
              <a:off x="2296434" y="4893166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3806" name="Rectangle 3805"/>
            <p:cNvSpPr/>
            <p:nvPr/>
          </p:nvSpPr>
          <p:spPr bwMode="auto">
            <a:xfrm>
              <a:off x="2296434" y="4993835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3807" name="Rectangle 3806"/>
            <p:cNvSpPr/>
            <p:nvPr/>
          </p:nvSpPr>
          <p:spPr bwMode="auto">
            <a:xfrm>
              <a:off x="2296434" y="5094505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3808" name="Rectangle 3807"/>
            <p:cNvSpPr/>
            <p:nvPr/>
          </p:nvSpPr>
          <p:spPr bwMode="auto">
            <a:xfrm>
              <a:off x="2296434" y="5195174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3809" name="Rectangle 3808"/>
            <p:cNvSpPr/>
            <p:nvPr/>
          </p:nvSpPr>
          <p:spPr bwMode="auto">
            <a:xfrm>
              <a:off x="2296434" y="5295843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3810" name="Rectangle 3809"/>
            <p:cNvSpPr/>
            <p:nvPr/>
          </p:nvSpPr>
          <p:spPr bwMode="auto">
            <a:xfrm>
              <a:off x="2296434" y="5396513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3811" name="Rectangle 3810"/>
            <p:cNvSpPr/>
            <p:nvPr/>
          </p:nvSpPr>
          <p:spPr bwMode="auto">
            <a:xfrm>
              <a:off x="2296434" y="5497182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3812" name="Rectangle 3811"/>
            <p:cNvSpPr/>
            <p:nvPr/>
          </p:nvSpPr>
          <p:spPr bwMode="auto">
            <a:xfrm>
              <a:off x="2296434" y="5597851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3813" name="Rectangle 3812"/>
            <p:cNvSpPr/>
            <p:nvPr/>
          </p:nvSpPr>
          <p:spPr bwMode="auto">
            <a:xfrm>
              <a:off x="2296434" y="5698521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3814" name="Rectangle 3813"/>
            <p:cNvSpPr/>
            <p:nvPr/>
          </p:nvSpPr>
          <p:spPr bwMode="auto">
            <a:xfrm>
              <a:off x="2296434" y="3785803"/>
              <a:ext cx="95861" cy="88899"/>
            </a:xfrm>
            <a:prstGeom prst="rect">
              <a:avLst/>
            </a:prstGeom>
            <a:solidFill>
              <a:srgbClr val="C00000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3815" name="Rectangle 3814"/>
            <p:cNvSpPr/>
            <p:nvPr/>
          </p:nvSpPr>
          <p:spPr bwMode="auto">
            <a:xfrm>
              <a:off x="2296434" y="3886472"/>
              <a:ext cx="95861" cy="88899"/>
            </a:xfrm>
            <a:prstGeom prst="rect">
              <a:avLst/>
            </a:prstGeom>
            <a:solidFill>
              <a:srgbClr val="92D050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3816" name="Rectangle 3815"/>
            <p:cNvSpPr/>
            <p:nvPr/>
          </p:nvSpPr>
          <p:spPr bwMode="auto">
            <a:xfrm>
              <a:off x="2296434" y="3987142"/>
              <a:ext cx="95861" cy="88899"/>
            </a:xfrm>
            <a:prstGeom prst="rect">
              <a:avLst/>
            </a:prstGeom>
            <a:solidFill>
              <a:srgbClr val="3366FF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3817" name="Rectangle 3816"/>
            <p:cNvSpPr/>
            <p:nvPr/>
          </p:nvSpPr>
          <p:spPr bwMode="auto">
            <a:xfrm>
              <a:off x="2296434" y="4087811"/>
              <a:ext cx="95861" cy="88899"/>
            </a:xfrm>
            <a:prstGeom prst="rect">
              <a:avLst/>
            </a:prstGeom>
            <a:solidFill>
              <a:srgbClr val="FFFF00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3818" name="Rectangle 3817"/>
            <p:cNvSpPr/>
            <p:nvPr/>
          </p:nvSpPr>
          <p:spPr bwMode="auto">
            <a:xfrm>
              <a:off x="2296434" y="4188481"/>
              <a:ext cx="95861" cy="88899"/>
            </a:xfrm>
            <a:prstGeom prst="rect">
              <a:avLst/>
            </a:prstGeom>
            <a:solidFill>
              <a:srgbClr val="7030A0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3819" name="Rectangle 3818"/>
            <p:cNvSpPr/>
            <p:nvPr/>
          </p:nvSpPr>
          <p:spPr bwMode="auto">
            <a:xfrm>
              <a:off x="2296434" y="4289150"/>
              <a:ext cx="95861" cy="88899"/>
            </a:xfrm>
            <a:prstGeom prst="rect">
              <a:avLst/>
            </a:prstGeom>
            <a:solidFill>
              <a:srgbClr val="0070C0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3820" name="Rectangle 3819"/>
            <p:cNvSpPr/>
            <p:nvPr/>
          </p:nvSpPr>
          <p:spPr bwMode="auto">
            <a:xfrm>
              <a:off x="2296434" y="4389819"/>
              <a:ext cx="95861" cy="88899"/>
            </a:xfrm>
            <a:prstGeom prst="rect">
              <a:avLst/>
            </a:prstGeom>
            <a:solidFill>
              <a:srgbClr val="FFC000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3821" name="Rectangle 3820"/>
            <p:cNvSpPr/>
            <p:nvPr/>
          </p:nvSpPr>
          <p:spPr bwMode="auto">
            <a:xfrm>
              <a:off x="2296434" y="4490489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</p:grpSp>
      <p:grpSp>
        <p:nvGrpSpPr>
          <p:cNvPr id="3822" name="Group 3821"/>
          <p:cNvGrpSpPr/>
          <p:nvPr/>
        </p:nvGrpSpPr>
        <p:grpSpPr>
          <a:xfrm>
            <a:off x="2540679" y="3785832"/>
            <a:ext cx="95861" cy="2001617"/>
            <a:chOff x="2403823" y="3785803"/>
            <a:chExt cx="95861" cy="2001617"/>
          </a:xfrm>
        </p:grpSpPr>
        <p:sp>
          <p:nvSpPr>
            <p:cNvPr id="3823" name="Rectangle 3822"/>
            <p:cNvSpPr/>
            <p:nvPr/>
          </p:nvSpPr>
          <p:spPr bwMode="auto">
            <a:xfrm>
              <a:off x="2403823" y="4591158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3824" name="Rectangle 3823"/>
            <p:cNvSpPr/>
            <p:nvPr/>
          </p:nvSpPr>
          <p:spPr bwMode="auto">
            <a:xfrm>
              <a:off x="2403823" y="4691827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3825" name="Rectangle 3824"/>
            <p:cNvSpPr/>
            <p:nvPr/>
          </p:nvSpPr>
          <p:spPr bwMode="auto">
            <a:xfrm>
              <a:off x="2403823" y="4792497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3826" name="Rectangle 3825"/>
            <p:cNvSpPr/>
            <p:nvPr/>
          </p:nvSpPr>
          <p:spPr bwMode="auto">
            <a:xfrm>
              <a:off x="2403823" y="4893166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3827" name="Rectangle 3826"/>
            <p:cNvSpPr/>
            <p:nvPr/>
          </p:nvSpPr>
          <p:spPr bwMode="auto">
            <a:xfrm>
              <a:off x="2403823" y="4993835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3828" name="Rectangle 3827"/>
            <p:cNvSpPr/>
            <p:nvPr/>
          </p:nvSpPr>
          <p:spPr bwMode="auto">
            <a:xfrm>
              <a:off x="2403823" y="5094505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3829" name="Rectangle 3828"/>
            <p:cNvSpPr/>
            <p:nvPr/>
          </p:nvSpPr>
          <p:spPr bwMode="auto">
            <a:xfrm>
              <a:off x="2403823" y="5195174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3830" name="Rectangle 3829"/>
            <p:cNvSpPr/>
            <p:nvPr/>
          </p:nvSpPr>
          <p:spPr bwMode="auto">
            <a:xfrm>
              <a:off x="2403823" y="5295843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3831" name="Rectangle 3830"/>
            <p:cNvSpPr/>
            <p:nvPr/>
          </p:nvSpPr>
          <p:spPr bwMode="auto">
            <a:xfrm>
              <a:off x="2403823" y="5396513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3832" name="Rectangle 3831"/>
            <p:cNvSpPr/>
            <p:nvPr/>
          </p:nvSpPr>
          <p:spPr bwMode="auto">
            <a:xfrm>
              <a:off x="2403823" y="5497182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3833" name="Rectangle 3832"/>
            <p:cNvSpPr/>
            <p:nvPr/>
          </p:nvSpPr>
          <p:spPr bwMode="auto">
            <a:xfrm>
              <a:off x="2403823" y="5597851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3834" name="Rectangle 3833"/>
            <p:cNvSpPr/>
            <p:nvPr/>
          </p:nvSpPr>
          <p:spPr bwMode="auto">
            <a:xfrm>
              <a:off x="2403823" y="5698521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3835" name="Rectangle 3834"/>
            <p:cNvSpPr/>
            <p:nvPr/>
          </p:nvSpPr>
          <p:spPr bwMode="auto">
            <a:xfrm>
              <a:off x="2403823" y="3785803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3836" name="Rectangle 3835"/>
            <p:cNvSpPr/>
            <p:nvPr/>
          </p:nvSpPr>
          <p:spPr bwMode="auto">
            <a:xfrm>
              <a:off x="2403823" y="3886472"/>
              <a:ext cx="95861" cy="88899"/>
            </a:xfrm>
            <a:prstGeom prst="rect">
              <a:avLst/>
            </a:prstGeom>
            <a:solidFill>
              <a:srgbClr val="C00000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3837" name="Rectangle 3836"/>
            <p:cNvSpPr/>
            <p:nvPr/>
          </p:nvSpPr>
          <p:spPr bwMode="auto">
            <a:xfrm>
              <a:off x="2403823" y="3987142"/>
              <a:ext cx="95861" cy="88899"/>
            </a:xfrm>
            <a:prstGeom prst="rect">
              <a:avLst/>
            </a:prstGeom>
            <a:solidFill>
              <a:srgbClr val="92D050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3838" name="Rectangle 3837"/>
            <p:cNvSpPr/>
            <p:nvPr/>
          </p:nvSpPr>
          <p:spPr bwMode="auto">
            <a:xfrm>
              <a:off x="2403823" y="4087811"/>
              <a:ext cx="95861" cy="88899"/>
            </a:xfrm>
            <a:prstGeom prst="rect">
              <a:avLst/>
            </a:prstGeom>
            <a:solidFill>
              <a:srgbClr val="3366FF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3839" name="Rectangle 3838"/>
            <p:cNvSpPr/>
            <p:nvPr/>
          </p:nvSpPr>
          <p:spPr bwMode="auto">
            <a:xfrm>
              <a:off x="2403823" y="4188481"/>
              <a:ext cx="95861" cy="88899"/>
            </a:xfrm>
            <a:prstGeom prst="rect">
              <a:avLst/>
            </a:prstGeom>
            <a:solidFill>
              <a:srgbClr val="FFFF00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3840" name="Rectangle 3839"/>
            <p:cNvSpPr/>
            <p:nvPr/>
          </p:nvSpPr>
          <p:spPr bwMode="auto">
            <a:xfrm>
              <a:off x="2403823" y="4289150"/>
              <a:ext cx="95861" cy="88899"/>
            </a:xfrm>
            <a:prstGeom prst="rect">
              <a:avLst/>
            </a:prstGeom>
            <a:solidFill>
              <a:srgbClr val="7030A0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3841" name="Rectangle 3840"/>
            <p:cNvSpPr/>
            <p:nvPr/>
          </p:nvSpPr>
          <p:spPr bwMode="auto">
            <a:xfrm>
              <a:off x="2403823" y="4389819"/>
              <a:ext cx="95861" cy="88899"/>
            </a:xfrm>
            <a:prstGeom prst="rect">
              <a:avLst/>
            </a:prstGeom>
            <a:solidFill>
              <a:srgbClr val="0070C0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3842" name="Rectangle 3841"/>
            <p:cNvSpPr/>
            <p:nvPr/>
          </p:nvSpPr>
          <p:spPr bwMode="auto">
            <a:xfrm>
              <a:off x="2403823" y="4490489"/>
              <a:ext cx="95861" cy="88899"/>
            </a:xfrm>
            <a:prstGeom prst="rect">
              <a:avLst/>
            </a:prstGeom>
            <a:solidFill>
              <a:srgbClr val="FFC000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</p:grpSp>
      <p:grpSp>
        <p:nvGrpSpPr>
          <p:cNvPr id="3843" name="Group 3842"/>
          <p:cNvGrpSpPr/>
          <p:nvPr/>
        </p:nvGrpSpPr>
        <p:grpSpPr>
          <a:xfrm>
            <a:off x="2870394" y="3785832"/>
            <a:ext cx="95861" cy="2001617"/>
            <a:chOff x="2511212" y="3785803"/>
            <a:chExt cx="95861" cy="2001617"/>
          </a:xfrm>
        </p:grpSpPr>
        <p:sp>
          <p:nvSpPr>
            <p:cNvPr id="3844" name="Rectangle 3843"/>
            <p:cNvSpPr/>
            <p:nvPr/>
          </p:nvSpPr>
          <p:spPr bwMode="auto">
            <a:xfrm>
              <a:off x="2511212" y="4591158"/>
              <a:ext cx="95861" cy="88899"/>
            </a:xfrm>
            <a:prstGeom prst="rect">
              <a:avLst/>
            </a:prstGeom>
            <a:solidFill>
              <a:srgbClr val="FFC000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3845" name="Rectangle 3844"/>
            <p:cNvSpPr/>
            <p:nvPr/>
          </p:nvSpPr>
          <p:spPr bwMode="auto">
            <a:xfrm>
              <a:off x="2511212" y="4691827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3846" name="Rectangle 3845"/>
            <p:cNvSpPr/>
            <p:nvPr/>
          </p:nvSpPr>
          <p:spPr bwMode="auto">
            <a:xfrm>
              <a:off x="2511212" y="4792497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3847" name="Rectangle 3846"/>
            <p:cNvSpPr/>
            <p:nvPr/>
          </p:nvSpPr>
          <p:spPr bwMode="auto">
            <a:xfrm>
              <a:off x="2511212" y="4893166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3848" name="Rectangle 3847"/>
            <p:cNvSpPr/>
            <p:nvPr/>
          </p:nvSpPr>
          <p:spPr bwMode="auto">
            <a:xfrm>
              <a:off x="2511212" y="4993835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3849" name="Rectangle 3848"/>
            <p:cNvSpPr/>
            <p:nvPr/>
          </p:nvSpPr>
          <p:spPr bwMode="auto">
            <a:xfrm>
              <a:off x="2511212" y="5094505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3850" name="Rectangle 3849"/>
            <p:cNvSpPr/>
            <p:nvPr/>
          </p:nvSpPr>
          <p:spPr bwMode="auto">
            <a:xfrm>
              <a:off x="2511212" y="5195174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3851" name="Rectangle 3850"/>
            <p:cNvSpPr/>
            <p:nvPr/>
          </p:nvSpPr>
          <p:spPr bwMode="auto">
            <a:xfrm>
              <a:off x="2511212" y="5295843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3852" name="Rectangle 3851"/>
            <p:cNvSpPr/>
            <p:nvPr/>
          </p:nvSpPr>
          <p:spPr bwMode="auto">
            <a:xfrm>
              <a:off x="2511212" y="5396513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3853" name="Rectangle 3852"/>
            <p:cNvSpPr/>
            <p:nvPr/>
          </p:nvSpPr>
          <p:spPr bwMode="auto">
            <a:xfrm>
              <a:off x="2511212" y="5497182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3854" name="Rectangle 3853"/>
            <p:cNvSpPr/>
            <p:nvPr/>
          </p:nvSpPr>
          <p:spPr bwMode="auto">
            <a:xfrm>
              <a:off x="2511212" y="5597851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3855" name="Rectangle 3854"/>
            <p:cNvSpPr/>
            <p:nvPr/>
          </p:nvSpPr>
          <p:spPr bwMode="auto">
            <a:xfrm>
              <a:off x="2511212" y="5698521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3856" name="Rectangle 3855"/>
            <p:cNvSpPr/>
            <p:nvPr/>
          </p:nvSpPr>
          <p:spPr bwMode="auto">
            <a:xfrm>
              <a:off x="2511212" y="3785803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3857" name="Rectangle 3856"/>
            <p:cNvSpPr/>
            <p:nvPr/>
          </p:nvSpPr>
          <p:spPr bwMode="auto">
            <a:xfrm>
              <a:off x="2511212" y="3886472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3858" name="Rectangle 3857"/>
            <p:cNvSpPr/>
            <p:nvPr/>
          </p:nvSpPr>
          <p:spPr bwMode="auto">
            <a:xfrm>
              <a:off x="2511212" y="3987142"/>
              <a:ext cx="95861" cy="88899"/>
            </a:xfrm>
            <a:prstGeom prst="rect">
              <a:avLst/>
            </a:prstGeom>
            <a:solidFill>
              <a:srgbClr val="C00000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3859" name="Rectangle 3858"/>
            <p:cNvSpPr/>
            <p:nvPr/>
          </p:nvSpPr>
          <p:spPr bwMode="auto">
            <a:xfrm>
              <a:off x="2511212" y="4087811"/>
              <a:ext cx="95861" cy="88899"/>
            </a:xfrm>
            <a:prstGeom prst="rect">
              <a:avLst/>
            </a:prstGeom>
            <a:solidFill>
              <a:srgbClr val="92D050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3860" name="Rectangle 3859"/>
            <p:cNvSpPr/>
            <p:nvPr/>
          </p:nvSpPr>
          <p:spPr bwMode="auto">
            <a:xfrm>
              <a:off x="2511212" y="4188481"/>
              <a:ext cx="95861" cy="88899"/>
            </a:xfrm>
            <a:prstGeom prst="rect">
              <a:avLst/>
            </a:prstGeom>
            <a:solidFill>
              <a:srgbClr val="3366FF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3861" name="Rectangle 3860"/>
            <p:cNvSpPr/>
            <p:nvPr/>
          </p:nvSpPr>
          <p:spPr bwMode="auto">
            <a:xfrm>
              <a:off x="2511212" y="4289150"/>
              <a:ext cx="95861" cy="88899"/>
            </a:xfrm>
            <a:prstGeom prst="rect">
              <a:avLst/>
            </a:prstGeom>
            <a:solidFill>
              <a:srgbClr val="FFFF00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3862" name="Rectangle 3861"/>
            <p:cNvSpPr/>
            <p:nvPr/>
          </p:nvSpPr>
          <p:spPr bwMode="auto">
            <a:xfrm>
              <a:off x="2511212" y="4389819"/>
              <a:ext cx="95861" cy="88899"/>
            </a:xfrm>
            <a:prstGeom prst="rect">
              <a:avLst/>
            </a:prstGeom>
            <a:solidFill>
              <a:srgbClr val="7030A0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3863" name="Rectangle 3862"/>
            <p:cNvSpPr/>
            <p:nvPr/>
          </p:nvSpPr>
          <p:spPr bwMode="auto">
            <a:xfrm>
              <a:off x="2511212" y="4490489"/>
              <a:ext cx="95861" cy="88899"/>
            </a:xfrm>
            <a:prstGeom prst="rect">
              <a:avLst/>
            </a:prstGeom>
            <a:solidFill>
              <a:srgbClr val="0070C0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</p:grpSp>
      <p:grpSp>
        <p:nvGrpSpPr>
          <p:cNvPr id="3864" name="Group 3863"/>
          <p:cNvGrpSpPr/>
          <p:nvPr/>
        </p:nvGrpSpPr>
        <p:grpSpPr>
          <a:xfrm>
            <a:off x="3200109" y="3785832"/>
            <a:ext cx="95861" cy="2001617"/>
            <a:chOff x="2618601" y="3785803"/>
            <a:chExt cx="95861" cy="2001617"/>
          </a:xfrm>
        </p:grpSpPr>
        <p:sp>
          <p:nvSpPr>
            <p:cNvPr id="3865" name="Rectangle 3864"/>
            <p:cNvSpPr/>
            <p:nvPr/>
          </p:nvSpPr>
          <p:spPr bwMode="auto">
            <a:xfrm>
              <a:off x="2618601" y="4591158"/>
              <a:ext cx="95861" cy="88899"/>
            </a:xfrm>
            <a:prstGeom prst="rect">
              <a:avLst/>
            </a:prstGeom>
            <a:solidFill>
              <a:srgbClr val="0070C0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3866" name="Rectangle 3865"/>
            <p:cNvSpPr/>
            <p:nvPr/>
          </p:nvSpPr>
          <p:spPr bwMode="auto">
            <a:xfrm>
              <a:off x="2618601" y="4691827"/>
              <a:ext cx="95861" cy="88899"/>
            </a:xfrm>
            <a:prstGeom prst="rect">
              <a:avLst/>
            </a:prstGeom>
            <a:solidFill>
              <a:srgbClr val="FFC000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3867" name="Rectangle 3866"/>
            <p:cNvSpPr/>
            <p:nvPr/>
          </p:nvSpPr>
          <p:spPr bwMode="auto">
            <a:xfrm>
              <a:off x="2618601" y="4792497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3868" name="Rectangle 3867"/>
            <p:cNvSpPr/>
            <p:nvPr/>
          </p:nvSpPr>
          <p:spPr bwMode="auto">
            <a:xfrm>
              <a:off x="2618601" y="4893166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3869" name="Rectangle 3868"/>
            <p:cNvSpPr/>
            <p:nvPr/>
          </p:nvSpPr>
          <p:spPr bwMode="auto">
            <a:xfrm>
              <a:off x="2618601" y="4993835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3870" name="Rectangle 3869"/>
            <p:cNvSpPr/>
            <p:nvPr/>
          </p:nvSpPr>
          <p:spPr bwMode="auto">
            <a:xfrm>
              <a:off x="2618601" y="5094505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3871" name="Rectangle 3870"/>
            <p:cNvSpPr/>
            <p:nvPr/>
          </p:nvSpPr>
          <p:spPr bwMode="auto">
            <a:xfrm>
              <a:off x="2618601" y="5195174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3872" name="Rectangle 3871"/>
            <p:cNvSpPr/>
            <p:nvPr/>
          </p:nvSpPr>
          <p:spPr bwMode="auto">
            <a:xfrm>
              <a:off x="2618601" y="5295843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3873" name="Rectangle 3872"/>
            <p:cNvSpPr/>
            <p:nvPr/>
          </p:nvSpPr>
          <p:spPr bwMode="auto">
            <a:xfrm>
              <a:off x="2618601" y="5396513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3874" name="Rectangle 3873"/>
            <p:cNvSpPr/>
            <p:nvPr/>
          </p:nvSpPr>
          <p:spPr bwMode="auto">
            <a:xfrm>
              <a:off x="2618601" y="5497182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3875" name="Rectangle 3874"/>
            <p:cNvSpPr/>
            <p:nvPr/>
          </p:nvSpPr>
          <p:spPr bwMode="auto">
            <a:xfrm>
              <a:off x="2618601" y="5597851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3876" name="Rectangle 3875"/>
            <p:cNvSpPr/>
            <p:nvPr/>
          </p:nvSpPr>
          <p:spPr bwMode="auto">
            <a:xfrm>
              <a:off x="2618601" y="5698521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3877" name="Rectangle 3876"/>
            <p:cNvSpPr/>
            <p:nvPr/>
          </p:nvSpPr>
          <p:spPr bwMode="auto">
            <a:xfrm>
              <a:off x="2618601" y="3785803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3878" name="Rectangle 3877"/>
            <p:cNvSpPr/>
            <p:nvPr/>
          </p:nvSpPr>
          <p:spPr bwMode="auto">
            <a:xfrm>
              <a:off x="2618601" y="3886472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3879" name="Rectangle 3878"/>
            <p:cNvSpPr/>
            <p:nvPr/>
          </p:nvSpPr>
          <p:spPr bwMode="auto">
            <a:xfrm>
              <a:off x="2618601" y="3987142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3880" name="Rectangle 3879"/>
            <p:cNvSpPr/>
            <p:nvPr/>
          </p:nvSpPr>
          <p:spPr bwMode="auto">
            <a:xfrm>
              <a:off x="2618601" y="4087811"/>
              <a:ext cx="95861" cy="88899"/>
            </a:xfrm>
            <a:prstGeom prst="rect">
              <a:avLst/>
            </a:prstGeom>
            <a:solidFill>
              <a:srgbClr val="C00000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3881" name="Rectangle 3880"/>
            <p:cNvSpPr/>
            <p:nvPr/>
          </p:nvSpPr>
          <p:spPr bwMode="auto">
            <a:xfrm>
              <a:off x="2618601" y="4188481"/>
              <a:ext cx="95861" cy="88899"/>
            </a:xfrm>
            <a:prstGeom prst="rect">
              <a:avLst/>
            </a:prstGeom>
            <a:solidFill>
              <a:srgbClr val="92D050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3882" name="Rectangle 3881"/>
            <p:cNvSpPr/>
            <p:nvPr/>
          </p:nvSpPr>
          <p:spPr bwMode="auto">
            <a:xfrm>
              <a:off x="2618601" y="4289150"/>
              <a:ext cx="95861" cy="88899"/>
            </a:xfrm>
            <a:prstGeom prst="rect">
              <a:avLst/>
            </a:prstGeom>
            <a:solidFill>
              <a:srgbClr val="3366FF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3883" name="Rectangle 3882"/>
            <p:cNvSpPr/>
            <p:nvPr/>
          </p:nvSpPr>
          <p:spPr bwMode="auto">
            <a:xfrm>
              <a:off x="2618601" y="4389819"/>
              <a:ext cx="95861" cy="88899"/>
            </a:xfrm>
            <a:prstGeom prst="rect">
              <a:avLst/>
            </a:prstGeom>
            <a:solidFill>
              <a:srgbClr val="FFFF00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3884" name="Rectangle 3883"/>
            <p:cNvSpPr/>
            <p:nvPr/>
          </p:nvSpPr>
          <p:spPr bwMode="auto">
            <a:xfrm>
              <a:off x="2618601" y="4490489"/>
              <a:ext cx="95861" cy="88899"/>
            </a:xfrm>
            <a:prstGeom prst="rect">
              <a:avLst/>
            </a:prstGeom>
            <a:solidFill>
              <a:srgbClr val="7030A0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</p:grpSp>
      <p:grpSp>
        <p:nvGrpSpPr>
          <p:cNvPr id="3885" name="Group 3884"/>
          <p:cNvGrpSpPr/>
          <p:nvPr/>
        </p:nvGrpSpPr>
        <p:grpSpPr>
          <a:xfrm>
            <a:off x="3529824" y="3785832"/>
            <a:ext cx="95861" cy="2001617"/>
            <a:chOff x="2725990" y="3785803"/>
            <a:chExt cx="95861" cy="2001617"/>
          </a:xfrm>
        </p:grpSpPr>
        <p:sp>
          <p:nvSpPr>
            <p:cNvPr id="3886" name="Rectangle 3885"/>
            <p:cNvSpPr/>
            <p:nvPr/>
          </p:nvSpPr>
          <p:spPr bwMode="auto">
            <a:xfrm>
              <a:off x="2725990" y="4591158"/>
              <a:ext cx="95861" cy="88899"/>
            </a:xfrm>
            <a:prstGeom prst="rect">
              <a:avLst/>
            </a:prstGeom>
            <a:solidFill>
              <a:srgbClr val="7030A0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3887" name="Rectangle 3886"/>
            <p:cNvSpPr/>
            <p:nvPr/>
          </p:nvSpPr>
          <p:spPr bwMode="auto">
            <a:xfrm>
              <a:off x="2725990" y="4691827"/>
              <a:ext cx="95861" cy="88899"/>
            </a:xfrm>
            <a:prstGeom prst="rect">
              <a:avLst/>
            </a:prstGeom>
            <a:solidFill>
              <a:srgbClr val="0070C0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3888" name="Rectangle 3887"/>
            <p:cNvSpPr/>
            <p:nvPr/>
          </p:nvSpPr>
          <p:spPr bwMode="auto">
            <a:xfrm>
              <a:off x="2725990" y="4792497"/>
              <a:ext cx="95861" cy="88899"/>
            </a:xfrm>
            <a:prstGeom prst="rect">
              <a:avLst/>
            </a:prstGeom>
            <a:solidFill>
              <a:srgbClr val="FFC000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3889" name="Rectangle 3888"/>
            <p:cNvSpPr/>
            <p:nvPr/>
          </p:nvSpPr>
          <p:spPr bwMode="auto">
            <a:xfrm>
              <a:off x="2725990" y="4893166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3890" name="Rectangle 3889"/>
            <p:cNvSpPr/>
            <p:nvPr/>
          </p:nvSpPr>
          <p:spPr bwMode="auto">
            <a:xfrm>
              <a:off x="2725990" y="4993835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3891" name="Rectangle 3890"/>
            <p:cNvSpPr/>
            <p:nvPr/>
          </p:nvSpPr>
          <p:spPr bwMode="auto">
            <a:xfrm>
              <a:off x="2725990" y="5094505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3892" name="Rectangle 3891"/>
            <p:cNvSpPr/>
            <p:nvPr/>
          </p:nvSpPr>
          <p:spPr bwMode="auto">
            <a:xfrm>
              <a:off x="2725990" y="5195174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3893" name="Rectangle 3892"/>
            <p:cNvSpPr/>
            <p:nvPr/>
          </p:nvSpPr>
          <p:spPr bwMode="auto">
            <a:xfrm>
              <a:off x="2725990" y="5295843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3894" name="Rectangle 3893"/>
            <p:cNvSpPr/>
            <p:nvPr/>
          </p:nvSpPr>
          <p:spPr bwMode="auto">
            <a:xfrm>
              <a:off x="2725990" y="5396513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3895" name="Rectangle 3894"/>
            <p:cNvSpPr/>
            <p:nvPr/>
          </p:nvSpPr>
          <p:spPr bwMode="auto">
            <a:xfrm>
              <a:off x="2725990" y="5497182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3896" name="Rectangle 3895"/>
            <p:cNvSpPr/>
            <p:nvPr/>
          </p:nvSpPr>
          <p:spPr bwMode="auto">
            <a:xfrm>
              <a:off x="2725990" y="5597851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3897" name="Rectangle 3896"/>
            <p:cNvSpPr/>
            <p:nvPr/>
          </p:nvSpPr>
          <p:spPr bwMode="auto">
            <a:xfrm>
              <a:off x="2725990" y="5698521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3898" name="Rectangle 3897"/>
            <p:cNvSpPr/>
            <p:nvPr/>
          </p:nvSpPr>
          <p:spPr bwMode="auto">
            <a:xfrm>
              <a:off x="2725990" y="3785803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3899" name="Rectangle 3898"/>
            <p:cNvSpPr/>
            <p:nvPr/>
          </p:nvSpPr>
          <p:spPr bwMode="auto">
            <a:xfrm>
              <a:off x="2725990" y="3886472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3900" name="Rectangle 3899"/>
            <p:cNvSpPr/>
            <p:nvPr/>
          </p:nvSpPr>
          <p:spPr bwMode="auto">
            <a:xfrm>
              <a:off x="2725990" y="3987142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3901" name="Rectangle 3900"/>
            <p:cNvSpPr/>
            <p:nvPr/>
          </p:nvSpPr>
          <p:spPr bwMode="auto">
            <a:xfrm>
              <a:off x="2725990" y="4087811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3902" name="Rectangle 3901"/>
            <p:cNvSpPr/>
            <p:nvPr/>
          </p:nvSpPr>
          <p:spPr bwMode="auto">
            <a:xfrm>
              <a:off x="2725990" y="4188481"/>
              <a:ext cx="95861" cy="88899"/>
            </a:xfrm>
            <a:prstGeom prst="rect">
              <a:avLst/>
            </a:prstGeom>
            <a:solidFill>
              <a:srgbClr val="C00000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3903" name="Rectangle 3902"/>
            <p:cNvSpPr/>
            <p:nvPr/>
          </p:nvSpPr>
          <p:spPr bwMode="auto">
            <a:xfrm>
              <a:off x="2725990" y="4289150"/>
              <a:ext cx="95861" cy="88899"/>
            </a:xfrm>
            <a:prstGeom prst="rect">
              <a:avLst/>
            </a:prstGeom>
            <a:solidFill>
              <a:srgbClr val="92D050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3904" name="Rectangle 3903"/>
            <p:cNvSpPr/>
            <p:nvPr/>
          </p:nvSpPr>
          <p:spPr bwMode="auto">
            <a:xfrm>
              <a:off x="2725990" y="4389819"/>
              <a:ext cx="95861" cy="88899"/>
            </a:xfrm>
            <a:prstGeom prst="rect">
              <a:avLst/>
            </a:prstGeom>
            <a:solidFill>
              <a:srgbClr val="3366FF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3905" name="Rectangle 3904"/>
            <p:cNvSpPr/>
            <p:nvPr/>
          </p:nvSpPr>
          <p:spPr bwMode="auto">
            <a:xfrm>
              <a:off x="2725990" y="4490489"/>
              <a:ext cx="95861" cy="88899"/>
            </a:xfrm>
            <a:prstGeom prst="rect">
              <a:avLst/>
            </a:prstGeom>
            <a:solidFill>
              <a:srgbClr val="FFFF00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</p:grpSp>
      <p:grpSp>
        <p:nvGrpSpPr>
          <p:cNvPr id="3906" name="Group 3905"/>
          <p:cNvGrpSpPr/>
          <p:nvPr/>
        </p:nvGrpSpPr>
        <p:grpSpPr>
          <a:xfrm>
            <a:off x="3859539" y="3785832"/>
            <a:ext cx="95861" cy="2001617"/>
            <a:chOff x="2833379" y="3785803"/>
            <a:chExt cx="95861" cy="2001617"/>
          </a:xfrm>
        </p:grpSpPr>
        <p:sp>
          <p:nvSpPr>
            <p:cNvPr id="3907" name="Rectangle 3906"/>
            <p:cNvSpPr/>
            <p:nvPr/>
          </p:nvSpPr>
          <p:spPr bwMode="auto">
            <a:xfrm>
              <a:off x="2833379" y="4591158"/>
              <a:ext cx="95861" cy="88899"/>
            </a:xfrm>
            <a:prstGeom prst="rect">
              <a:avLst/>
            </a:prstGeom>
            <a:solidFill>
              <a:srgbClr val="FFFF00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3908" name="Rectangle 3907"/>
            <p:cNvSpPr/>
            <p:nvPr/>
          </p:nvSpPr>
          <p:spPr bwMode="auto">
            <a:xfrm>
              <a:off x="2833379" y="4691827"/>
              <a:ext cx="95861" cy="88899"/>
            </a:xfrm>
            <a:prstGeom prst="rect">
              <a:avLst/>
            </a:prstGeom>
            <a:solidFill>
              <a:srgbClr val="7030A0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3909" name="Rectangle 3908"/>
            <p:cNvSpPr/>
            <p:nvPr/>
          </p:nvSpPr>
          <p:spPr bwMode="auto">
            <a:xfrm>
              <a:off x="2833379" y="4792497"/>
              <a:ext cx="95861" cy="88899"/>
            </a:xfrm>
            <a:prstGeom prst="rect">
              <a:avLst/>
            </a:prstGeom>
            <a:solidFill>
              <a:srgbClr val="0070C0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3910" name="Rectangle 3909"/>
            <p:cNvSpPr/>
            <p:nvPr/>
          </p:nvSpPr>
          <p:spPr bwMode="auto">
            <a:xfrm>
              <a:off x="2833379" y="4893166"/>
              <a:ext cx="95861" cy="88899"/>
            </a:xfrm>
            <a:prstGeom prst="rect">
              <a:avLst/>
            </a:prstGeom>
            <a:solidFill>
              <a:srgbClr val="FFC000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3911" name="Rectangle 3910"/>
            <p:cNvSpPr/>
            <p:nvPr/>
          </p:nvSpPr>
          <p:spPr bwMode="auto">
            <a:xfrm>
              <a:off x="2833379" y="4993835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3912" name="Rectangle 3911"/>
            <p:cNvSpPr/>
            <p:nvPr/>
          </p:nvSpPr>
          <p:spPr bwMode="auto">
            <a:xfrm>
              <a:off x="2833379" y="5094505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3913" name="Rectangle 3912"/>
            <p:cNvSpPr/>
            <p:nvPr/>
          </p:nvSpPr>
          <p:spPr bwMode="auto">
            <a:xfrm>
              <a:off x="2833379" y="5195174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3914" name="Rectangle 3913"/>
            <p:cNvSpPr/>
            <p:nvPr/>
          </p:nvSpPr>
          <p:spPr bwMode="auto">
            <a:xfrm>
              <a:off x="2833379" y="5295843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3915" name="Rectangle 3914"/>
            <p:cNvSpPr/>
            <p:nvPr/>
          </p:nvSpPr>
          <p:spPr bwMode="auto">
            <a:xfrm>
              <a:off x="2833379" y="5396513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3916" name="Rectangle 3915"/>
            <p:cNvSpPr/>
            <p:nvPr/>
          </p:nvSpPr>
          <p:spPr bwMode="auto">
            <a:xfrm>
              <a:off x="2833379" y="5497182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3917" name="Rectangle 3916"/>
            <p:cNvSpPr/>
            <p:nvPr/>
          </p:nvSpPr>
          <p:spPr bwMode="auto">
            <a:xfrm>
              <a:off x="2833379" y="5597851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3918" name="Rectangle 3917"/>
            <p:cNvSpPr/>
            <p:nvPr/>
          </p:nvSpPr>
          <p:spPr bwMode="auto">
            <a:xfrm>
              <a:off x="2833379" y="5698521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3919" name="Rectangle 3918"/>
            <p:cNvSpPr/>
            <p:nvPr/>
          </p:nvSpPr>
          <p:spPr bwMode="auto">
            <a:xfrm>
              <a:off x="2833379" y="3785803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3920" name="Rectangle 3919"/>
            <p:cNvSpPr/>
            <p:nvPr/>
          </p:nvSpPr>
          <p:spPr bwMode="auto">
            <a:xfrm>
              <a:off x="2833379" y="3886472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3921" name="Rectangle 3920"/>
            <p:cNvSpPr/>
            <p:nvPr/>
          </p:nvSpPr>
          <p:spPr bwMode="auto">
            <a:xfrm>
              <a:off x="2833379" y="3987142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3922" name="Rectangle 3921"/>
            <p:cNvSpPr/>
            <p:nvPr/>
          </p:nvSpPr>
          <p:spPr bwMode="auto">
            <a:xfrm>
              <a:off x="2833379" y="4087811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3923" name="Rectangle 3922"/>
            <p:cNvSpPr/>
            <p:nvPr/>
          </p:nvSpPr>
          <p:spPr bwMode="auto">
            <a:xfrm>
              <a:off x="2833379" y="4188481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3924" name="Rectangle 3923"/>
            <p:cNvSpPr/>
            <p:nvPr/>
          </p:nvSpPr>
          <p:spPr bwMode="auto">
            <a:xfrm>
              <a:off x="2833379" y="4289150"/>
              <a:ext cx="95861" cy="88899"/>
            </a:xfrm>
            <a:prstGeom prst="rect">
              <a:avLst/>
            </a:prstGeom>
            <a:solidFill>
              <a:srgbClr val="C00000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3925" name="Rectangle 3924"/>
            <p:cNvSpPr/>
            <p:nvPr/>
          </p:nvSpPr>
          <p:spPr bwMode="auto">
            <a:xfrm>
              <a:off x="2833379" y="4389819"/>
              <a:ext cx="95861" cy="88899"/>
            </a:xfrm>
            <a:prstGeom prst="rect">
              <a:avLst/>
            </a:prstGeom>
            <a:solidFill>
              <a:srgbClr val="92D050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3926" name="Rectangle 3925"/>
            <p:cNvSpPr/>
            <p:nvPr/>
          </p:nvSpPr>
          <p:spPr bwMode="auto">
            <a:xfrm>
              <a:off x="2833379" y="4490489"/>
              <a:ext cx="95861" cy="88899"/>
            </a:xfrm>
            <a:prstGeom prst="rect">
              <a:avLst/>
            </a:prstGeom>
            <a:solidFill>
              <a:srgbClr val="3366FF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</p:grpSp>
      <p:grpSp>
        <p:nvGrpSpPr>
          <p:cNvPr id="3927" name="Group 3926"/>
          <p:cNvGrpSpPr/>
          <p:nvPr/>
        </p:nvGrpSpPr>
        <p:grpSpPr>
          <a:xfrm>
            <a:off x="4189254" y="3785832"/>
            <a:ext cx="95861" cy="2001617"/>
            <a:chOff x="2940768" y="3785803"/>
            <a:chExt cx="95861" cy="2001617"/>
          </a:xfrm>
        </p:grpSpPr>
        <p:sp>
          <p:nvSpPr>
            <p:cNvPr id="3928" name="Rectangle 3927"/>
            <p:cNvSpPr/>
            <p:nvPr/>
          </p:nvSpPr>
          <p:spPr bwMode="auto">
            <a:xfrm>
              <a:off x="2940768" y="4591158"/>
              <a:ext cx="95861" cy="88899"/>
            </a:xfrm>
            <a:prstGeom prst="rect">
              <a:avLst/>
            </a:prstGeom>
            <a:solidFill>
              <a:srgbClr val="3366FF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3929" name="Rectangle 3928"/>
            <p:cNvSpPr/>
            <p:nvPr/>
          </p:nvSpPr>
          <p:spPr bwMode="auto">
            <a:xfrm>
              <a:off x="2940768" y="4691827"/>
              <a:ext cx="95861" cy="88899"/>
            </a:xfrm>
            <a:prstGeom prst="rect">
              <a:avLst/>
            </a:prstGeom>
            <a:solidFill>
              <a:srgbClr val="FFFF00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3930" name="Rectangle 3929"/>
            <p:cNvSpPr/>
            <p:nvPr/>
          </p:nvSpPr>
          <p:spPr bwMode="auto">
            <a:xfrm>
              <a:off x="2940768" y="4792497"/>
              <a:ext cx="95861" cy="88899"/>
            </a:xfrm>
            <a:prstGeom prst="rect">
              <a:avLst/>
            </a:prstGeom>
            <a:solidFill>
              <a:srgbClr val="7030A0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3931" name="Rectangle 3930"/>
            <p:cNvSpPr/>
            <p:nvPr/>
          </p:nvSpPr>
          <p:spPr bwMode="auto">
            <a:xfrm>
              <a:off x="2940768" y="4893166"/>
              <a:ext cx="95861" cy="88899"/>
            </a:xfrm>
            <a:prstGeom prst="rect">
              <a:avLst/>
            </a:prstGeom>
            <a:solidFill>
              <a:srgbClr val="0070C0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3932" name="Rectangle 3931"/>
            <p:cNvSpPr/>
            <p:nvPr/>
          </p:nvSpPr>
          <p:spPr bwMode="auto">
            <a:xfrm>
              <a:off x="2940768" y="4993835"/>
              <a:ext cx="95861" cy="88899"/>
            </a:xfrm>
            <a:prstGeom prst="rect">
              <a:avLst/>
            </a:prstGeom>
            <a:solidFill>
              <a:srgbClr val="FFC000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3933" name="Rectangle 3932"/>
            <p:cNvSpPr/>
            <p:nvPr/>
          </p:nvSpPr>
          <p:spPr bwMode="auto">
            <a:xfrm>
              <a:off x="2940768" y="5094505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3934" name="Rectangle 3933"/>
            <p:cNvSpPr/>
            <p:nvPr/>
          </p:nvSpPr>
          <p:spPr bwMode="auto">
            <a:xfrm>
              <a:off x="2940768" y="5195174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3935" name="Rectangle 3934"/>
            <p:cNvSpPr/>
            <p:nvPr/>
          </p:nvSpPr>
          <p:spPr bwMode="auto">
            <a:xfrm>
              <a:off x="2940768" y="5295843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3936" name="Rectangle 3935"/>
            <p:cNvSpPr/>
            <p:nvPr/>
          </p:nvSpPr>
          <p:spPr bwMode="auto">
            <a:xfrm>
              <a:off x="2940768" y="5396513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3937" name="Rectangle 3936"/>
            <p:cNvSpPr/>
            <p:nvPr/>
          </p:nvSpPr>
          <p:spPr bwMode="auto">
            <a:xfrm>
              <a:off x="2940768" y="5497182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3938" name="Rectangle 3937"/>
            <p:cNvSpPr/>
            <p:nvPr/>
          </p:nvSpPr>
          <p:spPr bwMode="auto">
            <a:xfrm>
              <a:off x="2940768" y="5597851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3939" name="Rectangle 3938"/>
            <p:cNvSpPr/>
            <p:nvPr/>
          </p:nvSpPr>
          <p:spPr bwMode="auto">
            <a:xfrm>
              <a:off x="2940768" y="5698521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3940" name="Rectangle 3939"/>
            <p:cNvSpPr/>
            <p:nvPr/>
          </p:nvSpPr>
          <p:spPr bwMode="auto">
            <a:xfrm>
              <a:off x="2940768" y="3785803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3941" name="Rectangle 3940"/>
            <p:cNvSpPr/>
            <p:nvPr/>
          </p:nvSpPr>
          <p:spPr bwMode="auto">
            <a:xfrm>
              <a:off x="2940768" y="3886472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3942" name="Rectangle 3941"/>
            <p:cNvSpPr/>
            <p:nvPr/>
          </p:nvSpPr>
          <p:spPr bwMode="auto">
            <a:xfrm>
              <a:off x="2940768" y="3987142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3943" name="Rectangle 3942"/>
            <p:cNvSpPr/>
            <p:nvPr/>
          </p:nvSpPr>
          <p:spPr bwMode="auto">
            <a:xfrm>
              <a:off x="2940768" y="4087811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3944" name="Rectangle 3943"/>
            <p:cNvSpPr/>
            <p:nvPr/>
          </p:nvSpPr>
          <p:spPr bwMode="auto">
            <a:xfrm>
              <a:off x="2940768" y="4188481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3945" name="Rectangle 3944"/>
            <p:cNvSpPr/>
            <p:nvPr/>
          </p:nvSpPr>
          <p:spPr bwMode="auto">
            <a:xfrm>
              <a:off x="2940768" y="4289150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3946" name="Rectangle 3945"/>
            <p:cNvSpPr/>
            <p:nvPr/>
          </p:nvSpPr>
          <p:spPr bwMode="auto">
            <a:xfrm>
              <a:off x="2940768" y="4389819"/>
              <a:ext cx="95861" cy="88899"/>
            </a:xfrm>
            <a:prstGeom prst="rect">
              <a:avLst/>
            </a:prstGeom>
            <a:solidFill>
              <a:srgbClr val="C00000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3947" name="Rectangle 3946"/>
            <p:cNvSpPr/>
            <p:nvPr/>
          </p:nvSpPr>
          <p:spPr bwMode="auto">
            <a:xfrm>
              <a:off x="2940768" y="4490489"/>
              <a:ext cx="95861" cy="88899"/>
            </a:xfrm>
            <a:prstGeom prst="rect">
              <a:avLst/>
            </a:prstGeom>
            <a:solidFill>
              <a:srgbClr val="92D050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</p:grpSp>
      <p:grpSp>
        <p:nvGrpSpPr>
          <p:cNvPr id="3948" name="Group 3947"/>
          <p:cNvGrpSpPr/>
          <p:nvPr/>
        </p:nvGrpSpPr>
        <p:grpSpPr>
          <a:xfrm>
            <a:off x="4518969" y="3785832"/>
            <a:ext cx="95861" cy="2001617"/>
            <a:chOff x="3048157" y="3785803"/>
            <a:chExt cx="95861" cy="2001617"/>
          </a:xfrm>
        </p:grpSpPr>
        <p:sp>
          <p:nvSpPr>
            <p:cNvPr id="3949" name="Rectangle 3948"/>
            <p:cNvSpPr/>
            <p:nvPr/>
          </p:nvSpPr>
          <p:spPr bwMode="auto">
            <a:xfrm>
              <a:off x="3048157" y="4591158"/>
              <a:ext cx="95861" cy="88899"/>
            </a:xfrm>
            <a:prstGeom prst="rect">
              <a:avLst/>
            </a:prstGeom>
            <a:solidFill>
              <a:srgbClr val="92D050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3950" name="Rectangle 3949"/>
            <p:cNvSpPr/>
            <p:nvPr/>
          </p:nvSpPr>
          <p:spPr bwMode="auto">
            <a:xfrm>
              <a:off x="3048157" y="4691827"/>
              <a:ext cx="95861" cy="88899"/>
            </a:xfrm>
            <a:prstGeom prst="rect">
              <a:avLst/>
            </a:prstGeom>
            <a:solidFill>
              <a:srgbClr val="3366FF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3951" name="Rectangle 3950"/>
            <p:cNvSpPr/>
            <p:nvPr/>
          </p:nvSpPr>
          <p:spPr bwMode="auto">
            <a:xfrm>
              <a:off x="3048157" y="4792497"/>
              <a:ext cx="95861" cy="88899"/>
            </a:xfrm>
            <a:prstGeom prst="rect">
              <a:avLst/>
            </a:prstGeom>
            <a:solidFill>
              <a:srgbClr val="FFFF00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3952" name="Rectangle 3951"/>
            <p:cNvSpPr/>
            <p:nvPr/>
          </p:nvSpPr>
          <p:spPr bwMode="auto">
            <a:xfrm>
              <a:off x="3048157" y="4893166"/>
              <a:ext cx="95861" cy="88899"/>
            </a:xfrm>
            <a:prstGeom prst="rect">
              <a:avLst/>
            </a:prstGeom>
            <a:solidFill>
              <a:srgbClr val="7030A0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3953" name="Rectangle 3952"/>
            <p:cNvSpPr/>
            <p:nvPr/>
          </p:nvSpPr>
          <p:spPr bwMode="auto">
            <a:xfrm>
              <a:off x="3048157" y="4993835"/>
              <a:ext cx="95861" cy="88899"/>
            </a:xfrm>
            <a:prstGeom prst="rect">
              <a:avLst/>
            </a:prstGeom>
            <a:solidFill>
              <a:srgbClr val="0070C0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3954" name="Rectangle 3953"/>
            <p:cNvSpPr/>
            <p:nvPr/>
          </p:nvSpPr>
          <p:spPr bwMode="auto">
            <a:xfrm>
              <a:off x="3048157" y="5094505"/>
              <a:ext cx="95861" cy="88899"/>
            </a:xfrm>
            <a:prstGeom prst="rect">
              <a:avLst/>
            </a:prstGeom>
            <a:solidFill>
              <a:srgbClr val="FFC000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3955" name="Rectangle 3954"/>
            <p:cNvSpPr/>
            <p:nvPr/>
          </p:nvSpPr>
          <p:spPr bwMode="auto">
            <a:xfrm>
              <a:off x="3048157" y="5195174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3956" name="Rectangle 3955"/>
            <p:cNvSpPr/>
            <p:nvPr/>
          </p:nvSpPr>
          <p:spPr bwMode="auto">
            <a:xfrm>
              <a:off x="3048157" y="5295843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3957" name="Rectangle 3956"/>
            <p:cNvSpPr/>
            <p:nvPr/>
          </p:nvSpPr>
          <p:spPr bwMode="auto">
            <a:xfrm>
              <a:off x="3048157" y="5396513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3958" name="Rectangle 3957"/>
            <p:cNvSpPr/>
            <p:nvPr/>
          </p:nvSpPr>
          <p:spPr bwMode="auto">
            <a:xfrm>
              <a:off x="3048157" y="5497182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3959" name="Rectangle 3958"/>
            <p:cNvSpPr/>
            <p:nvPr/>
          </p:nvSpPr>
          <p:spPr bwMode="auto">
            <a:xfrm>
              <a:off x="3048157" y="5597851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3960" name="Rectangle 3959"/>
            <p:cNvSpPr/>
            <p:nvPr/>
          </p:nvSpPr>
          <p:spPr bwMode="auto">
            <a:xfrm>
              <a:off x="3048157" y="5698521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3961" name="Rectangle 3960"/>
            <p:cNvSpPr/>
            <p:nvPr/>
          </p:nvSpPr>
          <p:spPr bwMode="auto">
            <a:xfrm>
              <a:off x="3048157" y="3785803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3962" name="Rectangle 3961"/>
            <p:cNvSpPr/>
            <p:nvPr/>
          </p:nvSpPr>
          <p:spPr bwMode="auto">
            <a:xfrm>
              <a:off x="3048157" y="3886472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3963" name="Rectangle 3962"/>
            <p:cNvSpPr/>
            <p:nvPr/>
          </p:nvSpPr>
          <p:spPr bwMode="auto">
            <a:xfrm>
              <a:off x="3048157" y="3987142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3964" name="Rectangle 3963"/>
            <p:cNvSpPr/>
            <p:nvPr/>
          </p:nvSpPr>
          <p:spPr bwMode="auto">
            <a:xfrm>
              <a:off x="3048157" y="4087811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3965" name="Rectangle 3964"/>
            <p:cNvSpPr/>
            <p:nvPr/>
          </p:nvSpPr>
          <p:spPr bwMode="auto">
            <a:xfrm>
              <a:off x="3048157" y="4188481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3966" name="Rectangle 3965"/>
            <p:cNvSpPr/>
            <p:nvPr/>
          </p:nvSpPr>
          <p:spPr bwMode="auto">
            <a:xfrm>
              <a:off x="3048157" y="4289150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3967" name="Rectangle 3966"/>
            <p:cNvSpPr/>
            <p:nvPr/>
          </p:nvSpPr>
          <p:spPr bwMode="auto">
            <a:xfrm>
              <a:off x="3048157" y="4389819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3968" name="Rectangle 3967"/>
            <p:cNvSpPr/>
            <p:nvPr/>
          </p:nvSpPr>
          <p:spPr bwMode="auto">
            <a:xfrm>
              <a:off x="3048157" y="4490489"/>
              <a:ext cx="95861" cy="88899"/>
            </a:xfrm>
            <a:prstGeom prst="rect">
              <a:avLst/>
            </a:prstGeom>
            <a:solidFill>
              <a:srgbClr val="C00000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</p:grpSp>
      <p:grpSp>
        <p:nvGrpSpPr>
          <p:cNvPr id="3969" name="Group 3968"/>
          <p:cNvGrpSpPr/>
          <p:nvPr/>
        </p:nvGrpSpPr>
        <p:grpSpPr>
          <a:xfrm>
            <a:off x="4848684" y="3785832"/>
            <a:ext cx="95861" cy="2001617"/>
            <a:chOff x="3155547" y="3785803"/>
            <a:chExt cx="95861" cy="2001617"/>
          </a:xfrm>
        </p:grpSpPr>
        <p:sp>
          <p:nvSpPr>
            <p:cNvPr id="3970" name="Rectangle 3969"/>
            <p:cNvSpPr/>
            <p:nvPr/>
          </p:nvSpPr>
          <p:spPr bwMode="auto">
            <a:xfrm>
              <a:off x="3155547" y="4591158"/>
              <a:ext cx="95861" cy="88899"/>
            </a:xfrm>
            <a:prstGeom prst="rect">
              <a:avLst/>
            </a:prstGeom>
            <a:solidFill>
              <a:srgbClr val="C00000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3971" name="Rectangle 3970"/>
            <p:cNvSpPr/>
            <p:nvPr/>
          </p:nvSpPr>
          <p:spPr bwMode="auto">
            <a:xfrm>
              <a:off x="3155547" y="4691827"/>
              <a:ext cx="95861" cy="88899"/>
            </a:xfrm>
            <a:prstGeom prst="rect">
              <a:avLst/>
            </a:prstGeom>
            <a:solidFill>
              <a:srgbClr val="92D050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3972" name="Rectangle 3971"/>
            <p:cNvSpPr/>
            <p:nvPr/>
          </p:nvSpPr>
          <p:spPr bwMode="auto">
            <a:xfrm>
              <a:off x="3155547" y="4792497"/>
              <a:ext cx="95861" cy="88899"/>
            </a:xfrm>
            <a:prstGeom prst="rect">
              <a:avLst/>
            </a:prstGeom>
            <a:solidFill>
              <a:srgbClr val="3366FF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3973" name="Rectangle 3972"/>
            <p:cNvSpPr/>
            <p:nvPr/>
          </p:nvSpPr>
          <p:spPr bwMode="auto">
            <a:xfrm>
              <a:off x="3155547" y="4893166"/>
              <a:ext cx="95861" cy="88899"/>
            </a:xfrm>
            <a:prstGeom prst="rect">
              <a:avLst/>
            </a:prstGeom>
            <a:solidFill>
              <a:srgbClr val="FFFF00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3974" name="Rectangle 3973"/>
            <p:cNvSpPr/>
            <p:nvPr/>
          </p:nvSpPr>
          <p:spPr bwMode="auto">
            <a:xfrm>
              <a:off x="3155547" y="4993835"/>
              <a:ext cx="95861" cy="88899"/>
            </a:xfrm>
            <a:prstGeom prst="rect">
              <a:avLst/>
            </a:prstGeom>
            <a:solidFill>
              <a:srgbClr val="7030A0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3975" name="Rectangle 3974"/>
            <p:cNvSpPr/>
            <p:nvPr/>
          </p:nvSpPr>
          <p:spPr bwMode="auto">
            <a:xfrm>
              <a:off x="3155547" y="5094505"/>
              <a:ext cx="95861" cy="88899"/>
            </a:xfrm>
            <a:prstGeom prst="rect">
              <a:avLst/>
            </a:prstGeom>
            <a:solidFill>
              <a:srgbClr val="0070C0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3976" name="Rectangle 3975"/>
            <p:cNvSpPr/>
            <p:nvPr/>
          </p:nvSpPr>
          <p:spPr bwMode="auto">
            <a:xfrm>
              <a:off x="3155547" y="5195174"/>
              <a:ext cx="95861" cy="88899"/>
            </a:xfrm>
            <a:prstGeom prst="rect">
              <a:avLst/>
            </a:prstGeom>
            <a:solidFill>
              <a:srgbClr val="FFC000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3977" name="Rectangle 3976"/>
            <p:cNvSpPr/>
            <p:nvPr/>
          </p:nvSpPr>
          <p:spPr bwMode="auto">
            <a:xfrm>
              <a:off x="3155547" y="5295843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3978" name="Rectangle 3977"/>
            <p:cNvSpPr/>
            <p:nvPr/>
          </p:nvSpPr>
          <p:spPr bwMode="auto">
            <a:xfrm>
              <a:off x="3155547" y="5396513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3979" name="Rectangle 3978"/>
            <p:cNvSpPr/>
            <p:nvPr/>
          </p:nvSpPr>
          <p:spPr bwMode="auto">
            <a:xfrm>
              <a:off x="3155547" y="5497182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3980" name="Rectangle 3979"/>
            <p:cNvSpPr/>
            <p:nvPr/>
          </p:nvSpPr>
          <p:spPr bwMode="auto">
            <a:xfrm>
              <a:off x="3155547" y="5597851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3981" name="Rectangle 3980"/>
            <p:cNvSpPr/>
            <p:nvPr/>
          </p:nvSpPr>
          <p:spPr bwMode="auto">
            <a:xfrm>
              <a:off x="3155547" y="5698521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3982" name="Rectangle 3981"/>
            <p:cNvSpPr/>
            <p:nvPr/>
          </p:nvSpPr>
          <p:spPr bwMode="auto">
            <a:xfrm>
              <a:off x="3155547" y="3785803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3983" name="Rectangle 3982"/>
            <p:cNvSpPr/>
            <p:nvPr/>
          </p:nvSpPr>
          <p:spPr bwMode="auto">
            <a:xfrm>
              <a:off x="3155547" y="3886472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3984" name="Rectangle 3983"/>
            <p:cNvSpPr/>
            <p:nvPr/>
          </p:nvSpPr>
          <p:spPr bwMode="auto">
            <a:xfrm>
              <a:off x="3155547" y="3987142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3985" name="Rectangle 3984"/>
            <p:cNvSpPr/>
            <p:nvPr/>
          </p:nvSpPr>
          <p:spPr bwMode="auto">
            <a:xfrm>
              <a:off x="3155547" y="4087811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3986" name="Rectangle 3985"/>
            <p:cNvSpPr/>
            <p:nvPr/>
          </p:nvSpPr>
          <p:spPr bwMode="auto">
            <a:xfrm>
              <a:off x="3155547" y="4188481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3987" name="Rectangle 3986"/>
            <p:cNvSpPr/>
            <p:nvPr/>
          </p:nvSpPr>
          <p:spPr bwMode="auto">
            <a:xfrm>
              <a:off x="3155547" y="4289150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3988" name="Rectangle 3987"/>
            <p:cNvSpPr/>
            <p:nvPr/>
          </p:nvSpPr>
          <p:spPr bwMode="auto">
            <a:xfrm>
              <a:off x="3155547" y="4389819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3989" name="Rectangle 3988"/>
            <p:cNvSpPr/>
            <p:nvPr/>
          </p:nvSpPr>
          <p:spPr bwMode="auto">
            <a:xfrm>
              <a:off x="3155547" y="4490489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</p:grpSp>
      <p:grpSp>
        <p:nvGrpSpPr>
          <p:cNvPr id="3990" name="Group 3989"/>
          <p:cNvGrpSpPr/>
          <p:nvPr/>
        </p:nvGrpSpPr>
        <p:grpSpPr>
          <a:xfrm>
            <a:off x="5178399" y="3785832"/>
            <a:ext cx="95861" cy="2001617"/>
            <a:chOff x="3262936" y="3785803"/>
            <a:chExt cx="95861" cy="2001617"/>
          </a:xfrm>
        </p:grpSpPr>
        <p:sp>
          <p:nvSpPr>
            <p:cNvPr id="3991" name="Rectangle 3990"/>
            <p:cNvSpPr/>
            <p:nvPr/>
          </p:nvSpPr>
          <p:spPr bwMode="auto">
            <a:xfrm>
              <a:off x="3262936" y="4591158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3992" name="Rectangle 3991"/>
            <p:cNvSpPr/>
            <p:nvPr/>
          </p:nvSpPr>
          <p:spPr bwMode="auto">
            <a:xfrm>
              <a:off x="3262936" y="4691827"/>
              <a:ext cx="95861" cy="88899"/>
            </a:xfrm>
            <a:prstGeom prst="rect">
              <a:avLst/>
            </a:prstGeom>
            <a:solidFill>
              <a:srgbClr val="C00000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3993" name="Rectangle 3992"/>
            <p:cNvSpPr/>
            <p:nvPr/>
          </p:nvSpPr>
          <p:spPr bwMode="auto">
            <a:xfrm>
              <a:off x="3262936" y="4792497"/>
              <a:ext cx="95861" cy="88899"/>
            </a:xfrm>
            <a:prstGeom prst="rect">
              <a:avLst/>
            </a:prstGeom>
            <a:solidFill>
              <a:srgbClr val="92D050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3994" name="Rectangle 3993"/>
            <p:cNvSpPr/>
            <p:nvPr/>
          </p:nvSpPr>
          <p:spPr bwMode="auto">
            <a:xfrm>
              <a:off x="3262936" y="4893166"/>
              <a:ext cx="95861" cy="88899"/>
            </a:xfrm>
            <a:prstGeom prst="rect">
              <a:avLst/>
            </a:prstGeom>
            <a:solidFill>
              <a:srgbClr val="3366FF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3995" name="Rectangle 3994"/>
            <p:cNvSpPr/>
            <p:nvPr/>
          </p:nvSpPr>
          <p:spPr bwMode="auto">
            <a:xfrm>
              <a:off x="3262936" y="4993835"/>
              <a:ext cx="95861" cy="88899"/>
            </a:xfrm>
            <a:prstGeom prst="rect">
              <a:avLst/>
            </a:prstGeom>
            <a:solidFill>
              <a:srgbClr val="FFFF00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3996" name="Rectangle 3995"/>
            <p:cNvSpPr/>
            <p:nvPr/>
          </p:nvSpPr>
          <p:spPr bwMode="auto">
            <a:xfrm>
              <a:off x="3262936" y="5094505"/>
              <a:ext cx="95861" cy="88899"/>
            </a:xfrm>
            <a:prstGeom prst="rect">
              <a:avLst/>
            </a:prstGeom>
            <a:solidFill>
              <a:srgbClr val="7030A0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3997" name="Rectangle 3996"/>
            <p:cNvSpPr/>
            <p:nvPr/>
          </p:nvSpPr>
          <p:spPr bwMode="auto">
            <a:xfrm>
              <a:off x="3262936" y="5195174"/>
              <a:ext cx="95861" cy="88899"/>
            </a:xfrm>
            <a:prstGeom prst="rect">
              <a:avLst/>
            </a:prstGeom>
            <a:solidFill>
              <a:srgbClr val="0070C0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3998" name="Rectangle 3997"/>
            <p:cNvSpPr/>
            <p:nvPr/>
          </p:nvSpPr>
          <p:spPr bwMode="auto">
            <a:xfrm>
              <a:off x="3262936" y="5295843"/>
              <a:ext cx="95861" cy="88899"/>
            </a:xfrm>
            <a:prstGeom prst="rect">
              <a:avLst/>
            </a:prstGeom>
            <a:solidFill>
              <a:srgbClr val="FFC000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3999" name="Rectangle 3998"/>
            <p:cNvSpPr/>
            <p:nvPr/>
          </p:nvSpPr>
          <p:spPr bwMode="auto">
            <a:xfrm>
              <a:off x="3262936" y="5396513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000" name="Rectangle 3999"/>
            <p:cNvSpPr/>
            <p:nvPr/>
          </p:nvSpPr>
          <p:spPr bwMode="auto">
            <a:xfrm>
              <a:off x="3262936" y="5497182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001" name="Rectangle 4000"/>
            <p:cNvSpPr/>
            <p:nvPr/>
          </p:nvSpPr>
          <p:spPr bwMode="auto">
            <a:xfrm>
              <a:off x="3262936" y="5597851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002" name="Rectangle 4001"/>
            <p:cNvSpPr/>
            <p:nvPr/>
          </p:nvSpPr>
          <p:spPr bwMode="auto">
            <a:xfrm>
              <a:off x="3262936" y="5698521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003" name="Rectangle 4002"/>
            <p:cNvSpPr/>
            <p:nvPr/>
          </p:nvSpPr>
          <p:spPr bwMode="auto">
            <a:xfrm>
              <a:off x="3262936" y="3785803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004" name="Rectangle 4003"/>
            <p:cNvSpPr/>
            <p:nvPr/>
          </p:nvSpPr>
          <p:spPr bwMode="auto">
            <a:xfrm>
              <a:off x="3262936" y="3886472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005" name="Rectangle 4004"/>
            <p:cNvSpPr/>
            <p:nvPr/>
          </p:nvSpPr>
          <p:spPr bwMode="auto">
            <a:xfrm>
              <a:off x="3262936" y="3987142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006" name="Rectangle 4005"/>
            <p:cNvSpPr/>
            <p:nvPr/>
          </p:nvSpPr>
          <p:spPr bwMode="auto">
            <a:xfrm>
              <a:off x="3262936" y="4087811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007" name="Rectangle 4006"/>
            <p:cNvSpPr/>
            <p:nvPr/>
          </p:nvSpPr>
          <p:spPr bwMode="auto">
            <a:xfrm>
              <a:off x="3262936" y="4188481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008" name="Rectangle 4007"/>
            <p:cNvSpPr/>
            <p:nvPr/>
          </p:nvSpPr>
          <p:spPr bwMode="auto">
            <a:xfrm>
              <a:off x="3262936" y="4289150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009" name="Rectangle 4008"/>
            <p:cNvSpPr/>
            <p:nvPr/>
          </p:nvSpPr>
          <p:spPr bwMode="auto">
            <a:xfrm>
              <a:off x="3262936" y="4389819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010" name="Rectangle 4009"/>
            <p:cNvSpPr/>
            <p:nvPr/>
          </p:nvSpPr>
          <p:spPr bwMode="auto">
            <a:xfrm>
              <a:off x="3262936" y="4490489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</p:grpSp>
      <p:grpSp>
        <p:nvGrpSpPr>
          <p:cNvPr id="4011" name="Group 4010"/>
          <p:cNvGrpSpPr/>
          <p:nvPr/>
        </p:nvGrpSpPr>
        <p:grpSpPr>
          <a:xfrm>
            <a:off x="5508114" y="3785832"/>
            <a:ext cx="95861" cy="2001617"/>
            <a:chOff x="3370325" y="3785803"/>
            <a:chExt cx="95861" cy="2001617"/>
          </a:xfrm>
        </p:grpSpPr>
        <p:sp>
          <p:nvSpPr>
            <p:cNvPr id="4012" name="Rectangle 4011"/>
            <p:cNvSpPr/>
            <p:nvPr/>
          </p:nvSpPr>
          <p:spPr bwMode="auto">
            <a:xfrm>
              <a:off x="3370325" y="4591158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013" name="Rectangle 4012"/>
            <p:cNvSpPr/>
            <p:nvPr/>
          </p:nvSpPr>
          <p:spPr bwMode="auto">
            <a:xfrm>
              <a:off x="3370325" y="4691827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014" name="Rectangle 4013"/>
            <p:cNvSpPr/>
            <p:nvPr/>
          </p:nvSpPr>
          <p:spPr bwMode="auto">
            <a:xfrm>
              <a:off x="3370325" y="4792497"/>
              <a:ext cx="95861" cy="88899"/>
            </a:xfrm>
            <a:prstGeom prst="rect">
              <a:avLst/>
            </a:prstGeom>
            <a:solidFill>
              <a:srgbClr val="C00000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015" name="Rectangle 4014"/>
            <p:cNvSpPr/>
            <p:nvPr/>
          </p:nvSpPr>
          <p:spPr bwMode="auto">
            <a:xfrm>
              <a:off x="3370325" y="4893166"/>
              <a:ext cx="95861" cy="88899"/>
            </a:xfrm>
            <a:prstGeom prst="rect">
              <a:avLst/>
            </a:prstGeom>
            <a:solidFill>
              <a:srgbClr val="92D050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016" name="Rectangle 4015"/>
            <p:cNvSpPr/>
            <p:nvPr/>
          </p:nvSpPr>
          <p:spPr bwMode="auto">
            <a:xfrm>
              <a:off x="3370325" y="4993835"/>
              <a:ext cx="95861" cy="88899"/>
            </a:xfrm>
            <a:prstGeom prst="rect">
              <a:avLst/>
            </a:prstGeom>
            <a:solidFill>
              <a:srgbClr val="3366FF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017" name="Rectangle 4016"/>
            <p:cNvSpPr/>
            <p:nvPr/>
          </p:nvSpPr>
          <p:spPr bwMode="auto">
            <a:xfrm>
              <a:off x="3370325" y="5094505"/>
              <a:ext cx="95861" cy="88899"/>
            </a:xfrm>
            <a:prstGeom prst="rect">
              <a:avLst/>
            </a:prstGeom>
            <a:solidFill>
              <a:srgbClr val="FFFF00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018" name="Rectangle 4017"/>
            <p:cNvSpPr/>
            <p:nvPr/>
          </p:nvSpPr>
          <p:spPr bwMode="auto">
            <a:xfrm>
              <a:off x="3370325" y="5195174"/>
              <a:ext cx="95861" cy="88899"/>
            </a:xfrm>
            <a:prstGeom prst="rect">
              <a:avLst/>
            </a:prstGeom>
            <a:solidFill>
              <a:srgbClr val="7030A0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019" name="Rectangle 4018"/>
            <p:cNvSpPr/>
            <p:nvPr/>
          </p:nvSpPr>
          <p:spPr bwMode="auto">
            <a:xfrm>
              <a:off x="3370325" y="5295843"/>
              <a:ext cx="95861" cy="88899"/>
            </a:xfrm>
            <a:prstGeom prst="rect">
              <a:avLst/>
            </a:prstGeom>
            <a:solidFill>
              <a:srgbClr val="0070C0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020" name="Rectangle 4019"/>
            <p:cNvSpPr/>
            <p:nvPr/>
          </p:nvSpPr>
          <p:spPr bwMode="auto">
            <a:xfrm>
              <a:off x="3370325" y="5396513"/>
              <a:ext cx="95861" cy="88899"/>
            </a:xfrm>
            <a:prstGeom prst="rect">
              <a:avLst/>
            </a:prstGeom>
            <a:solidFill>
              <a:srgbClr val="FFC000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021" name="Rectangle 4020"/>
            <p:cNvSpPr/>
            <p:nvPr/>
          </p:nvSpPr>
          <p:spPr bwMode="auto">
            <a:xfrm>
              <a:off x="3370325" y="5497182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022" name="Rectangle 4021"/>
            <p:cNvSpPr/>
            <p:nvPr/>
          </p:nvSpPr>
          <p:spPr bwMode="auto">
            <a:xfrm>
              <a:off x="3370325" y="5597851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023" name="Rectangle 4022"/>
            <p:cNvSpPr/>
            <p:nvPr/>
          </p:nvSpPr>
          <p:spPr bwMode="auto">
            <a:xfrm>
              <a:off x="3370325" y="5698521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024" name="Rectangle 4023"/>
            <p:cNvSpPr/>
            <p:nvPr/>
          </p:nvSpPr>
          <p:spPr bwMode="auto">
            <a:xfrm>
              <a:off x="3370325" y="3785803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025" name="Rectangle 4024"/>
            <p:cNvSpPr/>
            <p:nvPr/>
          </p:nvSpPr>
          <p:spPr bwMode="auto">
            <a:xfrm>
              <a:off x="3370325" y="3886472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026" name="Rectangle 4025"/>
            <p:cNvSpPr/>
            <p:nvPr/>
          </p:nvSpPr>
          <p:spPr bwMode="auto">
            <a:xfrm>
              <a:off x="3370325" y="3987142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027" name="Rectangle 4026"/>
            <p:cNvSpPr/>
            <p:nvPr/>
          </p:nvSpPr>
          <p:spPr bwMode="auto">
            <a:xfrm>
              <a:off x="3370325" y="4087811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028" name="Rectangle 4027"/>
            <p:cNvSpPr/>
            <p:nvPr/>
          </p:nvSpPr>
          <p:spPr bwMode="auto">
            <a:xfrm>
              <a:off x="3370325" y="4188481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029" name="Rectangle 4028"/>
            <p:cNvSpPr/>
            <p:nvPr/>
          </p:nvSpPr>
          <p:spPr bwMode="auto">
            <a:xfrm>
              <a:off x="3370325" y="4289150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030" name="Rectangle 4029"/>
            <p:cNvSpPr/>
            <p:nvPr/>
          </p:nvSpPr>
          <p:spPr bwMode="auto">
            <a:xfrm>
              <a:off x="3370325" y="4389819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031" name="Rectangle 4030"/>
            <p:cNvSpPr/>
            <p:nvPr/>
          </p:nvSpPr>
          <p:spPr bwMode="auto">
            <a:xfrm>
              <a:off x="3370325" y="4490489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</p:grpSp>
      <p:grpSp>
        <p:nvGrpSpPr>
          <p:cNvPr id="4032" name="Group 4031"/>
          <p:cNvGrpSpPr/>
          <p:nvPr/>
        </p:nvGrpSpPr>
        <p:grpSpPr>
          <a:xfrm>
            <a:off x="5837829" y="3785832"/>
            <a:ext cx="95861" cy="2001617"/>
            <a:chOff x="3477714" y="3785803"/>
            <a:chExt cx="95861" cy="2001617"/>
          </a:xfrm>
        </p:grpSpPr>
        <p:sp>
          <p:nvSpPr>
            <p:cNvPr id="4033" name="Rectangle 4032"/>
            <p:cNvSpPr/>
            <p:nvPr/>
          </p:nvSpPr>
          <p:spPr bwMode="auto">
            <a:xfrm>
              <a:off x="3477714" y="4591158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034" name="Rectangle 4033"/>
            <p:cNvSpPr/>
            <p:nvPr/>
          </p:nvSpPr>
          <p:spPr bwMode="auto">
            <a:xfrm>
              <a:off x="3477714" y="4691827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035" name="Rectangle 4034"/>
            <p:cNvSpPr/>
            <p:nvPr/>
          </p:nvSpPr>
          <p:spPr bwMode="auto">
            <a:xfrm>
              <a:off x="3477714" y="4792497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036" name="Rectangle 4035"/>
            <p:cNvSpPr/>
            <p:nvPr/>
          </p:nvSpPr>
          <p:spPr bwMode="auto">
            <a:xfrm>
              <a:off x="3477714" y="4893166"/>
              <a:ext cx="95861" cy="88899"/>
            </a:xfrm>
            <a:prstGeom prst="rect">
              <a:avLst/>
            </a:prstGeom>
            <a:solidFill>
              <a:srgbClr val="C00000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037" name="Rectangle 4036"/>
            <p:cNvSpPr/>
            <p:nvPr/>
          </p:nvSpPr>
          <p:spPr bwMode="auto">
            <a:xfrm>
              <a:off x="3477714" y="4993835"/>
              <a:ext cx="95861" cy="88899"/>
            </a:xfrm>
            <a:prstGeom prst="rect">
              <a:avLst/>
            </a:prstGeom>
            <a:solidFill>
              <a:srgbClr val="92D050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038" name="Rectangle 4037"/>
            <p:cNvSpPr/>
            <p:nvPr/>
          </p:nvSpPr>
          <p:spPr bwMode="auto">
            <a:xfrm>
              <a:off x="3477714" y="5094505"/>
              <a:ext cx="95861" cy="88899"/>
            </a:xfrm>
            <a:prstGeom prst="rect">
              <a:avLst/>
            </a:prstGeom>
            <a:solidFill>
              <a:srgbClr val="3366FF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039" name="Rectangle 4038"/>
            <p:cNvSpPr/>
            <p:nvPr/>
          </p:nvSpPr>
          <p:spPr bwMode="auto">
            <a:xfrm>
              <a:off x="3477714" y="5195174"/>
              <a:ext cx="95861" cy="88899"/>
            </a:xfrm>
            <a:prstGeom prst="rect">
              <a:avLst/>
            </a:prstGeom>
            <a:solidFill>
              <a:srgbClr val="FFFF00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040" name="Rectangle 4039"/>
            <p:cNvSpPr/>
            <p:nvPr/>
          </p:nvSpPr>
          <p:spPr bwMode="auto">
            <a:xfrm>
              <a:off x="3477714" y="5295843"/>
              <a:ext cx="95861" cy="88899"/>
            </a:xfrm>
            <a:prstGeom prst="rect">
              <a:avLst/>
            </a:prstGeom>
            <a:solidFill>
              <a:srgbClr val="7030A0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041" name="Rectangle 4040"/>
            <p:cNvSpPr/>
            <p:nvPr/>
          </p:nvSpPr>
          <p:spPr bwMode="auto">
            <a:xfrm>
              <a:off x="3477714" y="5396513"/>
              <a:ext cx="95861" cy="88899"/>
            </a:xfrm>
            <a:prstGeom prst="rect">
              <a:avLst/>
            </a:prstGeom>
            <a:solidFill>
              <a:srgbClr val="0070C0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042" name="Rectangle 4041"/>
            <p:cNvSpPr/>
            <p:nvPr/>
          </p:nvSpPr>
          <p:spPr bwMode="auto">
            <a:xfrm>
              <a:off x="3477714" y="5497182"/>
              <a:ext cx="95861" cy="88899"/>
            </a:xfrm>
            <a:prstGeom prst="rect">
              <a:avLst/>
            </a:prstGeom>
            <a:solidFill>
              <a:srgbClr val="FFC000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043" name="Rectangle 4042"/>
            <p:cNvSpPr/>
            <p:nvPr/>
          </p:nvSpPr>
          <p:spPr bwMode="auto">
            <a:xfrm>
              <a:off x="3477714" y="5597851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044" name="Rectangle 4043"/>
            <p:cNvSpPr/>
            <p:nvPr/>
          </p:nvSpPr>
          <p:spPr bwMode="auto">
            <a:xfrm>
              <a:off x="3477714" y="5698521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045" name="Rectangle 4044"/>
            <p:cNvSpPr/>
            <p:nvPr/>
          </p:nvSpPr>
          <p:spPr bwMode="auto">
            <a:xfrm>
              <a:off x="3477714" y="3785803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046" name="Rectangle 4045"/>
            <p:cNvSpPr/>
            <p:nvPr/>
          </p:nvSpPr>
          <p:spPr bwMode="auto">
            <a:xfrm>
              <a:off x="3477714" y="3886472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047" name="Rectangle 4046"/>
            <p:cNvSpPr/>
            <p:nvPr/>
          </p:nvSpPr>
          <p:spPr bwMode="auto">
            <a:xfrm>
              <a:off x="3477714" y="3987142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048" name="Rectangle 4047"/>
            <p:cNvSpPr/>
            <p:nvPr/>
          </p:nvSpPr>
          <p:spPr bwMode="auto">
            <a:xfrm>
              <a:off x="3477714" y="4087811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049" name="Rectangle 4048"/>
            <p:cNvSpPr/>
            <p:nvPr/>
          </p:nvSpPr>
          <p:spPr bwMode="auto">
            <a:xfrm>
              <a:off x="3477714" y="4188481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050" name="Rectangle 4049"/>
            <p:cNvSpPr/>
            <p:nvPr/>
          </p:nvSpPr>
          <p:spPr bwMode="auto">
            <a:xfrm>
              <a:off x="3477714" y="4289150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051" name="Rectangle 4050"/>
            <p:cNvSpPr/>
            <p:nvPr/>
          </p:nvSpPr>
          <p:spPr bwMode="auto">
            <a:xfrm>
              <a:off x="3477714" y="4389819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052" name="Rectangle 4051"/>
            <p:cNvSpPr/>
            <p:nvPr/>
          </p:nvSpPr>
          <p:spPr bwMode="auto">
            <a:xfrm>
              <a:off x="3477714" y="4490489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</p:grpSp>
      <p:grpSp>
        <p:nvGrpSpPr>
          <p:cNvPr id="4053" name="Group 4052"/>
          <p:cNvGrpSpPr/>
          <p:nvPr/>
        </p:nvGrpSpPr>
        <p:grpSpPr>
          <a:xfrm>
            <a:off x="6167544" y="3785832"/>
            <a:ext cx="95861" cy="2001617"/>
            <a:chOff x="3585103" y="3785803"/>
            <a:chExt cx="95861" cy="2001617"/>
          </a:xfrm>
        </p:grpSpPr>
        <p:sp>
          <p:nvSpPr>
            <p:cNvPr id="4054" name="Rectangle 4053"/>
            <p:cNvSpPr/>
            <p:nvPr/>
          </p:nvSpPr>
          <p:spPr bwMode="auto">
            <a:xfrm>
              <a:off x="3585103" y="4591158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055" name="Rectangle 4054"/>
            <p:cNvSpPr/>
            <p:nvPr/>
          </p:nvSpPr>
          <p:spPr bwMode="auto">
            <a:xfrm>
              <a:off x="3585103" y="4691827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056" name="Rectangle 4055"/>
            <p:cNvSpPr/>
            <p:nvPr/>
          </p:nvSpPr>
          <p:spPr bwMode="auto">
            <a:xfrm>
              <a:off x="3585103" y="4792497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057" name="Rectangle 4056"/>
            <p:cNvSpPr/>
            <p:nvPr/>
          </p:nvSpPr>
          <p:spPr bwMode="auto">
            <a:xfrm>
              <a:off x="3585103" y="4893166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058" name="Rectangle 4057"/>
            <p:cNvSpPr/>
            <p:nvPr/>
          </p:nvSpPr>
          <p:spPr bwMode="auto">
            <a:xfrm>
              <a:off x="3585103" y="4993835"/>
              <a:ext cx="95861" cy="88899"/>
            </a:xfrm>
            <a:prstGeom prst="rect">
              <a:avLst/>
            </a:prstGeom>
            <a:solidFill>
              <a:srgbClr val="C00000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059" name="Rectangle 4058"/>
            <p:cNvSpPr/>
            <p:nvPr/>
          </p:nvSpPr>
          <p:spPr bwMode="auto">
            <a:xfrm>
              <a:off x="3585103" y="5094505"/>
              <a:ext cx="95861" cy="88899"/>
            </a:xfrm>
            <a:prstGeom prst="rect">
              <a:avLst/>
            </a:prstGeom>
            <a:solidFill>
              <a:srgbClr val="92D050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060" name="Rectangle 4059"/>
            <p:cNvSpPr/>
            <p:nvPr/>
          </p:nvSpPr>
          <p:spPr bwMode="auto">
            <a:xfrm>
              <a:off x="3585103" y="5195174"/>
              <a:ext cx="95861" cy="88899"/>
            </a:xfrm>
            <a:prstGeom prst="rect">
              <a:avLst/>
            </a:prstGeom>
            <a:solidFill>
              <a:srgbClr val="3366FF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061" name="Rectangle 4060"/>
            <p:cNvSpPr/>
            <p:nvPr/>
          </p:nvSpPr>
          <p:spPr bwMode="auto">
            <a:xfrm>
              <a:off x="3585103" y="5295843"/>
              <a:ext cx="95861" cy="88899"/>
            </a:xfrm>
            <a:prstGeom prst="rect">
              <a:avLst/>
            </a:prstGeom>
            <a:solidFill>
              <a:srgbClr val="FFFF00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062" name="Rectangle 4061"/>
            <p:cNvSpPr/>
            <p:nvPr/>
          </p:nvSpPr>
          <p:spPr bwMode="auto">
            <a:xfrm>
              <a:off x="3585103" y="5396513"/>
              <a:ext cx="95861" cy="88899"/>
            </a:xfrm>
            <a:prstGeom prst="rect">
              <a:avLst/>
            </a:prstGeom>
            <a:solidFill>
              <a:srgbClr val="7030A0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063" name="Rectangle 4062"/>
            <p:cNvSpPr/>
            <p:nvPr/>
          </p:nvSpPr>
          <p:spPr bwMode="auto">
            <a:xfrm>
              <a:off x="3585103" y="5497182"/>
              <a:ext cx="95861" cy="88899"/>
            </a:xfrm>
            <a:prstGeom prst="rect">
              <a:avLst/>
            </a:prstGeom>
            <a:solidFill>
              <a:srgbClr val="0070C0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064" name="Rectangle 4063"/>
            <p:cNvSpPr/>
            <p:nvPr/>
          </p:nvSpPr>
          <p:spPr bwMode="auto">
            <a:xfrm>
              <a:off x="3585103" y="5597851"/>
              <a:ext cx="95861" cy="88899"/>
            </a:xfrm>
            <a:prstGeom prst="rect">
              <a:avLst/>
            </a:prstGeom>
            <a:solidFill>
              <a:srgbClr val="FFC000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065" name="Rectangle 4064"/>
            <p:cNvSpPr/>
            <p:nvPr/>
          </p:nvSpPr>
          <p:spPr bwMode="auto">
            <a:xfrm>
              <a:off x="3585103" y="5698521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066" name="Rectangle 4065"/>
            <p:cNvSpPr/>
            <p:nvPr/>
          </p:nvSpPr>
          <p:spPr bwMode="auto">
            <a:xfrm>
              <a:off x="3585103" y="3785803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067" name="Rectangle 4066"/>
            <p:cNvSpPr/>
            <p:nvPr/>
          </p:nvSpPr>
          <p:spPr bwMode="auto">
            <a:xfrm>
              <a:off x="3585103" y="3886472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068" name="Rectangle 4067"/>
            <p:cNvSpPr/>
            <p:nvPr/>
          </p:nvSpPr>
          <p:spPr bwMode="auto">
            <a:xfrm>
              <a:off x="3585103" y="3987142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069" name="Rectangle 4068"/>
            <p:cNvSpPr/>
            <p:nvPr/>
          </p:nvSpPr>
          <p:spPr bwMode="auto">
            <a:xfrm>
              <a:off x="3585103" y="4087811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070" name="Rectangle 4069"/>
            <p:cNvSpPr/>
            <p:nvPr/>
          </p:nvSpPr>
          <p:spPr bwMode="auto">
            <a:xfrm>
              <a:off x="3585103" y="4188481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071" name="Rectangle 4070"/>
            <p:cNvSpPr/>
            <p:nvPr/>
          </p:nvSpPr>
          <p:spPr bwMode="auto">
            <a:xfrm>
              <a:off x="3585103" y="4289150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072" name="Rectangle 4071"/>
            <p:cNvSpPr/>
            <p:nvPr/>
          </p:nvSpPr>
          <p:spPr bwMode="auto">
            <a:xfrm>
              <a:off x="3585103" y="4389819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073" name="Rectangle 4072"/>
            <p:cNvSpPr/>
            <p:nvPr/>
          </p:nvSpPr>
          <p:spPr bwMode="auto">
            <a:xfrm>
              <a:off x="3585103" y="4490489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</p:grpSp>
      <p:grpSp>
        <p:nvGrpSpPr>
          <p:cNvPr id="4074" name="Group 4073"/>
          <p:cNvGrpSpPr/>
          <p:nvPr/>
        </p:nvGrpSpPr>
        <p:grpSpPr>
          <a:xfrm>
            <a:off x="6497259" y="3785832"/>
            <a:ext cx="95861" cy="2001617"/>
            <a:chOff x="3692492" y="3785803"/>
            <a:chExt cx="95861" cy="2001617"/>
          </a:xfrm>
        </p:grpSpPr>
        <p:sp>
          <p:nvSpPr>
            <p:cNvPr id="4075" name="Rectangle 4074"/>
            <p:cNvSpPr/>
            <p:nvPr/>
          </p:nvSpPr>
          <p:spPr bwMode="auto">
            <a:xfrm>
              <a:off x="3692492" y="4591158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076" name="Rectangle 4075"/>
            <p:cNvSpPr/>
            <p:nvPr/>
          </p:nvSpPr>
          <p:spPr bwMode="auto">
            <a:xfrm>
              <a:off x="3692492" y="4691827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077" name="Rectangle 4076"/>
            <p:cNvSpPr/>
            <p:nvPr/>
          </p:nvSpPr>
          <p:spPr bwMode="auto">
            <a:xfrm>
              <a:off x="3692492" y="4792497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078" name="Rectangle 4077"/>
            <p:cNvSpPr/>
            <p:nvPr/>
          </p:nvSpPr>
          <p:spPr bwMode="auto">
            <a:xfrm>
              <a:off x="3692492" y="4893166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079" name="Rectangle 4078"/>
            <p:cNvSpPr/>
            <p:nvPr/>
          </p:nvSpPr>
          <p:spPr bwMode="auto">
            <a:xfrm>
              <a:off x="3692492" y="4993835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080" name="Rectangle 4079"/>
            <p:cNvSpPr/>
            <p:nvPr/>
          </p:nvSpPr>
          <p:spPr bwMode="auto">
            <a:xfrm>
              <a:off x="3692492" y="5094505"/>
              <a:ext cx="95861" cy="88899"/>
            </a:xfrm>
            <a:prstGeom prst="rect">
              <a:avLst/>
            </a:prstGeom>
            <a:solidFill>
              <a:srgbClr val="C00000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081" name="Rectangle 4080"/>
            <p:cNvSpPr/>
            <p:nvPr/>
          </p:nvSpPr>
          <p:spPr bwMode="auto">
            <a:xfrm>
              <a:off x="3692492" y="5195174"/>
              <a:ext cx="95861" cy="88899"/>
            </a:xfrm>
            <a:prstGeom prst="rect">
              <a:avLst/>
            </a:prstGeom>
            <a:solidFill>
              <a:srgbClr val="92D050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082" name="Rectangle 4081"/>
            <p:cNvSpPr/>
            <p:nvPr/>
          </p:nvSpPr>
          <p:spPr bwMode="auto">
            <a:xfrm>
              <a:off x="3692492" y="5295843"/>
              <a:ext cx="95861" cy="88899"/>
            </a:xfrm>
            <a:prstGeom prst="rect">
              <a:avLst/>
            </a:prstGeom>
            <a:solidFill>
              <a:srgbClr val="3366FF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083" name="Rectangle 4082"/>
            <p:cNvSpPr/>
            <p:nvPr/>
          </p:nvSpPr>
          <p:spPr bwMode="auto">
            <a:xfrm>
              <a:off x="3692492" y="5396513"/>
              <a:ext cx="95861" cy="88899"/>
            </a:xfrm>
            <a:prstGeom prst="rect">
              <a:avLst/>
            </a:prstGeom>
            <a:solidFill>
              <a:srgbClr val="FFFF00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084" name="Rectangle 4083"/>
            <p:cNvSpPr/>
            <p:nvPr/>
          </p:nvSpPr>
          <p:spPr bwMode="auto">
            <a:xfrm>
              <a:off x="3692492" y="5497182"/>
              <a:ext cx="95861" cy="88899"/>
            </a:xfrm>
            <a:prstGeom prst="rect">
              <a:avLst/>
            </a:prstGeom>
            <a:solidFill>
              <a:srgbClr val="7030A0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085" name="Rectangle 4084"/>
            <p:cNvSpPr/>
            <p:nvPr/>
          </p:nvSpPr>
          <p:spPr bwMode="auto">
            <a:xfrm>
              <a:off x="3692492" y="5597851"/>
              <a:ext cx="95861" cy="88899"/>
            </a:xfrm>
            <a:prstGeom prst="rect">
              <a:avLst/>
            </a:prstGeom>
            <a:solidFill>
              <a:srgbClr val="0070C0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086" name="Rectangle 4085"/>
            <p:cNvSpPr/>
            <p:nvPr/>
          </p:nvSpPr>
          <p:spPr bwMode="auto">
            <a:xfrm>
              <a:off x="3692492" y="5698521"/>
              <a:ext cx="95861" cy="88899"/>
            </a:xfrm>
            <a:prstGeom prst="rect">
              <a:avLst/>
            </a:prstGeom>
            <a:solidFill>
              <a:srgbClr val="FFC000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087" name="Rectangle 4086"/>
            <p:cNvSpPr/>
            <p:nvPr/>
          </p:nvSpPr>
          <p:spPr bwMode="auto">
            <a:xfrm>
              <a:off x="3692492" y="3785803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088" name="Rectangle 4087"/>
            <p:cNvSpPr/>
            <p:nvPr/>
          </p:nvSpPr>
          <p:spPr bwMode="auto">
            <a:xfrm>
              <a:off x="3692492" y="3886472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089" name="Rectangle 4088"/>
            <p:cNvSpPr/>
            <p:nvPr/>
          </p:nvSpPr>
          <p:spPr bwMode="auto">
            <a:xfrm>
              <a:off x="3692492" y="3987142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090" name="Rectangle 4089"/>
            <p:cNvSpPr/>
            <p:nvPr/>
          </p:nvSpPr>
          <p:spPr bwMode="auto">
            <a:xfrm>
              <a:off x="3692492" y="4087811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091" name="Rectangle 4090"/>
            <p:cNvSpPr/>
            <p:nvPr/>
          </p:nvSpPr>
          <p:spPr bwMode="auto">
            <a:xfrm>
              <a:off x="3692492" y="4188481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092" name="Rectangle 4091"/>
            <p:cNvSpPr/>
            <p:nvPr/>
          </p:nvSpPr>
          <p:spPr bwMode="auto">
            <a:xfrm>
              <a:off x="3692492" y="4289150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093" name="Rectangle 4092"/>
            <p:cNvSpPr/>
            <p:nvPr/>
          </p:nvSpPr>
          <p:spPr bwMode="auto">
            <a:xfrm>
              <a:off x="3692492" y="4389819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094" name="Rectangle 4093"/>
            <p:cNvSpPr/>
            <p:nvPr/>
          </p:nvSpPr>
          <p:spPr bwMode="auto">
            <a:xfrm>
              <a:off x="3692492" y="4490489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</p:grpSp>
      <p:grpSp>
        <p:nvGrpSpPr>
          <p:cNvPr id="4095" name="Group 4094"/>
          <p:cNvGrpSpPr/>
          <p:nvPr/>
        </p:nvGrpSpPr>
        <p:grpSpPr>
          <a:xfrm>
            <a:off x="6826974" y="3785832"/>
            <a:ext cx="95861" cy="2001617"/>
            <a:chOff x="3799881" y="3785803"/>
            <a:chExt cx="95861" cy="2001617"/>
          </a:xfrm>
        </p:grpSpPr>
        <p:sp>
          <p:nvSpPr>
            <p:cNvPr id="4096" name="Rectangle 4095"/>
            <p:cNvSpPr/>
            <p:nvPr/>
          </p:nvSpPr>
          <p:spPr bwMode="auto">
            <a:xfrm>
              <a:off x="3799881" y="4591158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097" name="Rectangle 4096"/>
            <p:cNvSpPr/>
            <p:nvPr/>
          </p:nvSpPr>
          <p:spPr bwMode="auto">
            <a:xfrm>
              <a:off x="3799881" y="4691827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098" name="Rectangle 4097"/>
            <p:cNvSpPr/>
            <p:nvPr/>
          </p:nvSpPr>
          <p:spPr bwMode="auto">
            <a:xfrm>
              <a:off x="3799881" y="4792497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099" name="Rectangle 4098"/>
            <p:cNvSpPr/>
            <p:nvPr/>
          </p:nvSpPr>
          <p:spPr bwMode="auto">
            <a:xfrm>
              <a:off x="3799881" y="4893166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100" name="Rectangle 4099"/>
            <p:cNvSpPr/>
            <p:nvPr/>
          </p:nvSpPr>
          <p:spPr bwMode="auto">
            <a:xfrm>
              <a:off x="3799881" y="4993835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101" name="Rectangle 4100"/>
            <p:cNvSpPr/>
            <p:nvPr/>
          </p:nvSpPr>
          <p:spPr bwMode="auto">
            <a:xfrm>
              <a:off x="3799881" y="5094505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102" name="Rectangle 4101"/>
            <p:cNvSpPr/>
            <p:nvPr/>
          </p:nvSpPr>
          <p:spPr bwMode="auto">
            <a:xfrm>
              <a:off x="3799881" y="5195174"/>
              <a:ext cx="95861" cy="88899"/>
            </a:xfrm>
            <a:prstGeom prst="rect">
              <a:avLst/>
            </a:prstGeom>
            <a:solidFill>
              <a:srgbClr val="C00000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103" name="Rectangle 4102"/>
            <p:cNvSpPr/>
            <p:nvPr/>
          </p:nvSpPr>
          <p:spPr bwMode="auto">
            <a:xfrm>
              <a:off x="3799881" y="5295843"/>
              <a:ext cx="95861" cy="88899"/>
            </a:xfrm>
            <a:prstGeom prst="rect">
              <a:avLst/>
            </a:prstGeom>
            <a:solidFill>
              <a:srgbClr val="92D050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104" name="Rectangle 4103"/>
            <p:cNvSpPr/>
            <p:nvPr/>
          </p:nvSpPr>
          <p:spPr bwMode="auto">
            <a:xfrm>
              <a:off x="3799881" y="5396513"/>
              <a:ext cx="95861" cy="88899"/>
            </a:xfrm>
            <a:prstGeom prst="rect">
              <a:avLst/>
            </a:prstGeom>
            <a:solidFill>
              <a:srgbClr val="3366FF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105" name="Rectangle 4104"/>
            <p:cNvSpPr/>
            <p:nvPr/>
          </p:nvSpPr>
          <p:spPr bwMode="auto">
            <a:xfrm>
              <a:off x="3799881" y="5497182"/>
              <a:ext cx="95861" cy="88899"/>
            </a:xfrm>
            <a:prstGeom prst="rect">
              <a:avLst/>
            </a:prstGeom>
            <a:solidFill>
              <a:srgbClr val="FFFF00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106" name="Rectangle 4105"/>
            <p:cNvSpPr/>
            <p:nvPr/>
          </p:nvSpPr>
          <p:spPr bwMode="auto">
            <a:xfrm>
              <a:off x="3799881" y="5597851"/>
              <a:ext cx="95861" cy="88899"/>
            </a:xfrm>
            <a:prstGeom prst="rect">
              <a:avLst/>
            </a:prstGeom>
            <a:solidFill>
              <a:srgbClr val="7030A0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107" name="Rectangle 4106"/>
            <p:cNvSpPr/>
            <p:nvPr/>
          </p:nvSpPr>
          <p:spPr bwMode="auto">
            <a:xfrm>
              <a:off x="3799881" y="5698521"/>
              <a:ext cx="95861" cy="88899"/>
            </a:xfrm>
            <a:prstGeom prst="rect">
              <a:avLst/>
            </a:prstGeom>
            <a:solidFill>
              <a:srgbClr val="0070C0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108" name="Rectangle 4107"/>
            <p:cNvSpPr/>
            <p:nvPr/>
          </p:nvSpPr>
          <p:spPr bwMode="auto">
            <a:xfrm>
              <a:off x="3799881" y="3785803"/>
              <a:ext cx="95861" cy="88899"/>
            </a:xfrm>
            <a:prstGeom prst="rect">
              <a:avLst/>
            </a:prstGeom>
            <a:solidFill>
              <a:srgbClr val="FFC000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109" name="Rectangle 4108"/>
            <p:cNvSpPr/>
            <p:nvPr/>
          </p:nvSpPr>
          <p:spPr bwMode="auto">
            <a:xfrm>
              <a:off x="3799881" y="3886472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110" name="Rectangle 4109"/>
            <p:cNvSpPr/>
            <p:nvPr/>
          </p:nvSpPr>
          <p:spPr bwMode="auto">
            <a:xfrm>
              <a:off x="3799881" y="3987142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111" name="Rectangle 4110"/>
            <p:cNvSpPr/>
            <p:nvPr/>
          </p:nvSpPr>
          <p:spPr bwMode="auto">
            <a:xfrm>
              <a:off x="3799881" y="4087811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112" name="Rectangle 4111"/>
            <p:cNvSpPr/>
            <p:nvPr/>
          </p:nvSpPr>
          <p:spPr bwMode="auto">
            <a:xfrm>
              <a:off x="3799881" y="4188481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113" name="Rectangle 4112"/>
            <p:cNvSpPr/>
            <p:nvPr/>
          </p:nvSpPr>
          <p:spPr bwMode="auto">
            <a:xfrm>
              <a:off x="3799881" y="4289150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114" name="Rectangle 4113"/>
            <p:cNvSpPr/>
            <p:nvPr/>
          </p:nvSpPr>
          <p:spPr bwMode="auto">
            <a:xfrm>
              <a:off x="3799881" y="4389819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115" name="Rectangle 4114"/>
            <p:cNvSpPr/>
            <p:nvPr/>
          </p:nvSpPr>
          <p:spPr bwMode="auto">
            <a:xfrm>
              <a:off x="3799881" y="4490489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</p:grpSp>
      <p:grpSp>
        <p:nvGrpSpPr>
          <p:cNvPr id="4116" name="Group 4115"/>
          <p:cNvGrpSpPr/>
          <p:nvPr/>
        </p:nvGrpSpPr>
        <p:grpSpPr>
          <a:xfrm>
            <a:off x="7156689" y="3785832"/>
            <a:ext cx="95861" cy="2001617"/>
            <a:chOff x="3907270" y="3785803"/>
            <a:chExt cx="95861" cy="2001617"/>
          </a:xfrm>
        </p:grpSpPr>
        <p:sp>
          <p:nvSpPr>
            <p:cNvPr id="4117" name="Rectangle 4116"/>
            <p:cNvSpPr/>
            <p:nvPr/>
          </p:nvSpPr>
          <p:spPr bwMode="auto">
            <a:xfrm>
              <a:off x="3907270" y="4591158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118" name="Rectangle 4117"/>
            <p:cNvSpPr/>
            <p:nvPr/>
          </p:nvSpPr>
          <p:spPr bwMode="auto">
            <a:xfrm>
              <a:off x="3907270" y="4691827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119" name="Rectangle 4118"/>
            <p:cNvSpPr/>
            <p:nvPr/>
          </p:nvSpPr>
          <p:spPr bwMode="auto">
            <a:xfrm>
              <a:off x="3907270" y="4792497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120" name="Rectangle 4119"/>
            <p:cNvSpPr/>
            <p:nvPr/>
          </p:nvSpPr>
          <p:spPr bwMode="auto">
            <a:xfrm>
              <a:off x="3907270" y="4893166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121" name="Rectangle 4120"/>
            <p:cNvSpPr/>
            <p:nvPr/>
          </p:nvSpPr>
          <p:spPr bwMode="auto">
            <a:xfrm>
              <a:off x="3907270" y="4993835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122" name="Rectangle 4121"/>
            <p:cNvSpPr/>
            <p:nvPr/>
          </p:nvSpPr>
          <p:spPr bwMode="auto">
            <a:xfrm>
              <a:off x="3907270" y="5094505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123" name="Rectangle 4122"/>
            <p:cNvSpPr/>
            <p:nvPr/>
          </p:nvSpPr>
          <p:spPr bwMode="auto">
            <a:xfrm>
              <a:off x="3907270" y="5195174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124" name="Rectangle 4123"/>
            <p:cNvSpPr/>
            <p:nvPr/>
          </p:nvSpPr>
          <p:spPr bwMode="auto">
            <a:xfrm>
              <a:off x="3907270" y="5295843"/>
              <a:ext cx="95861" cy="88899"/>
            </a:xfrm>
            <a:prstGeom prst="rect">
              <a:avLst/>
            </a:prstGeom>
            <a:solidFill>
              <a:srgbClr val="C00000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125" name="Rectangle 4124"/>
            <p:cNvSpPr/>
            <p:nvPr/>
          </p:nvSpPr>
          <p:spPr bwMode="auto">
            <a:xfrm>
              <a:off x="3907270" y="5396513"/>
              <a:ext cx="95861" cy="88899"/>
            </a:xfrm>
            <a:prstGeom prst="rect">
              <a:avLst/>
            </a:prstGeom>
            <a:solidFill>
              <a:srgbClr val="92D050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126" name="Rectangle 4125"/>
            <p:cNvSpPr/>
            <p:nvPr/>
          </p:nvSpPr>
          <p:spPr bwMode="auto">
            <a:xfrm>
              <a:off x="3907270" y="5497182"/>
              <a:ext cx="95861" cy="88899"/>
            </a:xfrm>
            <a:prstGeom prst="rect">
              <a:avLst/>
            </a:prstGeom>
            <a:solidFill>
              <a:srgbClr val="3366FF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127" name="Rectangle 4126"/>
            <p:cNvSpPr/>
            <p:nvPr/>
          </p:nvSpPr>
          <p:spPr bwMode="auto">
            <a:xfrm>
              <a:off x="3907270" y="5597851"/>
              <a:ext cx="95861" cy="88899"/>
            </a:xfrm>
            <a:prstGeom prst="rect">
              <a:avLst/>
            </a:prstGeom>
            <a:solidFill>
              <a:srgbClr val="FFFF00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128" name="Rectangle 4127"/>
            <p:cNvSpPr/>
            <p:nvPr/>
          </p:nvSpPr>
          <p:spPr bwMode="auto">
            <a:xfrm>
              <a:off x="3907270" y="5698521"/>
              <a:ext cx="95861" cy="88899"/>
            </a:xfrm>
            <a:prstGeom prst="rect">
              <a:avLst/>
            </a:prstGeom>
            <a:solidFill>
              <a:srgbClr val="7030A0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129" name="Rectangle 4128"/>
            <p:cNvSpPr/>
            <p:nvPr/>
          </p:nvSpPr>
          <p:spPr bwMode="auto">
            <a:xfrm>
              <a:off x="3907270" y="3785803"/>
              <a:ext cx="95861" cy="88899"/>
            </a:xfrm>
            <a:prstGeom prst="rect">
              <a:avLst/>
            </a:prstGeom>
            <a:solidFill>
              <a:srgbClr val="3366FF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130" name="Rectangle 4129"/>
            <p:cNvSpPr/>
            <p:nvPr/>
          </p:nvSpPr>
          <p:spPr bwMode="auto">
            <a:xfrm>
              <a:off x="3907270" y="3886472"/>
              <a:ext cx="95861" cy="88899"/>
            </a:xfrm>
            <a:prstGeom prst="rect">
              <a:avLst/>
            </a:prstGeom>
            <a:solidFill>
              <a:srgbClr val="FFC000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131" name="Rectangle 4130"/>
            <p:cNvSpPr/>
            <p:nvPr/>
          </p:nvSpPr>
          <p:spPr bwMode="auto">
            <a:xfrm>
              <a:off x="3907270" y="3987142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132" name="Rectangle 4131"/>
            <p:cNvSpPr/>
            <p:nvPr/>
          </p:nvSpPr>
          <p:spPr bwMode="auto">
            <a:xfrm>
              <a:off x="3907270" y="4087811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133" name="Rectangle 4132"/>
            <p:cNvSpPr/>
            <p:nvPr/>
          </p:nvSpPr>
          <p:spPr bwMode="auto">
            <a:xfrm>
              <a:off x="3907270" y="4188481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134" name="Rectangle 4133"/>
            <p:cNvSpPr/>
            <p:nvPr/>
          </p:nvSpPr>
          <p:spPr bwMode="auto">
            <a:xfrm>
              <a:off x="3907270" y="4289150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135" name="Rectangle 4134"/>
            <p:cNvSpPr/>
            <p:nvPr/>
          </p:nvSpPr>
          <p:spPr bwMode="auto">
            <a:xfrm>
              <a:off x="3907270" y="4389819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136" name="Rectangle 4135"/>
            <p:cNvSpPr/>
            <p:nvPr/>
          </p:nvSpPr>
          <p:spPr bwMode="auto">
            <a:xfrm>
              <a:off x="3907270" y="4490489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</p:grpSp>
      <p:grpSp>
        <p:nvGrpSpPr>
          <p:cNvPr id="4137" name="Group 4136"/>
          <p:cNvGrpSpPr/>
          <p:nvPr/>
        </p:nvGrpSpPr>
        <p:grpSpPr>
          <a:xfrm>
            <a:off x="7486404" y="3785832"/>
            <a:ext cx="95861" cy="2001617"/>
            <a:chOff x="4014659" y="3785803"/>
            <a:chExt cx="95861" cy="2001617"/>
          </a:xfrm>
        </p:grpSpPr>
        <p:sp>
          <p:nvSpPr>
            <p:cNvPr id="4138" name="Rectangle 4137"/>
            <p:cNvSpPr/>
            <p:nvPr/>
          </p:nvSpPr>
          <p:spPr bwMode="auto">
            <a:xfrm>
              <a:off x="4014659" y="4591158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139" name="Rectangle 4138"/>
            <p:cNvSpPr/>
            <p:nvPr/>
          </p:nvSpPr>
          <p:spPr bwMode="auto">
            <a:xfrm>
              <a:off x="4014659" y="4691827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140" name="Rectangle 4139"/>
            <p:cNvSpPr/>
            <p:nvPr/>
          </p:nvSpPr>
          <p:spPr bwMode="auto">
            <a:xfrm>
              <a:off x="4014659" y="4792497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141" name="Rectangle 4140"/>
            <p:cNvSpPr/>
            <p:nvPr/>
          </p:nvSpPr>
          <p:spPr bwMode="auto">
            <a:xfrm>
              <a:off x="4014659" y="4893166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142" name="Rectangle 4141"/>
            <p:cNvSpPr/>
            <p:nvPr/>
          </p:nvSpPr>
          <p:spPr bwMode="auto">
            <a:xfrm>
              <a:off x="4014659" y="4993835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143" name="Rectangle 4142"/>
            <p:cNvSpPr/>
            <p:nvPr/>
          </p:nvSpPr>
          <p:spPr bwMode="auto">
            <a:xfrm>
              <a:off x="4014659" y="5094505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144" name="Rectangle 4143"/>
            <p:cNvSpPr/>
            <p:nvPr/>
          </p:nvSpPr>
          <p:spPr bwMode="auto">
            <a:xfrm>
              <a:off x="4014659" y="5195174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145" name="Rectangle 4144"/>
            <p:cNvSpPr/>
            <p:nvPr/>
          </p:nvSpPr>
          <p:spPr bwMode="auto">
            <a:xfrm>
              <a:off x="4014659" y="5295843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146" name="Rectangle 4145"/>
            <p:cNvSpPr/>
            <p:nvPr/>
          </p:nvSpPr>
          <p:spPr bwMode="auto">
            <a:xfrm>
              <a:off x="4014659" y="5396513"/>
              <a:ext cx="95861" cy="88899"/>
            </a:xfrm>
            <a:prstGeom prst="rect">
              <a:avLst/>
            </a:prstGeom>
            <a:solidFill>
              <a:srgbClr val="C00000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147" name="Rectangle 4146"/>
            <p:cNvSpPr/>
            <p:nvPr/>
          </p:nvSpPr>
          <p:spPr bwMode="auto">
            <a:xfrm>
              <a:off x="4014659" y="5497182"/>
              <a:ext cx="95861" cy="88899"/>
            </a:xfrm>
            <a:prstGeom prst="rect">
              <a:avLst/>
            </a:prstGeom>
            <a:solidFill>
              <a:srgbClr val="92D050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148" name="Rectangle 4147"/>
            <p:cNvSpPr/>
            <p:nvPr/>
          </p:nvSpPr>
          <p:spPr bwMode="auto">
            <a:xfrm>
              <a:off x="4014659" y="5597851"/>
              <a:ext cx="95861" cy="88899"/>
            </a:xfrm>
            <a:prstGeom prst="rect">
              <a:avLst/>
            </a:prstGeom>
            <a:solidFill>
              <a:srgbClr val="3366FF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149" name="Rectangle 4148"/>
            <p:cNvSpPr/>
            <p:nvPr/>
          </p:nvSpPr>
          <p:spPr bwMode="auto">
            <a:xfrm>
              <a:off x="4014659" y="5698521"/>
              <a:ext cx="95861" cy="88899"/>
            </a:xfrm>
            <a:prstGeom prst="rect">
              <a:avLst/>
            </a:prstGeom>
            <a:solidFill>
              <a:srgbClr val="FFFF00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150" name="Rectangle 4149"/>
            <p:cNvSpPr/>
            <p:nvPr/>
          </p:nvSpPr>
          <p:spPr bwMode="auto">
            <a:xfrm>
              <a:off x="4014659" y="3785803"/>
              <a:ext cx="95861" cy="88899"/>
            </a:xfrm>
            <a:prstGeom prst="rect">
              <a:avLst/>
            </a:prstGeom>
            <a:solidFill>
              <a:srgbClr val="7030A0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151" name="Rectangle 4150"/>
            <p:cNvSpPr/>
            <p:nvPr/>
          </p:nvSpPr>
          <p:spPr bwMode="auto">
            <a:xfrm>
              <a:off x="4014659" y="3886472"/>
              <a:ext cx="95861" cy="88899"/>
            </a:xfrm>
            <a:prstGeom prst="rect">
              <a:avLst/>
            </a:prstGeom>
            <a:solidFill>
              <a:srgbClr val="3366FF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152" name="Rectangle 4151"/>
            <p:cNvSpPr/>
            <p:nvPr/>
          </p:nvSpPr>
          <p:spPr bwMode="auto">
            <a:xfrm>
              <a:off x="4014659" y="3987142"/>
              <a:ext cx="95861" cy="88899"/>
            </a:xfrm>
            <a:prstGeom prst="rect">
              <a:avLst/>
            </a:prstGeom>
            <a:solidFill>
              <a:srgbClr val="FFC000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153" name="Rectangle 4152"/>
            <p:cNvSpPr/>
            <p:nvPr/>
          </p:nvSpPr>
          <p:spPr bwMode="auto">
            <a:xfrm>
              <a:off x="4014659" y="4087811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154" name="Rectangle 4153"/>
            <p:cNvSpPr/>
            <p:nvPr/>
          </p:nvSpPr>
          <p:spPr bwMode="auto">
            <a:xfrm>
              <a:off x="4014659" y="4188481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155" name="Rectangle 4154"/>
            <p:cNvSpPr/>
            <p:nvPr/>
          </p:nvSpPr>
          <p:spPr bwMode="auto">
            <a:xfrm>
              <a:off x="4014659" y="4289150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156" name="Rectangle 4155"/>
            <p:cNvSpPr/>
            <p:nvPr/>
          </p:nvSpPr>
          <p:spPr bwMode="auto">
            <a:xfrm>
              <a:off x="4014659" y="4389819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157" name="Rectangle 4156"/>
            <p:cNvSpPr/>
            <p:nvPr/>
          </p:nvSpPr>
          <p:spPr bwMode="auto">
            <a:xfrm>
              <a:off x="4014659" y="4490489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</p:grpSp>
      <p:grpSp>
        <p:nvGrpSpPr>
          <p:cNvPr id="4158" name="Group 4157"/>
          <p:cNvGrpSpPr/>
          <p:nvPr/>
        </p:nvGrpSpPr>
        <p:grpSpPr>
          <a:xfrm>
            <a:off x="7816119" y="3785832"/>
            <a:ext cx="95861" cy="2001617"/>
            <a:chOff x="4122048" y="3785803"/>
            <a:chExt cx="95861" cy="2001617"/>
          </a:xfrm>
        </p:grpSpPr>
        <p:sp>
          <p:nvSpPr>
            <p:cNvPr id="4159" name="Rectangle 4158"/>
            <p:cNvSpPr/>
            <p:nvPr/>
          </p:nvSpPr>
          <p:spPr bwMode="auto">
            <a:xfrm>
              <a:off x="4122048" y="4591158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160" name="Rectangle 4159"/>
            <p:cNvSpPr/>
            <p:nvPr/>
          </p:nvSpPr>
          <p:spPr bwMode="auto">
            <a:xfrm>
              <a:off x="4122048" y="4691827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161" name="Rectangle 4160"/>
            <p:cNvSpPr/>
            <p:nvPr/>
          </p:nvSpPr>
          <p:spPr bwMode="auto">
            <a:xfrm>
              <a:off x="4122048" y="4792497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162" name="Rectangle 4161"/>
            <p:cNvSpPr/>
            <p:nvPr/>
          </p:nvSpPr>
          <p:spPr bwMode="auto">
            <a:xfrm>
              <a:off x="4122048" y="4893166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163" name="Rectangle 4162"/>
            <p:cNvSpPr/>
            <p:nvPr/>
          </p:nvSpPr>
          <p:spPr bwMode="auto">
            <a:xfrm>
              <a:off x="4122048" y="4993835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164" name="Rectangle 4163"/>
            <p:cNvSpPr/>
            <p:nvPr/>
          </p:nvSpPr>
          <p:spPr bwMode="auto">
            <a:xfrm>
              <a:off x="4122048" y="5094505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165" name="Rectangle 4164"/>
            <p:cNvSpPr/>
            <p:nvPr/>
          </p:nvSpPr>
          <p:spPr bwMode="auto">
            <a:xfrm>
              <a:off x="4122048" y="5195174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166" name="Rectangle 4165"/>
            <p:cNvSpPr/>
            <p:nvPr/>
          </p:nvSpPr>
          <p:spPr bwMode="auto">
            <a:xfrm>
              <a:off x="4122048" y="5295843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167" name="Rectangle 4166"/>
            <p:cNvSpPr/>
            <p:nvPr/>
          </p:nvSpPr>
          <p:spPr bwMode="auto">
            <a:xfrm>
              <a:off x="4122048" y="5396513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168" name="Rectangle 4167"/>
            <p:cNvSpPr/>
            <p:nvPr/>
          </p:nvSpPr>
          <p:spPr bwMode="auto">
            <a:xfrm>
              <a:off x="4122048" y="5497182"/>
              <a:ext cx="95861" cy="88899"/>
            </a:xfrm>
            <a:prstGeom prst="rect">
              <a:avLst/>
            </a:prstGeom>
            <a:solidFill>
              <a:srgbClr val="C00000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169" name="Rectangle 4168"/>
            <p:cNvSpPr/>
            <p:nvPr/>
          </p:nvSpPr>
          <p:spPr bwMode="auto">
            <a:xfrm>
              <a:off x="4122048" y="5597851"/>
              <a:ext cx="95861" cy="88899"/>
            </a:xfrm>
            <a:prstGeom prst="rect">
              <a:avLst/>
            </a:prstGeom>
            <a:solidFill>
              <a:srgbClr val="92D050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170" name="Rectangle 4169"/>
            <p:cNvSpPr/>
            <p:nvPr/>
          </p:nvSpPr>
          <p:spPr bwMode="auto">
            <a:xfrm>
              <a:off x="4122048" y="5698521"/>
              <a:ext cx="95861" cy="88899"/>
            </a:xfrm>
            <a:prstGeom prst="rect">
              <a:avLst/>
            </a:prstGeom>
            <a:solidFill>
              <a:srgbClr val="3366FF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171" name="Rectangle 4170"/>
            <p:cNvSpPr/>
            <p:nvPr/>
          </p:nvSpPr>
          <p:spPr bwMode="auto">
            <a:xfrm>
              <a:off x="4122048" y="3785803"/>
              <a:ext cx="95861" cy="88899"/>
            </a:xfrm>
            <a:prstGeom prst="rect">
              <a:avLst/>
            </a:prstGeom>
            <a:solidFill>
              <a:srgbClr val="FFFF00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172" name="Rectangle 4171"/>
            <p:cNvSpPr/>
            <p:nvPr/>
          </p:nvSpPr>
          <p:spPr bwMode="auto">
            <a:xfrm>
              <a:off x="4122048" y="3886472"/>
              <a:ext cx="95861" cy="88899"/>
            </a:xfrm>
            <a:prstGeom prst="rect">
              <a:avLst/>
            </a:prstGeom>
            <a:solidFill>
              <a:srgbClr val="7030A0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173" name="Rectangle 4172"/>
            <p:cNvSpPr/>
            <p:nvPr/>
          </p:nvSpPr>
          <p:spPr bwMode="auto">
            <a:xfrm>
              <a:off x="4122048" y="3987142"/>
              <a:ext cx="95861" cy="88899"/>
            </a:xfrm>
            <a:prstGeom prst="rect">
              <a:avLst/>
            </a:prstGeom>
            <a:solidFill>
              <a:srgbClr val="3366FF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174" name="Rectangle 4173"/>
            <p:cNvSpPr/>
            <p:nvPr/>
          </p:nvSpPr>
          <p:spPr bwMode="auto">
            <a:xfrm>
              <a:off x="4122048" y="4087811"/>
              <a:ext cx="95861" cy="88899"/>
            </a:xfrm>
            <a:prstGeom prst="rect">
              <a:avLst/>
            </a:prstGeom>
            <a:solidFill>
              <a:srgbClr val="FFC000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175" name="Rectangle 4174"/>
            <p:cNvSpPr/>
            <p:nvPr/>
          </p:nvSpPr>
          <p:spPr bwMode="auto">
            <a:xfrm>
              <a:off x="4122048" y="4188481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176" name="Rectangle 4175"/>
            <p:cNvSpPr/>
            <p:nvPr/>
          </p:nvSpPr>
          <p:spPr bwMode="auto">
            <a:xfrm>
              <a:off x="4122048" y="4289150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177" name="Rectangle 4176"/>
            <p:cNvSpPr/>
            <p:nvPr/>
          </p:nvSpPr>
          <p:spPr bwMode="auto">
            <a:xfrm>
              <a:off x="4122048" y="4389819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178" name="Rectangle 4177"/>
            <p:cNvSpPr/>
            <p:nvPr/>
          </p:nvSpPr>
          <p:spPr bwMode="auto">
            <a:xfrm>
              <a:off x="4122048" y="4490489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</p:grpSp>
      <p:grpSp>
        <p:nvGrpSpPr>
          <p:cNvPr id="4179" name="Group 4178"/>
          <p:cNvGrpSpPr/>
          <p:nvPr/>
        </p:nvGrpSpPr>
        <p:grpSpPr>
          <a:xfrm>
            <a:off x="8145834" y="3785832"/>
            <a:ext cx="95861" cy="2001617"/>
            <a:chOff x="4229437" y="3785803"/>
            <a:chExt cx="95861" cy="2001617"/>
          </a:xfrm>
        </p:grpSpPr>
        <p:sp>
          <p:nvSpPr>
            <p:cNvPr id="4180" name="Rectangle 4179"/>
            <p:cNvSpPr/>
            <p:nvPr/>
          </p:nvSpPr>
          <p:spPr bwMode="auto">
            <a:xfrm>
              <a:off x="4229437" y="4591158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181" name="Rectangle 4180"/>
            <p:cNvSpPr/>
            <p:nvPr/>
          </p:nvSpPr>
          <p:spPr bwMode="auto">
            <a:xfrm>
              <a:off x="4229437" y="4691827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182" name="Rectangle 4181"/>
            <p:cNvSpPr/>
            <p:nvPr/>
          </p:nvSpPr>
          <p:spPr bwMode="auto">
            <a:xfrm>
              <a:off x="4229437" y="4792497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183" name="Rectangle 4182"/>
            <p:cNvSpPr/>
            <p:nvPr/>
          </p:nvSpPr>
          <p:spPr bwMode="auto">
            <a:xfrm>
              <a:off x="4229437" y="4893166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184" name="Rectangle 4183"/>
            <p:cNvSpPr/>
            <p:nvPr/>
          </p:nvSpPr>
          <p:spPr bwMode="auto">
            <a:xfrm>
              <a:off x="4229437" y="4993835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185" name="Rectangle 4184"/>
            <p:cNvSpPr/>
            <p:nvPr/>
          </p:nvSpPr>
          <p:spPr bwMode="auto">
            <a:xfrm>
              <a:off x="4229437" y="5094505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186" name="Rectangle 4185"/>
            <p:cNvSpPr/>
            <p:nvPr/>
          </p:nvSpPr>
          <p:spPr bwMode="auto">
            <a:xfrm>
              <a:off x="4229437" y="5195174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187" name="Rectangle 4186"/>
            <p:cNvSpPr/>
            <p:nvPr/>
          </p:nvSpPr>
          <p:spPr bwMode="auto">
            <a:xfrm>
              <a:off x="4229437" y="5295843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188" name="Rectangle 4187"/>
            <p:cNvSpPr/>
            <p:nvPr/>
          </p:nvSpPr>
          <p:spPr bwMode="auto">
            <a:xfrm>
              <a:off x="4229437" y="5396513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189" name="Rectangle 4188"/>
            <p:cNvSpPr/>
            <p:nvPr/>
          </p:nvSpPr>
          <p:spPr bwMode="auto">
            <a:xfrm>
              <a:off x="4229437" y="5497182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190" name="Rectangle 4189"/>
            <p:cNvSpPr/>
            <p:nvPr/>
          </p:nvSpPr>
          <p:spPr bwMode="auto">
            <a:xfrm>
              <a:off x="4229437" y="5597851"/>
              <a:ext cx="95861" cy="88899"/>
            </a:xfrm>
            <a:prstGeom prst="rect">
              <a:avLst/>
            </a:prstGeom>
            <a:solidFill>
              <a:srgbClr val="C00000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191" name="Rectangle 4190"/>
            <p:cNvSpPr/>
            <p:nvPr/>
          </p:nvSpPr>
          <p:spPr bwMode="auto">
            <a:xfrm>
              <a:off x="4229437" y="5698521"/>
              <a:ext cx="95861" cy="88899"/>
            </a:xfrm>
            <a:prstGeom prst="rect">
              <a:avLst/>
            </a:prstGeom>
            <a:solidFill>
              <a:srgbClr val="92D050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192" name="Rectangle 4191"/>
            <p:cNvSpPr/>
            <p:nvPr/>
          </p:nvSpPr>
          <p:spPr bwMode="auto">
            <a:xfrm>
              <a:off x="4229437" y="3785803"/>
              <a:ext cx="95861" cy="88899"/>
            </a:xfrm>
            <a:prstGeom prst="rect">
              <a:avLst/>
            </a:prstGeom>
            <a:solidFill>
              <a:srgbClr val="3366FF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193" name="Rectangle 4192"/>
            <p:cNvSpPr/>
            <p:nvPr/>
          </p:nvSpPr>
          <p:spPr bwMode="auto">
            <a:xfrm>
              <a:off x="4229437" y="3886472"/>
              <a:ext cx="95861" cy="88899"/>
            </a:xfrm>
            <a:prstGeom prst="rect">
              <a:avLst/>
            </a:prstGeom>
            <a:solidFill>
              <a:srgbClr val="FFFF00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194" name="Rectangle 4193"/>
            <p:cNvSpPr/>
            <p:nvPr/>
          </p:nvSpPr>
          <p:spPr bwMode="auto">
            <a:xfrm>
              <a:off x="4229437" y="3987142"/>
              <a:ext cx="95861" cy="88899"/>
            </a:xfrm>
            <a:prstGeom prst="rect">
              <a:avLst/>
            </a:prstGeom>
            <a:solidFill>
              <a:srgbClr val="7030A0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195" name="Rectangle 4194"/>
            <p:cNvSpPr/>
            <p:nvPr/>
          </p:nvSpPr>
          <p:spPr bwMode="auto">
            <a:xfrm>
              <a:off x="4229437" y="4087811"/>
              <a:ext cx="95861" cy="88899"/>
            </a:xfrm>
            <a:prstGeom prst="rect">
              <a:avLst/>
            </a:prstGeom>
            <a:solidFill>
              <a:srgbClr val="3366FF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196" name="Rectangle 4195"/>
            <p:cNvSpPr/>
            <p:nvPr/>
          </p:nvSpPr>
          <p:spPr bwMode="auto">
            <a:xfrm>
              <a:off x="4229437" y="4188481"/>
              <a:ext cx="95861" cy="88899"/>
            </a:xfrm>
            <a:prstGeom prst="rect">
              <a:avLst/>
            </a:prstGeom>
            <a:solidFill>
              <a:srgbClr val="FFC000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197" name="Rectangle 4196"/>
            <p:cNvSpPr/>
            <p:nvPr/>
          </p:nvSpPr>
          <p:spPr bwMode="auto">
            <a:xfrm>
              <a:off x="4229437" y="4289150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198" name="Rectangle 4197"/>
            <p:cNvSpPr/>
            <p:nvPr/>
          </p:nvSpPr>
          <p:spPr bwMode="auto">
            <a:xfrm>
              <a:off x="4229437" y="4389819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199" name="Rectangle 4198"/>
            <p:cNvSpPr/>
            <p:nvPr/>
          </p:nvSpPr>
          <p:spPr bwMode="auto">
            <a:xfrm>
              <a:off x="4229437" y="4490489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</p:grpSp>
      <p:grpSp>
        <p:nvGrpSpPr>
          <p:cNvPr id="4200" name="Group 4199"/>
          <p:cNvGrpSpPr/>
          <p:nvPr/>
        </p:nvGrpSpPr>
        <p:grpSpPr>
          <a:xfrm>
            <a:off x="8475549" y="3785832"/>
            <a:ext cx="95861" cy="2001617"/>
            <a:chOff x="4336826" y="3785803"/>
            <a:chExt cx="95861" cy="2001617"/>
          </a:xfrm>
        </p:grpSpPr>
        <p:sp>
          <p:nvSpPr>
            <p:cNvPr id="4201" name="Rectangle 4200"/>
            <p:cNvSpPr/>
            <p:nvPr/>
          </p:nvSpPr>
          <p:spPr bwMode="auto">
            <a:xfrm>
              <a:off x="4336826" y="4591158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202" name="Rectangle 4201"/>
            <p:cNvSpPr/>
            <p:nvPr/>
          </p:nvSpPr>
          <p:spPr bwMode="auto">
            <a:xfrm>
              <a:off x="4336826" y="4691827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203" name="Rectangle 4202"/>
            <p:cNvSpPr/>
            <p:nvPr/>
          </p:nvSpPr>
          <p:spPr bwMode="auto">
            <a:xfrm>
              <a:off x="4336826" y="4792497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204" name="Rectangle 4203"/>
            <p:cNvSpPr/>
            <p:nvPr/>
          </p:nvSpPr>
          <p:spPr bwMode="auto">
            <a:xfrm>
              <a:off x="4336826" y="4893166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205" name="Rectangle 4204"/>
            <p:cNvSpPr/>
            <p:nvPr/>
          </p:nvSpPr>
          <p:spPr bwMode="auto">
            <a:xfrm>
              <a:off x="4336826" y="4993835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206" name="Rectangle 4205"/>
            <p:cNvSpPr/>
            <p:nvPr/>
          </p:nvSpPr>
          <p:spPr bwMode="auto">
            <a:xfrm>
              <a:off x="4336826" y="5094505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207" name="Rectangle 4206"/>
            <p:cNvSpPr/>
            <p:nvPr/>
          </p:nvSpPr>
          <p:spPr bwMode="auto">
            <a:xfrm>
              <a:off x="4336826" y="5195174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208" name="Rectangle 4207"/>
            <p:cNvSpPr/>
            <p:nvPr/>
          </p:nvSpPr>
          <p:spPr bwMode="auto">
            <a:xfrm>
              <a:off x="4336826" y="5295843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209" name="Rectangle 4208"/>
            <p:cNvSpPr/>
            <p:nvPr/>
          </p:nvSpPr>
          <p:spPr bwMode="auto">
            <a:xfrm>
              <a:off x="4336826" y="5396513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210" name="Rectangle 4209"/>
            <p:cNvSpPr/>
            <p:nvPr/>
          </p:nvSpPr>
          <p:spPr bwMode="auto">
            <a:xfrm>
              <a:off x="4336826" y="5497182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211" name="Rectangle 4210"/>
            <p:cNvSpPr/>
            <p:nvPr/>
          </p:nvSpPr>
          <p:spPr bwMode="auto">
            <a:xfrm>
              <a:off x="4336826" y="5597851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212" name="Rectangle 4211"/>
            <p:cNvSpPr/>
            <p:nvPr/>
          </p:nvSpPr>
          <p:spPr bwMode="auto">
            <a:xfrm>
              <a:off x="4336826" y="5698521"/>
              <a:ext cx="95861" cy="88899"/>
            </a:xfrm>
            <a:prstGeom prst="rect">
              <a:avLst/>
            </a:prstGeom>
            <a:solidFill>
              <a:srgbClr val="C00000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213" name="Rectangle 4212"/>
            <p:cNvSpPr/>
            <p:nvPr/>
          </p:nvSpPr>
          <p:spPr bwMode="auto">
            <a:xfrm>
              <a:off x="4336826" y="3785803"/>
              <a:ext cx="95861" cy="88899"/>
            </a:xfrm>
            <a:prstGeom prst="rect">
              <a:avLst/>
            </a:prstGeom>
            <a:solidFill>
              <a:srgbClr val="92D050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214" name="Rectangle 4213"/>
            <p:cNvSpPr/>
            <p:nvPr/>
          </p:nvSpPr>
          <p:spPr bwMode="auto">
            <a:xfrm>
              <a:off x="4336826" y="3886472"/>
              <a:ext cx="95861" cy="88899"/>
            </a:xfrm>
            <a:prstGeom prst="rect">
              <a:avLst/>
            </a:prstGeom>
            <a:solidFill>
              <a:srgbClr val="3366FF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215" name="Rectangle 4214"/>
            <p:cNvSpPr/>
            <p:nvPr/>
          </p:nvSpPr>
          <p:spPr bwMode="auto">
            <a:xfrm>
              <a:off x="4336826" y="3987142"/>
              <a:ext cx="95861" cy="88899"/>
            </a:xfrm>
            <a:prstGeom prst="rect">
              <a:avLst/>
            </a:prstGeom>
            <a:solidFill>
              <a:srgbClr val="FFFF00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216" name="Rectangle 4215"/>
            <p:cNvSpPr/>
            <p:nvPr/>
          </p:nvSpPr>
          <p:spPr bwMode="auto">
            <a:xfrm>
              <a:off x="4336826" y="4087811"/>
              <a:ext cx="95861" cy="88899"/>
            </a:xfrm>
            <a:prstGeom prst="rect">
              <a:avLst/>
            </a:prstGeom>
            <a:solidFill>
              <a:srgbClr val="7030A0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217" name="Rectangle 4216"/>
            <p:cNvSpPr/>
            <p:nvPr/>
          </p:nvSpPr>
          <p:spPr bwMode="auto">
            <a:xfrm>
              <a:off x="4336826" y="4188481"/>
              <a:ext cx="95861" cy="88899"/>
            </a:xfrm>
            <a:prstGeom prst="rect">
              <a:avLst/>
            </a:prstGeom>
            <a:solidFill>
              <a:srgbClr val="3366FF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218" name="Rectangle 4217"/>
            <p:cNvSpPr/>
            <p:nvPr/>
          </p:nvSpPr>
          <p:spPr bwMode="auto">
            <a:xfrm>
              <a:off x="4336826" y="4289150"/>
              <a:ext cx="95861" cy="88899"/>
            </a:xfrm>
            <a:prstGeom prst="rect">
              <a:avLst/>
            </a:prstGeom>
            <a:solidFill>
              <a:srgbClr val="FFC000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219" name="Rectangle 4218"/>
            <p:cNvSpPr/>
            <p:nvPr/>
          </p:nvSpPr>
          <p:spPr bwMode="auto">
            <a:xfrm>
              <a:off x="4336826" y="4389819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220" name="Rectangle 4219"/>
            <p:cNvSpPr/>
            <p:nvPr/>
          </p:nvSpPr>
          <p:spPr bwMode="auto">
            <a:xfrm>
              <a:off x="4336826" y="4490489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</p:grpSp>
      <p:grpSp>
        <p:nvGrpSpPr>
          <p:cNvPr id="4221" name="Group 4220"/>
          <p:cNvGrpSpPr/>
          <p:nvPr/>
        </p:nvGrpSpPr>
        <p:grpSpPr>
          <a:xfrm>
            <a:off x="2320869" y="3785832"/>
            <a:ext cx="95861" cy="2001617"/>
            <a:chOff x="4531131" y="3785803"/>
            <a:chExt cx="95861" cy="2001617"/>
          </a:xfrm>
        </p:grpSpPr>
        <p:sp>
          <p:nvSpPr>
            <p:cNvPr id="4222" name="Rectangle 4221"/>
            <p:cNvSpPr/>
            <p:nvPr/>
          </p:nvSpPr>
          <p:spPr bwMode="auto">
            <a:xfrm>
              <a:off x="4531131" y="4591158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223" name="Rectangle 4222"/>
            <p:cNvSpPr/>
            <p:nvPr/>
          </p:nvSpPr>
          <p:spPr bwMode="auto">
            <a:xfrm>
              <a:off x="4531131" y="4691827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224" name="Rectangle 4223"/>
            <p:cNvSpPr/>
            <p:nvPr/>
          </p:nvSpPr>
          <p:spPr bwMode="auto">
            <a:xfrm>
              <a:off x="4531131" y="4792497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225" name="Rectangle 4224"/>
            <p:cNvSpPr/>
            <p:nvPr/>
          </p:nvSpPr>
          <p:spPr bwMode="auto">
            <a:xfrm>
              <a:off x="4531131" y="4893166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226" name="Rectangle 4225"/>
            <p:cNvSpPr/>
            <p:nvPr/>
          </p:nvSpPr>
          <p:spPr bwMode="auto">
            <a:xfrm>
              <a:off x="4531131" y="4993835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227" name="Rectangle 4226"/>
            <p:cNvSpPr/>
            <p:nvPr/>
          </p:nvSpPr>
          <p:spPr bwMode="auto">
            <a:xfrm>
              <a:off x="4531131" y="5094505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228" name="Rectangle 4227"/>
            <p:cNvSpPr/>
            <p:nvPr/>
          </p:nvSpPr>
          <p:spPr bwMode="auto">
            <a:xfrm>
              <a:off x="4531131" y="5195174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229" name="Rectangle 4228"/>
            <p:cNvSpPr/>
            <p:nvPr/>
          </p:nvSpPr>
          <p:spPr bwMode="auto">
            <a:xfrm>
              <a:off x="4531131" y="5295843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230" name="Rectangle 4229"/>
            <p:cNvSpPr/>
            <p:nvPr/>
          </p:nvSpPr>
          <p:spPr bwMode="auto">
            <a:xfrm>
              <a:off x="4531131" y="5396513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231" name="Rectangle 4230"/>
            <p:cNvSpPr/>
            <p:nvPr/>
          </p:nvSpPr>
          <p:spPr bwMode="auto">
            <a:xfrm>
              <a:off x="4531131" y="5497182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232" name="Rectangle 4231"/>
            <p:cNvSpPr/>
            <p:nvPr/>
          </p:nvSpPr>
          <p:spPr bwMode="auto">
            <a:xfrm>
              <a:off x="4531131" y="5597851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233" name="Rectangle 4232"/>
            <p:cNvSpPr/>
            <p:nvPr/>
          </p:nvSpPr>
          <p:spPr bwMode="auto">
            <a:xfrm>
              <a:off x="4531131" y="5698521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234" name="Rectangle 4233"/>
            <p:cNvSpPr/>
            <p:nvPr/>
          </p:nvSpPr>
          <p:spPr bwMode="auto">
            <a:xfrm>
              <a:off x="4531131" y="3785803"/>
              <a:ext cx="95861" cy="88899"/>
            </a:xfrm>
            <a:prstGeom prst="rect">
              <a:avLst/>
            </a:prstGeom>
            <a:solidFill>
              <a:srgbClr val="FFC000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235" name="Rectangle 4234"/>
            <p:cNvSpPr/>
            <p:nvPr/>
          </p:nvSpPr>
          <p:spPr bwMode="auto">
            <a:xfrm>
              <a:off x="4531131" y="3886472"/>
              <a:ext cx="95861" cy="88899"/>
            </a:xfrm>
            <a:prstGeom prst="rect">
              <a:avLst/>
            </a:prstGeom>
            <a:solidFill>
              <a:srgbClr val="C00000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236" name="Rectangle 4235"/>
            <p:cNvSpPr/>
            <p:nvPr/>
          </p:nvSpPr>
          <p:spPr bwMode="auto">
            <a:xfrm>
              <a:off x="4531131" y="3987142"/>
              <a:ext cx="95861" cy="88899"/>
            </a:xfrm>
            <a:prstGeom prst="rect">
              <a:avLst/>
            </a:prstGeom>
            <a:solidFill>
              <a:srgbClr val="92D050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237" name="Rectangle 4236"/>
            <p:cNvSpPr/>
            <p:nvPr/>
          </p:nvSpPr>
          <p:spPr bwMode="auto">
            <a:xfrm>
              <a:off x="4531131" y="4087811"/>
              <a:ext cx="95861" cy="88899"/>
            </a:xfrm>
            <a:prstGeom prst="rect">
              <a:avLst/>
            </a:prstGeom>
            <a:solidFill>
              <a:srgbClr val="CCCCCC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238" name="Rectangle 4237"/>
            <p:cNvSpPr/>
            <p:nvPr/>
          </p:nvSpPr>
          <p:spPr bwMode="auto">
            <a:xfrm>
              <a:off x="4531131" y="4188481"/>
              <a:ext cx="95861" cy="88899"/>
            </a:xfrm>
            <a:prstGeom prst="rect">
              <a:avLst/>
            </a:prstGeom>
            <a:solidFill>
              <a:srgbClr val="3333CC">
                <a:lumMod val="7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239" name="Rectangle 4238"/>
            <p:cNvSpPr/>
            <p:nvPr/>
          </p:nvSpPr>
          <p:spPr bwMode="auto">
            <a:xfrm>
              <a:off x="4531131" y="4289150"/>
              <a:ext cx="95861" cy="88899"/>
            </a:xfrm>
            <a:prstGeom prst="rect">
              <a:avLst/>
            </a:prstGeom>
            <a:solidFill>
              <a:srgbClr val="FFFFFF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240" name="Rectangle 4239"/>
            <p:cNvSpPr/>
            <p:nvPr/>
          </p:nvSpPr>
          <p:spPr bwMode="auto">
            <a:xfrm>
              <a:off x="4531131" y="4389819"/>
              <a:ext cx="95861" cy="88899"/>
            </a:xfrm>
            <a:prstGeom prst="rect">
              <a:avLst/>
            </a:prstGeom>
            <a:solidFill>
              <a:srgbClr val="FFFF00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241" name="Rectangle 4240"/>
            <p:cNvSpPr/>
            <p:nvPr/>
          </p:nvSpPr>
          <p:spPr bwMode="auto">
            <a:xfrm>
              <a:off x="4531131" y="4490489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</p:grpSp>
      <p:grpSp>
        <p:nvGrpSpPr>
          <p:cNvPr id="4242" name="Group 4241"/>
          <p:cNvGrpSpPr/>
          <p:nvPr/>
        </p:nvGrpSpPr>
        <p:grpSpPr>
          <a:xfrm>
            <a:off x="2650584" y="3785832"/>
            <a:ext cx="95861" cy="2001617"/>
            <a:chOff x="4638520" y="3785803"/>
            <a:chExt cx="95861" cy="2001617"/>
          </a:xfrm>
        </p:grpSpPr>
        <p:sp>
          <p:nvSpPr>
            <p:cNvPr id="4243" name="Rectangle 4242"/>
            <p:cNvSpPr/>
            <p:nvPr/>
          </p:nvSpPr>
          <p:spPr bwMode="auto">
            <a:xfrm>
              <a:off x="4638520" y="4591158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244" name="Rectangle 4243"/>
            <p:cNvSpPr/>
            <p:nvPr/>
          </p:nvSpPr>
          <p:spPr bwMode="auto">
            <a:xfrm>
              <a:off x="4638520" y="4691827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245" name="Rectangle 4244"/>
            <p:cNvSpPr/>
            <p:nvPr/>
          </p:nvSpPr>
          <p:spPr bwMode="auto">
            <a:xfrm>
              <a:off x="4638520" y="4792497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246" name="Rectangle 4245"/>
            <p:cNvSpPr/>
            <p:nvPr/>
          </p:nvSpPr>
          <p:spPr bwMode="auto">
            <a:xfrm>
              <a:off x="4638520" y="4893166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247" name="Rectangle 4246"/>
            <p:cNvSpPr/>
            <p:nvPr/>
          </p:nvSpPr>
          <p:spPr bwMode="auto">
            <a:xfrm>
              <a:off x="4638520" y="4993835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248" name="Rectangle 4247"/>
            <p:cNvSpPr/>
            <p:nvPr/>
          </p:nvSpPr>
          <p:spPr bwMode="auto">
            <a:xfrm>
              <a:off x="4638520" y="5094505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249" name="Rectangle 4248"/>
            <p:cNvSpPr/>
            <p:nvPr/>
          </p:nvSpPr>
          <p:spPr bwMode="auto">
            <a:xfrm>
              <a:off x="4638520" y="5195174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250" name="Rectangle 4249"/>
            <p:cNvSpPr/>
            <p:nvPr/>
          </p:nvSpPr>
          <p:spPr bwMode="auto">
            <a:xfrm>
              <a:off x="4638520" y="5295843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251" name="Rectangle 4250"/>
            <p:cNvSpPr/>
            <p:nvPr/>
          </p:nvSpPr>
          <p:spPr bwMode="auto">
            <a:xfrm>
              <a:off x="4638520" y="5396513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252" name="Rectangle 4251"/>
            <p:cNvSpPr/>
            <p:nvPr/>
          </p:nvSpPr>
          <p:spPr bwMode="auto">
            <a:xfrm>
              <a:off x="4638520" y="5497182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253" name="Rectangle 4252"/>
            <p:cNvSpPr/>
            <p:nvPr/>
          </p:nvSpPr>
          <p:spPr bwMode="auto">
            <a:xfrm>
              <a:off x="4638520" y="5597851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254" name="Rectangle 4253"/>
            <p:cNvSpPr/>
            <p:nvPr/>
          </p:nvSpPr>
          <p:spPr bwMode="auto">
            <a:xfrm>
              <a:off x="4638520" y="5698521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255" name="Rectangle 4254"/>
            <p:cNvSpPr/>
            <p:nvPr/>
          </p:nvSpPr>
          <p:spPr bwMode="auto">
            <a:xfrm>
              <a:off x="4638520" y="3785803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256" name="Rectangle 4255"/>
            <p:cNvSpPr/>
            <p:nvPr/>
          </p:nvSpPr>
          <p:spPr bwMode="auto">
            <a:xfrm>
              <a:off x="4638520" y="3886472"/>
              <a:ext cx="95861" cy="88899"/>
            </a:xfrm>
            <a:prstGeom prst="rect">
              <a:avLst/>
            </a:prstGeom>
            <a:solidFill>
              <a:srgbClr val="FFC000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257" name="Rectangle 4256"/>
            <p:cNvSpPr/>
            <p:nvPr/>
          </p:nvSpPr>
          <p:spPr bwMode="auto">
            <a:xfrm>
              <a:off x="4638520" y="3987142"/>
              <a:ext cx="95861" cy="88899"/>
            </a:xfrm>
            <a:prstGeom prst="rect">
              <a:avLst/>
            </a:prstGeom>
            <a:solidFill>
              <a:srgbClr val="C00000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258" name="Rectangle 4257"/>
            <p:cNvSpPr/>
            <p:nvPr/>
          </p:nvSpPr>
          <p:spPr bwMode="auto">
            <a:xfrm>
              <a:off x="4638520" y="4087811"/>
              <a:ext cx="95861" cy="88899"/>
            </a:xfrm>
            <a:prstGeom prst="rect">
              <a:avLst/>
            </a:prstGeom>
            <a:solidFill>
              <a:srgbClr val="92D050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259" name="Rectangle 4258"/>
            <p:cNvSpPr/>
            <p:nvPr/>
          </p:nvSpPr>
          <p:spPr bwMode="auto">
            <a:xfrm>
              <a:off x="4638520" y="4188481"/>
              <a:ext cx="95861" cy="88899"/>
            </a:xfrm>
            <a:prstGeom prst="rect">
              <a:avLst/>
            </a:prstGeom>
            <a:solidFill>
              <a:srgbClr val="CCCCCC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260" name="Rectangle 4259"/>
            <p:cNvSpPr/>
            <p:nvPr/>
          </p:nvSpPr>
          <p:spPr bwMode="auto">
            <a:xfrm>
              <a:off x="4638520" y="4289150"/>
              <a:ext cx="95861" cy="88899"/>
            </a:xfrm>
            <a:prstGeom prst="rect">
              <a:avLst/>
            </a:prstGeom>
            <a:solidFill>
              <a:srgbClr val="3333CC">
                <a:lumMod val="7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261" name="Rectangle 4260"/>
            <p:cNvSpPr/>
            <p:nvPr/>
          </p:nvSpPr>
          <p:spPr bwMode="auto">
            <a:xfrm>
              <a:off x="4638520" y="4389819"/>
              <a:ext cx="95861" cy="88899"/>
            </a:xfrm>
            <a:prstGeom prst="rect">
              <a:avLst/>
            </a:prstGeom>
            <a:solidFill>
              <a:srgbClr val="FFFFFF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262" name="Rectangle 4261"/>
            <p:cNvSpPr/>
            <p:nvPr/>
          </p:nvSpPr>
          <p:spPr bwMode="auto">
            <a:xfrm>
              <a:off x="4638520" y="4490489"/>
              <a:ext cx="95861" cy="88899"/>
            </a:xfrm>
            <a:prstGeom prst="rect">
              <a:avLst/>
            </a:prstGeom>
            <a:solidFill>
              <a:srgbClr val="FFFF00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</p:grpSp>
      <p:grpSp>
        <p:nvGrpSpPr>
          <p:cNvPr id="4263" name="Group 4262"/>
          <p:cNvGrpSpPr/>
          <p:nvPr/>
        </p:nvGrpSpPr>
        <p:grpSpPr>
          <a:xfrm>
            <a:off x="2980299" y="3785832"/>
            <a:ext cx="95861" cy="2001617"/>
            <a:chOff x="4745909" y="3785803"/>
            <a:chExt cx="95861" cy="2001617"/>
          </a:xfrm>
        </p:grpSpPr>
        <p:sp>
          <p:nvSpPr>
            <p:cNvPr id="4264" name="Rectangle 4263"/>
            <p:cNvSpPr/>
            <p:nvPr/>
          </p:nvSpPr>
          <p:spPr bwMode="auto">
            <a:xfrm>
              <a:off x="4745909" y="4591158"/>
              <a:ext cx="95861" cy="88899"/>
            </a:xfrm>
            <a:prstGeom prst="rect">
              <a:avLst/>
            </a:prstGeom>
            <a:solidFill>
              <a:srgbClr val="FFFF00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265" name="Rectangle 4264"/>
            <p:cNvSpPr/>
            <p:nvPr/>
          </p:nvSpPr>
          <p:spPr bwMode="auto">
            <a:xfrm>
              <a:off x="4745909" y="4691827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266" name="Rectangle 4265"/>
            <p:cNvSpPr/>
            <p:nvPr/>
          </p:nvSpPr>
          <p:spPr bwMode="auto">
            <a:xfrm>
              <a:off x="4745909" y="4792497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267" name="Rectangle 4266"/>
            <p:cNvSpPr/>
            <p:nvPr/>
          </p:nvSpPr>
          <p:spPr bwMode="auto">
            <a:xfrm>
              <a:off x="4745909" y="4893166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268" name="Rectangle 4267"/>
            <p:cNvSpPr/>
            <p:nvPr/>
          </p:nvSpPr>
          <p:spPr bwMode="auto">
            <a:xfrm>
              <a:off x="4745909" y="4993835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269" name="Rectangle 4268"/>
            <p:cNvSpPr/>
            <p:nvPr/>
          </p:nvSpPr>
          <p:spPr bwMode="auto">
            <a:xfrm>
              <a:off x="4745909" y="5094505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270" name="Rectangle 4269"/>
            <p:cNvSpPr/>
            <p:nvPr/>
          </p:nvSpPr>
          <p:spPr bwMode="auto">
            <a:xfrm>
              <a:off x="4745909" y="5195174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271" name="Rectangle 4270"/>
            <p:cNvSpPr/>
            <p:nvPr/>
          </p:nvSpPr>
          <p:spPr bwMode="auto">
            <a:xfrm>
              <a:off x="4745909" y="5295843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272" name="Rectangle 4271"/>
            <p:cNvSpPr/>
            <p:nvPr/>
          </p:nvSpPr>
          <p:spPr bwMode="auto">
            <a:xfrm>
              <a:off x="4745909" y="5396513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273" name="Rectangle 4272"/>
            <p:cNvSpPr/>
            <p:nvPr/>
          </p:nvSpPr>
          <p:spPr bwMode="auto">
            <a:xfrm>
              <a:off x="4745909" y="5497182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274" name="Rectangle 4273"/>
            <p:cNvSpPr/>
            <p:nvPr/>
          </p:nvSpPr>
          <p:spPr bwMode="auto">
            <a:xfrm>
              <a:off x="4745909" y="5597851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275" name="Rectangle 4274"/>
            <p:cNvSpPr/>
            <p:nvPr/>
          </p:nvSpPr>
          <p:spPr bwMode="auto">
            <a:xfrm>
              <a:off x="4745909" y="5698521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276" name="Rectangle 4275"/>
            <p:cNvSpPr/>
            <p:nvPr/>
          </p:nvSpPr>
          <p:spPr bwMode="auto">
            <a:xfrm>
              <a:off x="4745909" y="3785803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277" name="Rectangle 4276"/>
            <p:cNvSpPr/>
            <p:nvPr/>
          </p:nvSpPr>
          <p:spPr bwMode="auto">
            <a:xfrm>
              <a:off x="4745909" y="3886472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278" name="Rectangle 4277"/>
            <p:cNvSpPr/>
            <p:nvPr/>
          </p:nvSpPr>
          <p:spPr bwMode="auto">
            <a:xfrm>
              <a:off x="4745909" y="3987142"/>
              <a:ext cx="95861" cy="88899"/>
            </a:xfrm>
            <a:prstGeom prst="rect">
              <a:avLst/>
            </a:prstGeom>
            <a:solidFill>
              <a:srgbClr val="FFC000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279" name="Rectangle 4278"/>
            <p:cNvSpPr/>
            <p:nvPr/>
          </p:nvSpPr>
          <p:spPr bwMode="auto">
            <a:xfrm>
              <a:off x="4745909" y="4087811"/>
              <a:ext cx="95861" cy="88899"/>
            </a:xfrm>
            <a:prstGeom prst="rect">
              <a:avLst/>
            </a:prstGeom>
            <a:solidFill>
              <a:srgbClr val="C00000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280" name="Rectangle 4279"/>
            <p:cNvSpPr/>
            <p:nvPr/>
          </p:nvSpPr>
          <p:spPr bwMode="auto">
            <a:xfrm>
              <a:off x="4745909" y="4188481"/>
              <a:ext cx="95861" cy="88899"/>
            </a:xfrm>
            <a:prstGeom prst="rect">
              <a:avLst/>
            </a:prstGeom>
            <a:solidFill>
              <a:srgbClr val="92D050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281" name="Rectangle 4280"/>
            <p:cNvSpPr/>
            <p:nvPr/>
          </p:nvSpPr>
          <p:spPr bwMode="auto">
            <a:xfrm>
              <a:off x="4745909" y="4289150"/>
              <a:ext cx="95861" cy="88899"/>
            </a:xfrm>
            <a:prstGeom prst="rect">
              <a:avLst/>
            </a:prstGeom>
            <a:solidFill>
              <a:srgbClr val="CCCCCC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282" name="Rectangle 4281"/>
            <p:cNvSpPr/>
            <p:nvPr/>
          </p:nvSpPr>
          <p:spPr bwMode="auto">
            <a:xfrm>
              <a:off x="4745909" y="4389819"/>
              <a:ext cx="95861" cy="88899"/>
            </a:xfrm>
            <a:prstGeom prst="rect">
              <a:avLst/>
            </a:prstGeom>
            <a:solidFill>
              <a:srgbClr val="3333CC">
                <a:lumMod val="7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283" name="Rectangle 4282"/>
            <p:cNvSpPr/>
            <p:nvPr/>
          </p:nvSpPr>
          <p:spPr bwMode="auto">
            <a:xfrm>
              <a:off x="4745909" y="4490489"/>
              <a:ext cx="95861" cy="88899"/>
            </a:xfrm>
            <a:prstGeom prst="rect">
              <a:avLst/>
            </a:prstGeom>
            <a:solidFill>
              <a:srgbClr val="FFFFFF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</p:grpSp>
      <p:grpSp>
        <p:nvGrpSpPr>
          <p:cNvPr id="4284" name="Group 4283"/>
          <p:cNvGrpSpPr/>
          <p:nvPr/>
        </p:nvGrpSpPr>
        <p:grpSpPr>
          <a:xfrm>
            <a:off x="3310014" y="3785832"/>
            <a:ext cx="95861" cy="2001617"/>
            <a:chOff x="4853298" y="3785803"/>
            <a:chExt cx="95861" cy="2001617"/>
          </a:xfrm>
        </p:grpSpPr>
        <p:sp>
          <p:nvSpPr>
            <p:cNvPr id="4285" name="Rectangle 4284"/>
            <p:cNvSpPr/>
            <p:nvPr/>
          </p:nvSpPr>
          <p:spPr bwMode="auto">
            <a:xfrm>
              <a:off x="4853298" y="4591158"/>
              <a:ext cx="95861" cy="88899"/>
            </a:xfrm>
            <a:prstGeom prst="rect">
              <a:avLst/>
            </a:prstGeom>
            <a:solidFill>
              <a:srgbClr val="FFFFFF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286" name="Rectangle 4285"/>
            <p:cNvSpPr/>
            <p:nvPr/>
          </p:nvSpPr>
          <p:spPr bwMode="auto">
            <a:xfrm>
              <a:off x="4853298" y="4691827"/>
              <a:ext cx="95861" cy="88899"/>
            </a:xfrm>
            <a:prstGeom prst="rect">
              <a:avLst/>
            </a:prstGeom>
            <a:solidFill>
              <a:srgbClr val="FFFF00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287" name="Rectangle 4286"/>
            <p:cNvSpPr/>
            <p:nvPr/>
          </p:nvSpPr>
          <p:spPr bwMode="auto">
            <a:xfrm>
              <a:off x="4853298" y="4792497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288" name="Rectangle 4287"/>
            <p:cNvSpPr/>
            <p:nvPr/>
          </p:nvSpPr>
          <p:spPr bwMode="auto">
            <a:xfrm>
              <a:off x="4853298" y="4893166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289" name="Rectangle 4288"/>
            <p:cNvSpPr/>
            <p:nvPr/>
          </p:nvSpPr>
          <p:spPr bwMode="auto">
            <a:xfrm>
              <a:off x="4853298" y="4993835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290" name="Rectangle 4289"/>
            <p:cNvSpPr/>
            <p:nvPr/>
          </p:nvSpPr>
          <p:spPr bwMode="auto">
            <a:xfrm>
              <a:off x="4853298" y="5094505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291" name="Rectangle 4290"/>
            <p:cNvSpPr/>
            <p:nvPr/>
          </p:nvSpPr>
          <p:spPr bwMode="auto">
            <a:xfrm>
              <a:off x="4853298" y="5195174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292" name="Rectangle 4291"/>
            <p:cNvSpPr/>
            <p:nvPr/>
          </p:nvSpPr>
          <p:spPr bwMode="auto">
            <a:xfrm>
              <a:off x="4853298" y="5295843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293" name="Rectangle 4292"/>
            <p:cNvSpPr/>
            <p:nvPr/>
          </p:nvSpPr>
          <p:spPr bwMode="auto">
            <a:xfrm>
              <a:off x="4853298" y="5396513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294" name="Rectangle 4293"/>
            <p:cNvSpPr/>
            <p:nvPr/>
          </p:nvSpPr>
          <p:spPr bwMode="auto">
            <a:xfrm>
              <a:off x="4853298" y="5497182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295" name="Rectangle 4294"/>
            <p:cNvSpPr/>
            <p:nvPr/>
          </p:nvSpPr>
          <p:spPr bwMode="auto">
            <a:xfrm>
              <a:off x="4853298" y="5597851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296" name="Rectangle 4295"/>
            <p:cNvSpPr/>
            <p:nvPr/>
          </p:nvSpPr>
          <p:spPr bwMode="auto">
            <a:xfrm>
              <a:off x="4853298" y="5698521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297" name="Rectangle 4296"/>
            <p:cNvSpPr/>
            <p:nvPr/>
          </p:nvSpPr>
          <p:spPr bwMode="auto">
            <a:xfrm>
              <a:off x="4853298" y="3785803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298" name="Rectangle 4297"/>
            <p:cNvSpPr/>
            <p:nvPr/>
          </p:nvSpPr>
          <p:spPr bwMode="auto">
            <a:xfrm>
              <a:off x="4853298" y="3886472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299" name="Rectangle 4298"/>
            <p:cNvSpPr/>
            <p:nvPr/>
          </p:nvSpPr>
          <p:spPr bwMode="auto">
            <a:xfrm>
              <a:off x="4853298" y="3987142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300" name="Rectangle 4299"/>
            <p:cNvSpPr/>
            <p:nvPr/>
          </p:nvSpPr>
          <p:spPr bwMode="auto">
            <a:xfrm>
              <a:off x="4853298" y="4087811"/>
              <a:ext cx="95861" cy="88899"/>
            </a:xfrm>
            <a:prstGeom prst="rect">
              <a:avLst/>
            </a:prstGeom>
            <a:solidFill>
              <a:srgbClr val="FFC000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301" name="Rectangle 4300"/>
            <p:cNvSpPr/>
            <p:nvPr/>
          </p:nvSpPr>
          <p:spPr bwMode="auto">
            <a:xfrm>
              <a:off x="4853298" y="4188481"/>
              <a:ext cx="95861" cy="88899"/>
            </a:xfrm>
            <a:prstGeom prst="rect">
              <a:avLst/>
            </a:prstGeom>
            <a:solidFill>
              <a:srgbClr val="C00000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302" name="Rectangle 4301"/>
            <p:cNvSpPr/>
            <p:nvPr/>
          </p:nvSpPr>
          <p:spPr bwMode="auto">
            <a:xfrm>
              <a:off x="4853298" y="4289150"/>
              <a:ext cx="95861" cy="88899"/>
            </a:xfrm>
            <a:prstGeom prst="rect">
              <a:avLst/>
            </a:prstGeom>
            <a:solidFill>
              <a:srgbClr val="92D050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303" name="Rectangle 4302"/>
            <p:cNvSpPr/>
            <p:nvPr/>
          </p:nvSpPr>
          <p:spPr bwMode="auto">
            <a:xfrm>
              <a:off x="4853298" y="4389819"/>
              <a:ext cx="95861" cy="88899"/>
            </a:xfrm>
            <a:prstGeom prst="rect">
              <a:avLst/>
            </a:prstGeom>
            <a:solidFill>
              <a:srgbClr val="CCCCCC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304" name="Rectangle 4303"/>
            <p:cNvSpPr/>
            <p:nvPr/>
          </p:nvSpPr>
          <p:spPr bwMode="auto">
            <a:xfrm>
              <a:off x="4853298" y="4490489"/>
              <a:ext cx="95861" cy="88899"/>
            </a:xfrm>
            <a:prstGeom prst="rect">
              <a:avLst/>
            </a:prstGeom>
            <a:solidFill>
              <a:srgbClr val="3333CC">
                <a:lumMod val="7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</p:grpSp>
      <p:grpSp>
        <p:nvGrpSpPr>
          <p:cNvPr id="4305" name="Group 4304"/>
          <p:cNvGrpSpPr/>
          <p:nvPr/>
        </p:nvGrpSpPr>
        <p:grpSpPr>
          <a:xfrm>
            <a:off x="3639729" y="3785832"/>
            <a:ext cx="95861" cy="2001617"/>
            <a:chOff x="4960687" y="3785803"/>
            <a:chExt cx="95861" cy="2001617"/>
          </a:xfrm>
        </p:grpSpPr>
        <p:sp>
          <p:nvSpPr>
            <p:cNvPr id="4306" name="Rectangle 4305"/>
            <p:cNvSpPr/>
            <p:nvPr/>
          </p:nvSpPr>
          <p:spPr bwMode="auto">
            <a:xfrm>
              <a:off x="4960687" y="4591158"/>
              <a:ext cx="95861" cy="88899"/>
            </a:xfrm>
            <a:prstGeom prst="rect">
              <a:avLst/>
            </a:prstGeom>
            <a:solidFill>
              <a:srgbClr val="3333CC">
                <a:lumMod val="7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307" name="Rectangle 4306"/>
            <p:cNvSpPr/>
            <p:nvPr/>
          </p:nvSpPr>
          <p:spPr bwMode="auto">
            <a:xfrm>
              <a:off x="4960687" y="4691827"/>
              <a:ext cx="95861" cy="88899"/>
            </a:xfrm>
            <a:prstGeom prst="rect">
              <a:avLst/>
            </a:prstGeom>
            <a:solidFill>
              <a:srgbClr val="FFFFFF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308" name="Rectangle 4307"/>
            <p:cNvSpPr/>
            <p:nvPr/>
          </p:nvSpPr>
          <p:spPr bwMode="auto">
            <a:xfrm>
              <a:off x="4960687" y="4792497"/>
              <a:ext cx="95861" cy="88899"/>
            </a:xfrm>
            <a:prstGeom prst="rect">
              <a:avLst/>
            </a:prstGeom>
            <a:solidFill>
              <a:srgbClr val="FFFF00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309" name="Rectangle 4308"/>
            <p:cNvSpPr/>
            <p:nvPr/>
          </p:nvSpPr>
          <p:spPr bwMode="auto">
            <a:xfrm>
              <a:off x="4960687" y="4893166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310" name="Rectangle 4309"/>
            <p:cNvSpPr/>
            <p:nvPr/>
          </p:nvSpPr>
          <p:spPr bwMode="auto">
            <a:xfrm>
              <a:off x="4960687" y="4993835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311" name="Rectangle 4310"/>
            <p:cNvSpPr/>
            <p:nvPr/>
          </p:nvSpPr>
          <p:spPr bwMode="auto">
            <a:xfrm>
              <a:off x="4960687" y="5094505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312" name="Rectangle 4311"/>
            <p:cNvSpPr/>
            <p:nvPr/>
          </p:nvSpPr>
          <p:spPr bwMode="auto">
            <a:xfrm>
              <a:off x="4960687" y="5195174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313" name="Rectangle 4312"/>
            <p:cNvSpPr/>
            <p:nvPr/>
          </p:nvSpPr>
          <p:spPr bwMode="auto">
            <a:xfrm>
              <a:off x="4960687" y="5295843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314" name="Rectangle 4313"/>
            <p:cNvSpPr/>
            <p:nvPr/>
          </p:nvSpPr>
          <p:spPr bwMode="auto">
            <a:xfrm>
              <a:off x="4960687" y="5396513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315" name="Rectangle 4314"/>
            <p:cNvSpPr/>
            <p:nvPr/>
          </p:nvSpPr>
          <p:spPr bwMode="auto">
            <a:xfrm>
              <a:off x="4960687" y="5497182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316" name="Rectangle 4315"/>
            <p:cNvSpPr/>
            <p:nvPr/>
          </p:nvSpPr>
          <p:spPr bwMode="auto">
            <a:xfrm>
              <a:off x="4960687" y="5597851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317" name="Rectangle 4316"/>
            <p:cNvSpPr/>
            <p:nvPr/>
          </p:nvSpPr>
          <p:spPr bwMode="auto">
            <a:xfrm>
              <a:off x="4960687" y="5698521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318" name="Rectangle 4317"/>
            <p:cNvSpPr/>
            <p:nvPr/>
          </p:nvSpPr>
          <p:spPr bwMode="auto">
            <a:xfrm>
              <a:off x="4960687" y="3785803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319" name="Rectangle 4318"/>
            <p:cNvSpPr/>
            <p:nvPr/>
          </p:nvSpPr>
          <p:spPr bwMode="auto">
            <a:xfrm>
              <a:off x="4960687" y="3886472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320" name="Rectangle 4319"/>
            <p:cNvSpPr/>
            <p:nvPr/>
          </p:nvSpPr>
          <p:spPr bwMode="auto">
            <a:xfrm>
              <a:off x="4960687" y="3987142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321" name="Rectangle 4320"/>
            <p:cNvSpPr/>
            <p:nvPr/>
          </p:nvSpPr>
          <p:spPr bwMode="auto">
            <a:xfrm>
              <a:off x="4960687" y="4087811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322" name="Rectangle 4321"/>
            <p:cNvSpPr/>
            <p:nvPr/>
          </p:nvSpPr>
          <p:spPr bwMode="auto">
            <a:xfrm>
              <a:off x="4960687" y="4188481"/>
              <a:ext cx="95861" cy="88899"/>
            </a:xfrm>
            <a:prstGeom prst="rect">
              <a:avLst/>
            </a:prstGeom>
            <a:solidFill>
              <a:srgbClr val="FFC000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323" name="Rectangle 4322"/>
            <p:cNvSpPr/>
            <p:nvPr/>
          </p:nvSpPr>
          <p:spPr bwMode="auto">
            <a:xfrm>
              <a:off x="4960687" y="4289150"/>
              <a:ext cx="95861" cy="88899"/>
            </a:xfrm>
            <a:prstGeom prst="rect">
              <a:avLst/>
            </a:prstGeom>
            <a:solidFill>
              <a:srgbClr val="C00000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324" name="Rectangle 4323"/>
            <p:cNvSpPr/>
            <p:nvPr/>
          </p:nvSpPr>
          <p:spPr bwMode="auto">
            <a:xfrm>
              <a:off x="4960687" y="4389819"/>
              <a:ext cx="95861" cy="88899"/>
            </a:xfrm>
            <a:prstGeom prst="rect">
              <a:avLst/>
            </a:prstGeom>
            <a:solidFill>
              <a:srgbClr val="92D050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325" name="Rectangle 4324"/>
            <p:cNvSpPr/>
            <p:nvPr/>
          </p:nvSpPr>
          <p:spPr bwMode="auto">
            <a:xfrm>
              <a:off x="4960687" y="4490489"/>
              <a:ext cx="95861" cy="88899"/>
            </a:xfrm>
            <a:prstGeom prst="rect">
              <a:avLst/>
            </a:prstGeom>
            <a:solidFill>
              <a:srgbClr val="CCCCCC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</p:grpSp>
      <p:grpSp>
        <p:nvGrpSpPr>
          <p:cNvPr id="4326" name="Group 4325"/>
          <p:cNvGrpSpPr/>
          <p:nvPr/>
        </p:nvGrpSpPr>
        <p:grpSpPr>
          <a:xfrm>
            <a:off x="3969444" y="3785832"/>
            <a:ext cx="95861" cy="2001617"/>
            <a:chOff x="5068076" y="3785803"/>
            <a:chExt cx="95861" cy="2001617"/>
          </a:xfrm>
        </p:grpSpPr>
        <p:sp>
          <p:nvSpPr>
            <p:cNvPr id="4327" name="Rectangle 4326"/>
            <p:cNvSpPr/>
            <p:nvPr/>
          </p:nvSpPr>
          <p:spPr bwMode="auto">
            <a:xfrm>
              <a:off x="5068076" y="4591158"/>
              <a:ext cx="95861" cy="88899"/>
            </a:xfrm>
            <a:prstGeom prst="rect">
              <a:avLst/>
            </a:prstGeom>
            <a:solidFill>
              <a:srgbClr val="CCCCCC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328" name="Rectangle 4327"/>
            <p:cNvSpPr/>
            <p:nvPr/>
          </p:nvSpPr>
          <p:spPr bwMode="auto">
            <a:xfrm>
              <a:off x="5068076" y="4691827"/>
              <a:ext cx="95861" cy="88899"/>
            </a:xfrm>
            <a:prstGeom prst="rect">
              <a:avLst/>
            </a:prstGeom>
            <a:solidFill>
              <a:srgbClr val="3333CC">
                <a:lumMod val="7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329" name="Rectangle 4328"/>
            <p:cNvSpPr/>
            <p:nvPr/>
          </p:nvSpPr>
          <p:spPr bwMode="auto">
            <a:xfrm>
              <a:off x="5068076" y="4792497"/>
              <a:ext cx="95861" cy="88899"/>
            </a:xfrm>
            <a:prstGeom prst="rect">
              <a:avLst/>
            </a:prstGeom>
            <a:solidFill>
              <a:srgbClr val="FFFFFF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330" name="Rectangle 4329"/>
            <p:cNvSpPr/>
            <p:nvPr/>
          </p:nvSpPr>
          <p:spPr bwMode="auto">
            <a:xfrm>
              <a:off x="5068076" y="4893166"/>
              <a:ext cx="95861" cy="88899"/>
            </a:xfrm>
            <a:prstGeom prst="rect">
              <a:avLst/>
            </a:prstGeom>
            <a:solidFill>
              <a:srgbClr val="FFFF00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331" name="Rectangle 4330"/>
            <p:cNvSpPr/>
            <p:nvPr/>
          </p:nvSpPr>
          <p:spPr bwMode="auto">
            <a:xfrm>
              <a:off x="5068076" y="4993835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332" name="Rectangle 4331"/>
            <p:cNvSpPr/>
            <p:nvPr/>
          </p:nvSpPr>
          <p:spPr bwMode="auto">
            <a:xfrm>
              <a:off x="5068076" y="5094505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333" name="Rectangle 4332"/>
            <p:cNvSpPr/>
            <p:nvPr/>
          </p:nvSpPr>
          <p:spPr bwMode="auto">
            <a:xfrm>
              <a:off x="5068076" y="5195174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334" name="Rectangle 4333"/>
            <p:cNvSpPr/>
            <p:nvPr/>
          </p:nvSpPr>
          <p:spPr bwMode="auto">
            <a:xfrm>
              <a:off x="5068076" y="5295843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335" name="Rectangle 4334"/>
            <p:cNvSpPr/>
            <p:nvPr/>
          </p:nvSpPr>
          <p:spPr bwMode="auto">
            <a:xfrm>
              <a:off x="5068076" y="5396513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336" name="Rectangle 4335"/>
            <p:cNvSpPr/>
            <p:nvPr/>
          </p:nvSpPr>
          <p:spPr bwMode="auto">
            <a:xfrm>
              <a:off x="5068076" y="5497182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337" name="Rectangle 4336"/>
            <p:cNvSpPr/>
            <p:nvPr/>
          </p:nvSpPr>
          <p:spPr bwMode="auto">
            <a:xfrm>
              <a:off x="5068076" y="5597851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338" name="Rectangle 4337"/>
            <p:cNvSpPr/>
            <p:nvPr/>
          </p:nvSpPr>
          <p:spPr bwMode="auto">
            <a:xfrm>
              <a:off x="5068076" y="5698521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339" name="Rectangle 4338"/>
            <p:cNvSpPr/>
            <p:nvPr/>
          </p:nvSpPr>
          <p:spPr bwMode="auto">
            <a:xfrm>
              <a:off x="5068076" y="3785803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340" name="Rectangle 4339"/>
            <p:cNvSpPr/>
            <p:nvPr/>
          </p:nvSpPr>
          <p:spPr bwMode="auto">
            <a:xfrm>
              <a:off x="5068076" y="3886472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341" name="Rectangle 4340"/>
            <p:cNvSpPr/>
            <p:nvPr/>
          </p:nvSpPr>
          <p:spPr bwMode="auto">
            <a:xfrm>
              <a:off x="5068076" y="3987142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342" name="Rectangle 4341"/>
            <p:cNvSpPr/>
            <p:nvPr/>
          </p:nvSpPr>
          <p:spPr bwMode="auto">
            <a:xfrm>
              <a:off x="5068076" y="4087811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343" name="Rectangle 4342"/>
            <p:cNvSpPr/>
            <p:nvPr/>
          </p:nvSpPr>
          <p:spPr bwMode="auto">
            <a:xfrm>
              <a:off x="5068076" y="4188481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344" name="Rectangle 4343"/>
            <p:cNvSpPr/>
            <p:nvPr/>
          </p:nvSpPr>
          <p:spPr bwMode="auto">
            <a:xfrm>
              <a:off x="5068076" y="4289150"/>
              <a:ext cx="95861" cy="88899"/>
            </a:xfrm>
            <a:prstGeom prst="rect">
              <a:avLst/>
            </a:prstGeom>
            <a:solidFill>
              <a:srgbClr val="FFC000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345" name="Rectangle 4344"/>
            <p:cNvSpPr/>
            <p:nvPr/>
          </p:nvSpPr>
          <p:spPr bwMode="auto">
            <a:xfrm>
              <a:off x="5068076" y="4389819"/>
              <a:ext cx="95861" cy="88899"/>
            </a:xfrm>
            <a:prstGeom prst="rect">
              <a:avLst/>
            </a:prstGeom>
            <a:solidFill>
              <a:srgbClr val="C00000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346" name="Rectangle 4345"/>
            <p:cNvSpPr/>
            <p:nvPr/>
          </p:nvSpPr>
          <p:spPr bwMode="auto">
            <a:xfrm>
              <a:off x="5068076" y="4490489"/>
              <a:ext cx="95861" cy="88899"/>
            </a:xfrm>
            <a:prstGeom prst="rect">
              <a:avLst/>
            </a:prstGeom>
            <a:solidFill>
              <a:srgbClr val="92D050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</p:grpSp>
      <p:grpSp>
        <p:nvGrpSpPr>
          <p:cNvPr id="4347" name="Group 4346"/>
          <p:cNvGrpSpPr/>
          <p:nvPr/>
        </p:nvGrpSpPr>
        <p:grpSpPr>
          <a:xfrm>
            <a:off x="4299159" y="3785832"/>
            <a:ext cx="95861" cy="2001617"/>
            <a:chOff x="5175465" y="3785803"/>
            <a:chExt cx="95861" cy="2001617"/>
          </a:xfrm>
        </p:grpSpPr>
        <p:sp>
          <p:nvSpPr>
            <p:cNvPr id="4348" name="Rectangle 4347"/>
            <p:cNvSpPr/>
            <p:nvPr/>
          </p:nvSpPr>
          <p:spPr bwMode="auto">
            <a:xfrm>
              <a:off x="5175465" y="4591158"/>
              <a:ext cx="95861" cy="88899"/>
            </a:xfrm>
            <a:prstGeom prst="rect">
              <a:avLst/>
            </a:prstGeom>
            <a:solidFill>
              <a:srgbClr val="92D050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349" name="Rectangle 4348"/>
            <p:cNvSpPr/>
            <p:nvPr/>
          </p:nvSpPr>
          <p:spPr bwMode="auto">
            <a:xfrm>
              <a:off x="5175465" y="4691827"/>
              <a:ext cx="95861" cy="88899"/>
            </a:xfrm>
            <a:prstGeom prst="rect">
              <a:avLst/>
            </a:prstGeom>
            <a:solidFill>
              <a:srgbClr val="CCCCCC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350" name="Rectangle 4349"/>
            <p:cNvSpPr/>
            <p:nvPr/>
          </p:nvSpPr>
          <p:spPr bwMode="auto">
            <a:xfrm>
              <a:off x="5175465" y="4792497"/>
              <a:ext cx="95861" cy="88899"/>
            </a:xfrm>
            <a:prstGeom prst="rect">
              <a:avLst/>
            </a:prstGeom>
            <a:solidFill>
              <a:srgbClr val="3333CC">
                <a:lumMod val="7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351" name="Rectangle 4350"/>
            <p:cNvSpPr/>
            <p:nvPr/>
          </p:nvSpPr>
          <p:spPr bwMode="auto">
            <a:xfrm>
              <a:off x="5175465" y="4893166"/>
              <a:ext cx="95861" cy="88899"/>
            </a:xfrm>
            <a:prstGeom prst="rect">
              <a:avLst/>
            </a:prstGeom>
            <a:solidFill>
              <a:srgbClr val="FFFFFF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352" name="Rectangle 4351"/>
            <p:cNvSpPr/>
            <p:nvPr/>
          </p:nvSpPr>
          <p:spPr bwMode="auto">
            <a:xfrm>
              <a:off x="5175465" y="4993835"/>
              <a:ext cx="95861" cy="88899"/>
            </a:xfrm>
            <a:prstGeom prst="rect">
              <a:avLst/>
            </a:prstGeom>
            <a:solidFill>
              <a:srgbClr val="FFFF00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353" name="Rectangle 4352"/>
            <p:cNvSpPr/>
            <p:nvPr/>
          </p:nvSpPr>
          <p:spPr bwMode="auto">
            <a:xfrm>
              <a:off x="5175465" y="5094505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354" name="Rectangle 4353"/>
            <p:cNvSpPr/>
            <p:nvPr/>
          </p:nvSpPr>
          <p:spPr bwMode="auto">
            <a:xfrm>
              <a:off x="5175465" y="5195174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355" name="Rectangle 4354"/>
            <p:cNvSpPr/>
            <p:nvPr/>
          </p:nvSpPr>
          <p:spPr bwMode="auto">
            <a:xfrm>
              <a:off x="5175465" y="5295843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356" name="Rectangle 4355"/>
            <p:cNvSpPr/>
            <p:nvPr/>
          </p:nvSpPr>
          <p:spPr bwMode="auto">
            <a:xfrm>
              <a:off x="5175465" y="5396513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357" name="Rectangle 4356"/>
            <p:cNvSpPr/>
            <p:nvPr/>
          </p:nvSpPr>
          <p:spPr bwMode="auto">
            <a:xfrm>
              <a:off x="5175465" y="5497182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358" name="Rectangle 4357"/>
            <p:cNvSpPr/>
            <p:nvPr/>
          </p:nvSpPr>
          <p:spPr bwMode="auto">
            <a:xfrm>
              <a:off x="5175465" y="5597851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359" name="Rectangle 4358"/>
            <p:cNvSpPr/>
            <p:nvPr/>
          </p:nvSpPr>
          <p:spPr bwMode="auto">
            <a:xfrm>
              <a:off x="5175465" y="5698521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360" name="Rectangle 4359"/>
            <p:cNvSpPr/>
            <p:nvPr/>
          </p:nvSpPr>
          <p:spPr bwMode="auto">
            <a:xfrm>
              <a:off x="5175465" y="3785803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361" name="Rectangle 4360"/>
            <p:cNvSpPr/>
            <p:nvPr/>
          </p:nvSpPr>
          <p:spPr bwMode="auto">
            <a:xfrm>
              <a:off x="5175465" y="3886472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362" name="Rectangle 4361"/>
            <p:cNvSpPr/>
            <p:nvPr/>
          </p:nvSpPr>
          <p:spPr bwMode="auto">
            <a:xfrm>
              <a:off x="5175465" y="3987142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363" name="Rectangle 4362"/>
            <p:cNvSpPr/>
            <p:nvPr/>
          </p:nvSpPr>
          <p:spPr bwMode="auto">
            <a:xfrm>
              <a:off x="5175465" y="4087811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364" name="Rectangle 4363"/>
            <p:cNvSpPr/>
            <p:nvPr/>
          </p:nvSpPr>
          <p:spPr bwMode="auto">
            <a:xfrm>
              <a:off x="5175465" y="4188481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365" name="Rectangle 4364"/>
            <p:cNvSpPr/>
            <p:nvPr/>
          </p:nvSpPr>
          <p:spPr bwMode="auto">
            <a:xfrm>
              <a:off x="5175465" y="4289150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366" name="Rectangle 4365"/>
            <p:cNvSpPr/>
            <p:nvPr/>
          </p:nvSpPr>
          <p:spPr bwMode="auto">
            <a:xfrm>
              <a:off x="5175465" y="4389819"/>
              <a:ext cx="95861" cy="88899"/>
            </a:xfrm>
            <a:prstGeom prst="rect">
              <a:avLst/>
            </a:prstGeom>
            <a:solidFill>
              <a:srgbClr val="FFC000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367" name="Rectangle 4366"/>
            <p:cNvSpPr/>
            <p:nvPr/>
          </p:nvSpPr>
          <p:spPr bwMode="auto">
            <a:xfrm>
              <a:off x="5175465" y="4490489"/>
              <a:ext cx="95861" cy="88899"/>
            </a:xfrm>
            <a:prstGeom prst="rect">
              <a:avLst/>
            </a:prstGeom>
            <a:solidFill>
              <a:srgbClr val="C00000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</p:grpSp>
      <p:grpSp>
        <p:nvGrpSpPr>
          <p:cNvPr id="4368" name="Group 4367"/>
          <p:cNvGrpSpPr/>
          <p:nvPr/>
        </p:nvGrpSpPr>
        <p:grpSpPr>
          <a:xfrm>
            <a:off x="4628874" y="3785832"/>
            <a:ext cx="95861" cy="2001617"/>
            <a:chOff x="5282854" y="3785803"/>
            <a:chExt cx="95861" cy="2001617"/>
          </a:xfrm>
        </p:grpSpPr>
        <p:sp>
          <p:nvSpPr>
            <p:cNvPr id="4369" name="Rectangle 4368"/>
            <p:cNvSpPr/>
            <p:nvPr/>
          </p:nvSpPr>
          <p:spPr bwMode="auto">
            <a:xfrm>
              <a:off x="5282854" y="4591158"/>
              <a:ext cx="95861" cy="88899"/>
            </a:xfrm>
            <a:prstGeom prst="rect">
              <a:avLst/>
            </a:prstGeom>
            <a:solidFill>
              <a:srgbClr val="C00000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370" name="Rectangle 4369"/>
            <p:cNvSpPr/>
            <p:nvPr/>
          </p:nvSpPr>
          <p:spPr bwMode="auto">
            <a:xfrm>
              <a:off x="5282854" y="4691827"/>
              <a:ext cx="95861" cy="88899"/>
            </a:xfrm>
            <a:prstGeom prst="rect">
              <a:avLst/>
            </a:prstGeom>
            <a:solidFill>
              <a:srgbClr val="92D050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371" name="Rectangle 4370"/>
            <p:cNvSpPr/>
            <p:nvPr/>
          </p:nvSpPr>
          <p:spPr bwMode="auto">
            <a:xfrm>
              <a:off x="5282854" y="4792497"/>
              <a:ext cx="95861" cy="88899"/>
            </a:xfrm>
            <a:prstGeom prst="rect">
              <a:avLst/>
            </a:prstGeom>
            <a:solidFill>
              <a:srgbClr val="CCCCCC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372" name="Rectangle 4371"/>
            <p:cNvSpPr/>
            <p:nvPr/>
          </p:nvSpPr>
          <p:spPr bwMode="auto">
            <a:xfrm>
              <a:off x="5282854" y="4893166"/>
              <a:ext cx="95861" cy="88899"/>
            </a:xfrm>
            <a:prstGeom prst="rect">
              <a:avLst/>
            </a:prstGeom>
            <a:solidFill>
              <a:srgbClr val="3333CC">
                <a:lumMod val="7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373" name="Rectangle 4372"/>
            <p:cNvSpPr/>
            <p:nvPr/>
          </p:nvSpPr>
          <p:spPr bwMode="auto">
            <a:xfrm>
              <a:off x="5282854" y="4993835"/>
              <a:ext cx="95861" cy="88899"/>
            </a:xfrm>
            <a:prstGeom prst="rect">
              <a:avLst/>
            </a:prstGeom>
            <a:solidFill>
              <a:srgbClr val="FFFFFF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374" name="Rectangle 4373"/>
            <p:cNvSpPr/>
            <p:nvPr/>
          </p:nvSpPr>
          <p:spPr bwMode="auto">
            <a:xfrm>
              <a:off x="5282854" y="5094505"/>
              <a:ext cx="95861" cy="88899"/>
            </a:xfrm>
            <a:prstGeom prst="rect">
              <a:avLst/>
            </a:prstGeom>
            <a:solidFill>
              <a:srgbClr val="FFFF00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375" name="Rectangle 4374"/>
            <p:cNvSpPr/>
            <p:nvPr/>
          </p:nvSpPr>
          <p:spPr bwMode="auto">
            <a:xfrm>
              <a:off x="5282854" y="5195174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376" name="Rectangle 4375"/>
            <p:cNvSpPr/>
            <p:nvPr/>
          </p:nvSpPr>
          <p:spPr bwMode="auto">
            <a:xfrm>
              <a:off x="5282854" y="5295843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377" name="Rectangle 4376"/>
            <p:cNvSpPr/>
            <p:nvPr/>
          </p:nvSpPr>
          <p:spPr bwMode="auto">
            <a:xfrm>
              <a:off x="5282854" y="5396513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378" name="Rectangle 4377"/>
            <p:cNvSpPr/>
            <p:nvPr/>
          </p:nvSpPr>
          <p:spPr bwMode="auto">
            <a:xfrm>
              <a:off x="5282854" y="5497182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379" name="Rectangle 4378"/>
            <p:cNvSpPr/>
            <p:nvPr/>
          </p:nvSpPr>
          <p:spPr bwMode="auto">
            <a:xfrm>
              <a:off x="5282854" y="5597851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380" name="Rectangle 4379"/>
            <p:cNvSpPr/>
            <p:nvPr/>
          </p:nvSpPr>
          <p:spPr bwMode="auto">
            <a:xfrm>
              <a:off x="5282854" y="5698521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381" name="Rectangle 4380"/>
            <p:cNvSpPr/>
            <p:nvPr/>
          </p:nvSpPr>
          <p:spPr bwMode="auto">
            <a:xfrm>
              <a:off x="5282854" y="3785803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382" name="Rectangle 4381"/>
            <p:cNvSpPr/>
            <p:nvPr/>
          </p:nvSpPr>
          <p:spPr bwMode="auto">
            <a:xfrm>
              <a:off x="5282854" y="3886472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383" name="Rectangle 4382"/>
            <p:cNvSpPr/>
            <p:nvPr/>
          </p:nvSpPr>
          <p:spPr bwMode="auto">
            <a:xfrm>
              <a:off x="5282854" y="3987142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384" name="Rectangle 4383"/>
            <p:cNvSpPr/>
            <p:nvPr/>
          </p:nvSpPr>
          <p:spPr bwMode="auto">
            <a:xfrm>
              <a:off x="5282854" y="4087811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385" name="Rectangle 4384"/>
            <p:cNvSpPr/>
            <p:nvPr/>
          </p:nvSpPr>
          <p:spPr bwMode="auto">
            <a:xfrm>
              <a:off x="5282854" y="4188481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386" name="Rectangle 4385"/>
            <p:cNvSpPr/>
            <p:nvPr/>
          </p:nvSpPr>
          <p:spPr bwMode="auto">
            <a:xfrm>
              <a:off x="5282854" y="4289150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387" name="Rectangle 4386"/>
            <p:cNvSpPr/>
            <p:nvPr/>
          </p:nvSpPr>
          <p:spPr bwMode="auto">
            <a:xfrm>
              <a:off x="5282854" y="4389819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388" name="Rectangle 4387"/>
            <p:cNvSpPr/>
            <p:nvPr/>
          </p:nvSpPr>
          <p:spPr bwMode="auto">
            <a:xfrm>
              <a:off x="5282854" y="4490489"/>
              <a:ext cx="95861" cy="88899"/>
            </a:xfrm>
            <a:prstGeom prst="rect">
              <a:avLst/>
            </a:prstGeom>
            <a:solidFill>
              <a:srgbClr val="FFC000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</p:grpSp>
      <p:grpSp>
        <p:nvGrpSpPr>
          <p:cNvPr id="4389" name="Group 4388"/>
          <p:cNvGrpSpPr/>
          <p:nvPr/>
        </p:nvGrpSpPr>
        <p:grpSpPr>
          <a:xfrm>
            <a:off x="4958589" y="3785832"/>
            <a:ext cx="95861" cy="2001617"/>
            <a:chOff x="5390244" y="3785803"/>
            <a:chExt cx="95861" cy="2001617"/>
          </a:xfrm>
        </p:grpSpPr>
        <p:sp>
          <p:nvSpPr>
            <p:cNvPr id="4390" name="Rectangle 4389"/>
            <p:cNvSpPr/>
            <p:nvPr/>
          </p:nvSpPr>
          <p:spPr bwMode="auto">
            <a:xfrm>
              <a:off x="5390244" y="4591158"/>
              <a:ext cx="95861" cy="88899"/>
            </a:xfrm>
            <a:prstGeom prst="rect">
              <a:avLst/>
            </a:prstGeom>
            <a:solidFill>
              <a:srgbClr val="FFC000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391" name="Rectangle 4390"/>
            <p:cNvSpPr/>
            <p:nvPr/>
          </p:nvSpPr>
          <p:spPr bwMode="auto">
            <a:xfrm>
              <a:off x="5390244" y="4691827"/>
              <a:ext cx="95861" cy="88899"/>
            </a:xfrm>
            <a:prstGeom prst="rect">
              <a:avLst/>
            </a:prstGeom>
            <a:solidFill>
              <a:srgbClr val="C00000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392" name="Rectangle 4391"/>
            <p:cNvSpPr/>
            <p:nvPr/>
          </p:nvSpPr>
          <p:spPr bwMode="auto">
            <a:xfrm>
              <a:off x="5390244" y="4792497"/>
              <a:ext cx="95861" cy="88899"/>
            </a:xfrm>
            <a:prstGeom prst="rect">
              <a:avLst/>
            </a:prstGeom>
            <a:solidFill>
              <a:srgbClr val="92D050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393" name="Rectangle 4392"/>
            <p:cNvSpPr/>
            <p:nvPr/>
          </p:nvSpPr>
          <p:spPr bwMode="auto">
            <a:xfrm>
              <a:off x="5390244" y="4893166"/>
              <a:ext cx="95861" cy="88899"/>
            </a:xfrm>
            <a:prstGeom prst="rect">
              <a:avLst/>
            </a:prstGeom>
            <a:solidFill>
              <a:srgbClr val="CCCCCC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394" name="Rectangle 4393"/>
            <p:cNvSpPr/>
            <p:nvPr/>
          </p:nvSpPr>
          <p:spPr bwMode="auto">
            <a:xfrm>
              <a:off x="5390244" y="4993835"/>
              <a:ext cx="95861" cy="88899"/>
            </a:xfrm>
            <a:prstGeom prst="rect">
              <a:avLst/>
            </a:prstGeom>
            <a:solidFill>
              <a:srgbClr val="3333CC">
                <a:lumMod val="7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395" name="Rectangle 4394"/>
            <p:cNvSpPr/>
            <p:nvPr/>
          </p:nvSpPr>
          <p:spPr bwMode="auto">
            <a:xfrm>
              <a:off x="5390244" y="5094505"/>
              <a:ext cx="95861" cy="88899"/>
            </a:xfrm>
            <a:prstGeom prst="rect">
              <a:avLst/>
            </a:prstGeom>
            <a:solidFill>
              <a:srgbClr val="FFFFFF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396" name="Rectangle 4395"/>
            <p:cNvSpPr/>
            <p:nvPr/>
          </p:nvSpPr>
          <p:spPr bwMode="auto">
            <a:xfrm>
              <a:off x="5390244" y="5195174"/>
              <a:ext cx="95861" cy="88899"/>
            </a:xfrm>
            <a:prstGeom prst="rect">
              <a:avLst/>
            </a:prstGeom>
            <a:solidFill>
              <a:srgbClr val="FFFF00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397" name="Rectangle 4396"/>
            <p:cNvSpPr/>
            <p:nvPr/>
          </p:nvSpPr>
          <p:spPr bwMode="auto">
            <a:xfrm>
              <a:off x="5390244" y="5295843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398" name="Rectangle 4397"/>
            <p:cNvSpPr/>
            <p:nvPr/>
          </p:nvSpPr>
          <p:spPr bwMode="auto">
            <a:xfrm>
              <a:off x="5390244" y="5396513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399" name="Rectangle 4398"/>
            <p:cNvSpPr/>
            <p:nvPr/>
          </p:nvSpPr>
          <p:spPr bwMode="auto">
            <a:xfrm>
              <a:off x="5390244" y="5497182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400" name="Rectangle 4399"/>
            <p:cNvSpPr/>
            <p:nvPr/>
          </p:nvSpPr>
          <p:spPr bwMode="auto">
            <a:xfrm>
              <a:off x="5390244" y="5597851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401" name="Rectangle 4400"/>
            <p:cNvSpPr/>
            <p:nvPr/>
          </p:nvSpPr>
          <p:spPr bwMode="auto">
            <a:xfrm>
              <a:off x="5390244" y="5698521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402" name="Rectangle 4401"/>
            <p:cNvSpPr/>
            <p:nvPr/>
          </p:nvSpPr>
          <p:spPr bwMode="auto">
            <a:xfrm>
              <a:off x="5390244" y="3785803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403" name="Rectangle 4402"/>
            <p:cNvSpPr/>
            <p:nvPr/>
          </p:nvSpPr>
          <p:spPr bwMode="auto">
            <a:xfrm>
              <a:off x="5390244" y="3886472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404" name="Rectangle 4403"/>
            <p:cNvSpPr/>
            <p:nvPr/>
          </p:nvSpPr>
          <p:spPr bwMode="auto">
            <a:xfrm>
              <a:off x="5390244" y="3987142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405" name="Rectangle 4404"/>
            <p:cNvSpPr/>
            <p:nvPr/>
          </p:nvSpPr>
          <p:spPr bwMode="auto">
            <a:xfrm>
              <a:off x="5390244" y="4087811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406" name="Rectangle 4405"/>
            <p:cNvSpPr/>
            <p:nvPr/>
          </p:nvSpPr>
          <p:spPr bwMode="auto">
            <a:xfrm>
              <a:off x="5390244" y="4188481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407" name="Rectangle 4406"/>
            <p:cNvSpPr/>
            <p:nvPr/>
          </p:nvSpPr>
          <p:spPr bwMode="auto">
            <a:xfrm>
              <a:off x="5390244" y="4289150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408" name="Rectangle 4407"/>
            <p:cNvSpPr/>
            <p:nvPr/>
          </p:nvSpPr>
          <p:spPr bwMode="auto">
            <a:xfrm>
              <a:off x="5390244" y="4389819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409" name="Rectangle 4408"/>
            <p:cNvSpPr/>
            <p:nvPr/>
          </p:nvSpPr>
          <p:spPr bwMode="auto">
            <a:xfrm>
              <a:off x="5390244" y="4490489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</p:grpSp>
      <p:grpSp>
        <p:nvGrpSpPr>
          <p:cNvPr id="4410" name="Group 4409"/>
          <p:cNvGrpSpPr/>
          <p:nvPr/>
        </p:nvGrpSpPr>
        <p:grpSpPr>
          <a:xfrm>
            <a:off x="5288304" y="3785832"/>
            <a:ext cx="95861" cy="2001617"/>
            <a:chOff x="5497633" y="3785803"/>
            <a:chExt cx="95861" cy="2001617"/>
          </a:xfrm>
        </p:grpSpPr>
        <p:sp>
          <p:nvSpPr>
            <p:cNvPr id="4411" name="Rectangle 4410"/>
            <p:cNvSpPr/>
            <p:nvPr/>
          </p:nvSpPr>
          <p:spPr bwMode="auto">
            <a:xfrm>
              <a:off x="5497633" y="4591158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412" name="Rectangle 4411"/>
            <p:cNvSpPr/>
            <p:nvPr/>
          </p:nvSpPr>
          <p:spPr bwMode="auto">
            <a:xfrm>
              <a:off x="5497633" y="4691827"/>
              <a:ext cx="95861" cy="88899"/>
            </a:xfrm>
            <a:prstGeom prst="rect">
              <a:avLst/>
            </a:prstGeom>
            <a:solidFill>
              <a:srgbClr val="FFC000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413" name="Rectangle 4412"/>
            <p:cNvSpPr/>
            <p:nvPr/>
          </p:nvSpPr>
          <p:spPr bwMode="auto">
            <a:xfrm>
              <a:off x="5497633" y="4792497"/>
              <a:ext cx="95861" cy="88899"/>
            </a:xfrm>
            <a:prstGeom prst="rect">
              <a:avLst/>
            </a:prstGeom>
            <a:solidFill>
              <a:srgbClr val="C00000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414" name="Rectangle 4413"/>
            <p:cNvSpPr/>
            <p:nvPr/>
          </p:nvSpPr>
          <p:spPr bwMode="auto">
            <a:xfrm>
              <a:off x="5497633" y="4893166"/>
              <a:ext cx="95861" cy="88899"/>
            </a:xfrm>
            <a:prstGeom prst="rect">
              <a:avLst/>
            </a:prstGeom>
            <a:solidFill>
              <a:srgbClr val="92D050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415" name="Rectangle 4414"/>
            <p:cNvSpPr/>
            <p:nvPr/>
          </p:nvSpPr>
          <p:spPr bwMode="auto">
            <a:xfrm>
              <a:off x="5497633" y="4993835"/>
              <a:ext cx="95861" cy="88899"/>
            </a:xfrm>
            <a:prstGeom prst="rect">
              <a:avLst/>
            </a:prstGeom>
            <a:solidFill>
              <a:srgbClr val="CCCCCC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416" name="Rectangle 4415"/>
            <p:cNvSpPr/>
            <p:nvPr/>
          </p:nvSpPr>
          <p:spPr bwMode="auto">
            <a:xfrm>
              <a:off x="5497633" y="5094505"/>
              <a:ext cx="95861" cy="88899"/>
            </a:xfrm>
            <a:prstGeom prst="rect">
              <a:avLst/>
            </a:prstGeom>
            <a:solidFill>
              <a:srgbClr val="3333CC">
                <a:lumMod val="7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417" name="Rectangle 4416"/>
            <p:cNvSpPr/>
            <p:nvPr/>
          </p:nvSpPr>
          <p:spPr bwMode="auto">
            <a:xfrm>
              <a:off x="5497633" y="5195174"/>
              <a:ext cx="95861" cy="88899"/>
            </a:xfrm>
            <a:prstGeom prst="rect">
              <a:avLst/>
            </a:prstGeom>
            <a:solidFill>
              <a:srgbClr val="FFFFFF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418" name="Rectangle 4417"/>
            <p:cNvSpPr/>
            <p:nvPr/>
          </p:nvSpPr>
          <p:spPr bwMode="auto">
            <a:xfrm>
              <a:off x="5497633" y="5295843"/>
              <a:ext cx="95861" cy="88899"/>
            </a:xfrm>
            <a:prstGeom prst="rect">
              <a:avLst/>
            </a:prstGeom>
            <a:solidFill>
              <a:srgbClr val="FFFF00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419" name="Rectangle 4418"/>
            <p:cNvSpPr/>
            <p:nvPr/>
          </p:nvSpPr>
          <p:spPr bwMode="auto">
            <a:xfrm>
              <a:off x="5497633" y="5396513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420" name="Rectangle 4419"/>
            <p:cNvSpPr/>
            <p:nvPr/>
          </p:nvSpPr>
          <p:spPr bwMode="auto">
            <a:xfrm>
              <a:off x="5497633" y="5497182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421" name="Rectangle 4420"/>
            <p:cNvSpPr/>
            <p:nvPr/>
          </p:nvSpPr>
          <p:spPr bwMode="auto">
            <a:xfrm>
              <a:off x="5497633" y="5597851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422" name="Rectangle 4421"/>
            <p:cNvSpPr/>
            <p:nvPr/>
          </p:nvSpPr>
          <p:spPr bwMode="auto">
            <a:xfrm>
              <a:off x="5497633" y="5698521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423" name="Rectangle 4422"/>
            <p:cNvSpPr/>
            <p:nvPr/>
          </p:nvSpPr>
          <p:spPr bwMode="auto">
            <a:xfrm>
              <a:off x="5497633" y="3785803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424" name="Rectangle 4423"/>
            <p:cNvSpPr/>
            <p:nvPr/>
          </p:nvSpPr>
          <p:spPr bwMode="auto">
            <a:xfrm>
              <a:off x="5497633" y="3886472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425" name="Rectangle 4424"/>
            <p:cNvSpPr/>
            <p:nvPr/>
          </p:nvSpPr>
          <p:spPr bwMode="auto">
            <a:xfrm>
              <a:off x="5497633" y="3987142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426" name="Rectangle 4425"/>
            <p:cNvSpPr/>
            <p:nvPr/>
          </p:nvSpPr>
          <p:spPr bwMode="auto">
            <a:xfrm>
              <a:off x="5497633" y="4087811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427" name="Rectangle 4426"/>
            <p:cNvSpPr/>
            <p:nvPr/>
          </p:nvSpPr>
          <p:spPr bwMode="auto">
            <a:xfrm>
              <a:off x="5497633" y="4188481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428" name="Rectangle 4427"/>
            <p:cNvSpPr/>
            <p:nvPr/>
          </p:nvSpPr>
          <p:spPr bwMode="auto">
            <a:xfrm>
              <a:off x="5497633" y="4289150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429" name="Rectangle 4428"/>
            <p:cNvSpPr/>
            <p:nvPr/>
          </p:nvSpPr>
          <p:spPr bwMode="auto">
            <a:xfrm>
              <a:off x="5497633" y="4389819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430" name="Rectangle 4429"/>
            <p:cNvSpPr/>
            <p:nvPr/>
          </p:nvSpPr>
          <p:spPr bwMode="auto">
            <a:xfrm>
              <a:off x="5497633" y="4490489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</p:grpSp>
      <p:grpSp>
        <p:nvGrpSpPr>
          <p:cNvPr id="4431" name="Group 4430"/>
          <p:cNvGrpSpPr/>
          <p:nvPr/>
        </p:nvGrpSpPr>
        <p:grpSpPr>
          <a:xfrm>
            <a:off x="5618019" y="3785832"/>
            <a:ext cx="95861" cy="2001617"/>
            <a:chOff x="5605022" y="3785803"/>
            <a:chExt cx="95861" cy="2001617"/>
          </a:xfrm>
        </p:grpSpPr>
        <p:sp>
          <p:nvSpPr>
            <p:cNvPr id="4432" name="Rectangle 4431"/>
            <p:cNvSpPr/>
            <p:nvPr/>
          </p:nvSpPr>
          <p:spPr bwMode="auto">
            <a:xfrm>
              <a:off x="5605022" y="4591158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433" name="Rectangle 4432"/>
            <p:cNvSpPr/>
            <p:nvPr/>
          </p:nvSpPr>
          <p:spPr bwMode="auto">
            <a:xfrm>
              <a:off x="5605022" y="4691827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434" name="Rectangle 4433"/>
            <p:cNvSpPr/>
            <p:nvPr/>
          </p:nvSpPr>
          <p:spPr bwMode="auto">
            <a:xfrm>
              <a:off x="5605022" y="4792497"/>
              <a:ext cx="95861" cy="88899"/>
            </a:xfrm>
            <a:prstGeom prst="rect">
              <a:avLst/>
            </a:prstGeom>
            <a:solidFill>
              <a:srgbClr val="FFC000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435" name="Rectangle 4434"/>
            <p:cNvSpPr/>
            <p:nvPr/>
          </p:nvSpPr>
          <p:spPr bwMode="auto">
            <a:xfrm>
              <a:off x="5605022" y="4893166"/>
              <a:ext cx="95861" cy="88899"/>
            </a:xfrm>
            <a:prstGeom prst="rect">
              <a:avLst/>
            </a:prstGeom>
            <a:solidFill>
              <a:srgbClr val="C00000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436" name="Rectangle 4435"/>
            <p:cNvSpPr/>
            <p:nvPr/>
          </p:nvSpPr>
          <p:spPr bwMode="auto">
            <a:xfrm>
              <a:off x="5605022" y="4993835"/>
              <a:ext cx="95861" cy="88899"/>
            </a:xfrm>
            <a:prstGeom prst="rect">
              <a:avLst/>
            </a:prstGeom>
            <a:solidFill>
              <a:srgbClr val="92D050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437" name="Rectangle 4436"/>
            <p:cNvSpPr/>
            <p:nvPr/>
          </p:nvSpPr>
          <p:spPr bwMode="auto">
            <a:xfrm>
              <a:off x="5605022" y="5094505"/>
              <a:ext cx="95861" cy="88899"/>
            </a:xfrm>
            <a:prstGeom prst="rect">
              <a:avLst/>
            </a:prstGeom>
            <a:solidFill>
              <a:srgbClr val="CCCCCC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438" name="Rectangle 4437"/>
            <p:cNvSpPr/>
            <p:nvPr/>
          </p:nvSpPr>
          <p:spPr bwMode="auto">
            <a:xfrm>
              <a:off x="5605022" y="5195174"/>
              <a:ext cx="95861" cy="88899"/>
            </a:xfrm>
            <a:prstGeom prst="rect">
              <a:avLst/>
            </a:prstGeom>
            <a:solidFill>
              <a:srgbClr val="3333CC">
                <a:lumMod val="7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439" name="Rectangle 4438"/>
            <p:cNvSpPr/>
            <p:nvPr/>
          </p:nvSpPr>
          <p:spPr bwMode="auto">
            <a:xfrm>
              <a:off x="5605022" y="5295843"/>
              <a:ext cx="95861" cy="88899"/>
            </a:xfrm>
            <a:prstGeom prst="rect">
              <a:avLst/>
            </a:prstGeom>
            <a:solidFill>
              <a:srgbClr val="FFFFFF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440" name="Rectangle 4439"/>
            <p:cNvSpPr/>
            <p:nvPr/>
          </p:nvSpPr>
          <p:spPr bwMode="auto">
            <a:xfrm>
              <a:off x="5605022" y="5396513"/>
              <a:ext cx="95861" cy="88899"/>
            </a:xfrm>
            <a:prstGeom prst="rect">
              <a:avLst/>
            </a:prstGeom>
            <a:solidFill>
              <a:srgbClr val="FFFF00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441" name="Rectangle 4440"/>
            <p:cNvSpPr/>
            <p:nvPr/>
          </p:nvSpPr>
          <p:spPr bwMode="auto">
            <a:xfrm>
              <a:off x="5605022" y="5497182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442" name="Rectangle 4441"/>
            <p:cNvSpPr/>
            <p:nvPr/>
          </p:nvSpPr>
          <p:spPr bwMode="auto">
            <a:xfrm>
              <a:off x="5605022" y="5597851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443" name="Rectangle 4442"/>
            <p:cNvSpPr/>
            <p:nvPr/>
          </p:nvSpPr>
          <p:spPr bwMode="auto">
            <a:xfrm>
              <a:off x="5605022" y="5698521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444" name="Rectangle 4443"/>
            <p:cNvSpPr/>
            <p:nvPr/>
          </p:nvSpPr>
          <p:spPr bwMode="auto">
            <a:xfrm>
              <a:off x="5605022" y="3785803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445" name="Rectangle 4444"/>
            <p:cNvSpPr/>
            <p:nvPr/>
          </p:nvSpPr>
          <p:spPr bwMode="auto">
            <a:xfrm>
              <a:off x="5605022" y="3886472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446" name="Rectangle 4445"/>
            <p:cNvSpPr/>
            <p:nvPr/>
          </p:nvSpPr>
          <p:spPr bwMode="auto">
            <a:xfrm>
              <a:off x="5605022" y="3987142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447" name="Rectangle 4446"/>
            <p:cNvSpPr/>
            <p:nvPr/>
          </p:nvSpPr>
          <p:spPr bwMode="auto">
            <a:xfrm>
              <a:off x="5605022" y="4087811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448" name="Rectangle 4447"/>
            <p:cNvSpPr/>
            <p:nvPr/>
          </p:nvSpPr>
          <p:spPr bwMode="auto">
            <a:xfrm>
              <a:off x="5605022" y="4188481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449" name="Rectangle 4448"/>
            <p:cNvSpPr/>
            <p:nvPr/>
          </p:nvSpPr>
          <p:spPr bwMode="auto">
            <a:xfrm>
              <a:off x="5605022" y="4289150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450" name="Rectangle 4449"/>
            <p:cNvSpPr/>
            <p:nvPr/>
          </p:nvSpPr>
          <p:spPr bwMode="auto">
            <a:xfrm>
              <a:off x="5605022" y="4389819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451" name="Rectangle 4450"/>
            <p:cNvSpPr/>
            <p:nvPr/>
          </p:nvSpPr>
          <p:spPr bwMode="auto">
            <a:xfrm>
              <a:off x="5605022" y="4490489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</p:grpSp>
      <p:grpSp>
        <p:nvGrpSpPr>
          <p:cNvPr id="4452" name="Group 4451"/>
          <p:cNvGrpSpPr/>
          <p:nvPr/>
        </p:nvGrpSpPr>
        <p:grpSpPr>
          <a:xfrm>
            <a:off x="5947734" y="3785832"/>
            <a:ext cx="95861" cy="2001617"/>
            <a:chOff x="5712411" y="3785803"/>
            <a:chExt cx="95861" cy="2001617"/>
          </a:xfrm>
        </p:grpSpPr>
        <p:sp>
          <p:nvSpPr>
            <p:cNvPr id="4453" name="Rectangle 4452"/>
            <p:cNvSpPr/>
            <p:nvPr/>
          </p:nvSpPr>
          <p:spPr bwMode="auto">
            <a:xfrm>
              <a:off x="5712411" y="4591158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454" name="Rectangle 4453"/>
            <p:cNvSpPr/>
            <p:nvPr/>
          </p:nvSpPr>
          <p:spPr bwMode="auto">
            <a:xfrm>
              <a:off x="5712411" y="4691827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455" name="Rectangle 4454"/>
            <p:cNvSpPr/>
            <p:nvPr/>
          </p:nvSpPr>
          <p:spPr bwMode="auto">
            <a:xfrm>
              <a:off x="5712411" y="4792497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456" name="Rectangle 4455"/>
            <p:cNvSpPr/>
            <p:nvPr/>
          </p:nvSpPr>
          <p:spPr bwMode="auto">
            <a:xfrm>
              <a:off x="5712411" y="4893166"/>
              <a:ext cx="95861" cy="88899"/>
            </a:xfrm>
            <a:prstGeom prst="rect">
              <a:avLst/>
            </a:prstGeom>
            <a:solidFill>
              <a:srgbClr val="FFC000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457" name="Rectangle 4456"/>
            <p:cNvSpPr/>
            <p:nvPr/>
          </p:nvSpPr>
          <p:spPr bwMode="auto">
            <a:xfrm>
              <a:off x="5712411" y="4993835"/>
              <a:ext cx="95861" cy="88899"/>
            </a:xfrm>
            <a:prstGeom prst="rect">
              <a:avLst/>
            </a:prstGeom>
            <a:solidFill>
              <a:srgbClr val="C00000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458" name="Rectangle 4457"/>
            <p:cNvSpPr/>
            <p:nvPr/>
          </p:nvSpPr>
          <p:spPr bwMode="auto">
            <a:xfrm>
              <a:off x="5712411" y="5094505"/>
              <a:ext cx="95861" cy="88899"/>
            </a:xfrm>
            <a:prstGeom prst="rect">
              <a:avLst/>
            </a:prstGeom>
            <a:solidFill>
              <a:srgbClr val="92D050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459" name="Rectangle 4458"/>
            <p:cNvSpPr/>
            <p:nvPr/>
          </p:nvSpPr>
          <p:spPr bwMode="auto">
            <a:xfrm>
              <a:off x="5712411" y="5195174"/>
              <a:ext cx="95861" cy="88899"/>
            </a:xfrm>
            <a:prstGeom prst="rect">
              <a:avLst/>
            </a:prstGeom>
            <a:solidFill>
              <a:srgbClr val="CCCCCC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460" name="Rectangle 4459"/>
            <p:cNvSpPr/>
            <p:nvPr/>
          </p:nvSpPr>
          <p:spPr bwMode="auto">
            <a:xfrm>
              <a:off x="5712411" y="5295843"/>
              <a:ext cx="95861" cy="88899"/>
            </a:xfrm>
            <a:prstGeom prst="rect">
              <a:avLst/>
            </a:prstGeom>
            <a:solidFill>
              <a:srgbClr val="3333CC">
                <a:lumMod val="7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461" name="Rectangle 4460"/>
            <p:cNvSpPr/>
            <p:nvPr/>
          </p:nvSpPr>
          <p:spPr bwMode="auto">
            <a:xfrm>
              <a:off x="5712411" y="5396513"/>
              <a:ext cx="95861" cy="88899"/>
            </a:xfrm>
            <a:prstGeom prst="rect">
              <a:avLst/>
            </a:prstGeom>
            <a:solidFill>
              <a:srgbClr val="FFFFFF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462" name="Rectangle 4461"/>
            <p:cNvSpPr/>
            <p:nvPr/>
          </p:nvSpPr>
          <p:spPr bwMode="auto">
            <a:xfrm>
              <a:off x="5712411" y="5497182"/>
              <a:ext cx="95861" cy="88899"/>
            </a:xfrm>
            <a:prstGeom prst="rect">
              <a:avLst/>
            </a:prstGeom>
            <a:solidFill>
              <a:srgbClr val="FFFF00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463" name="Rectangle 4462"/>
            <p:cNvSpPr/>
            <p:nvPr/>
          </p:nvSpPr>
          <p:spPr bwMode="auto">
            <a:xfrm>
              <a:off x="5712411" y="5597851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464" name="Rectangle 4463"/>
            <p:cNvSpPr/>
            <p:nvPr/>
          </p:nvSpPr>
          <p:spPr bwMode="auto">
            <a:xfrm>
              <a:off x="5712411" y="5698521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465" name="Rectangle 4464"/>
            <p:cNvSpPr/>
            <p:nvPr/>
          </p:nvSpPr>
          <p:spPr bwMode="auto">
            <a:xfrm>
              <a:off x="5712411" y="3785803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466" name="Rectangle 4465"/>
            <p:cNvSpPr/>
            <p:nvPr/>
          </p:nvSpPr>
          <p:spPr bwMode="auto">
            <a:xfrm>
              <a:off x="5712411" y="3886472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467" name="Rectangle 4466"/>
            <p:cNvSpPr/>
            <p:nvPr/>
          </p:nvSpPr>
          <p:spPr bwMode="auto">
            <a:xfrm>
              <a:off x="5712411" y="3987142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468" name="Rectangle 4467"/>
            <p:cNvSpPr/>
            <p:nvPr/>
          </p:nvSpPr>
          <p:spPr bwMode="auto">
            <a:xfrm>
              <a:off x="5712411" y="4087811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469" name="Rectangle 4468"/>
            <p:cNvSpPr/>
            <p:nvPr/>
          </p:nvSpPr>
          <p:spPr bwMode="auto">
            <a:xfrm>
              <a:off x="5712411" y="4188481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470" name="Rectangle 4469"/>
            <p:cNvSpPr/>
            <p:nvPr/>
          </p:nvSpPr>
          <p:spPr bwMode="auto">
            <a:xfrm>
              <a:off x="5712411" y="4289150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471" name="Rectangle 4470"/>
            <p:cNvSpPr/>
            <p:nvPr/>
          </p:nvSpPr>
          <p:spPr bwMode="auto">
            <a:xfrm>
              <a:off x="5712411" y="4389819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472" name="Rectangle 4471"/>
            <p:cNvSpPr/>
            <p:nvPr/>
          </p:nvSpPr>
          <p:spPr bwMode="auto">
            <a:xfrm>
              <a:off x="5712411" y="4490489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</p:grpSp>
      <p:grpSp>
        <p:nvGrpSpPr>
          <p:cNvPr id="4473" name="Group 4472"/>
          <p:cNvGrpSpPr/>
          <p:nvPr/>
        </p:nvGrpSpPr>
        <p:grpSpPr>
          <a:xfrm>
            <a:off x="6277449" y="3785832"/>
            <a:ext cx="95861" cy="2001617"/>
            <a:chOff x="5819800" y="3785803"/>
            <a:chExt cx="95861" cy="2001617"/>
          </a:xfrm>
        </p:grpSpPr>
        <p:sp>
          <p:nvSpPr>
            <p:cNvPr id="4474" name="Rectangle 4473"/>
            <p:cNvSpPr/>
            <p:nvPr/>
          </p:nvSpPr>
          <p:spPr bwMode="auto">
            <a:xfrm>
              <a:off x="5819800" y="4591158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475" name="Rectangle 4474"/>
            <p:cNvSpPr/>
            <p:nvPr/>
          </p:nvSpPr>
          <p:spPr bwMode="auto">
            <a:xfrm>
              <a:off x="5819800" y="4691827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476" name="Rectangle 4475"/>
            <p:cNvSpPr/>
            <p:nvPr/>
          </p:nvSpPr>
          <p:spPr bwMode="auto">
            <a:xfrm>
              <a:off x="5819800" y="4792497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477" name="Rectangle 4476"/>
            <p:cNvSpPr/>
            <p:nvPr/>
          </p:nvSpPr>
          <p:spPr bwMode="auto">
            <a:xfrm>
              <a:off x="5819800" y="4893166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478" name="Rectangle 4477"/>
            <p:cNvSpPr/>
            <p:nvPr/>
          </p:nvSpPr>
          <p:spPr bwMode="auto">
            <a:xfrm>
              <a:off x="5819800" y="4993835"/>
              <a:ext cx="95861" cy="88899"/>
            </a:xfrm>
            <a:prstGeom prst="rect">
              <a:avLst/>
            </a:prstGeom>
            <a:solidFill>
              <a:srgbClr val="FFC000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479" name="Rectangle 4478"/>
            <p:cNvSpPr/>
            <p:nvPr/>
          </p:nvSpPr>
          <p:spPr bwMode="auto">
            <a:xfrm>
              <a:off x="5819800" y="5094505"/>
              <a:ext cx="95861" cy="88899"/>
            </a:xfrm>
            <a:prstGeom prst="rect">
              <a:avLst/>
            </a:prstGeom>
            <a:solidFill>
              <a:srgbClr val="C00000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480" name="Rectangle 4479"/>
            <p:cNvSpPr/>
            <p:nvPr/>
          </p:nvSpPr>
          <p:spPr bwMode="auto">
            <a:xfrm>
              <a:off x="5819800" y="5195174"/>
              <a:ext cx="95861" cy="88899"/>
            </a:xfrm>
            <a:prstGeom prst="rect">
              <a:avLst/>
            </a:prstGeom>
            <a:solidFill>
              <a:srgbClr val="92D050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481" name="Rectangle 4480"/>
            <p:cNvSpPr/>
            <p:nvPr/>
          </p:nvSpPr>
          <p:spPr bwMode="auto">
            <a:xfrm>
              <a:off x="5819800" y="5295843"/>
              <a:ext cx="95861" cy="88899"/>
            </a:xfrm>
            <a:prstGeom prst="rect">
              <a:avLst/>
            </a:prstGeom>
            <a:solidFill>
              <a:srgbClr val="CCCCCC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482" name="Rectangle 4481"/>
            <p:cNvSpPr/>
            <p:nvPr/>
          </p:nvSpPr>
          <p:spPr bwMode="auto">
            <a:xfrm>
              <a:off x="5819800" y="5396513"/>
              <a:ext cx="95861" cy="88899"/>
            </a:xfrm>
            <a:prstGeom prst="rect">
              <a:avLst/>
            </a:prstGeom>
            <a:solidFill>
              <a:srgbClr val="3333CC">
                <a:lumMod val="7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483" name="Rectangle 4482"/>
            <p:cNvSpPr/>
            <p:nvPr/>
          </p:nvSpPr>
          <p:spPr bwMode="auto">
            <a:xfrm>
              <a:off x="5819800" y="5497182"/>
              <a:ext cx="95861" cy="88899"/>
            </a:xfrm>
            <a:prstGeom prst="rect">
              <a:avLst/>
            </a:prstGeom>
            <a:solidFill>
              <a:srgbClr val="FFFFFF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484" name="Rectangle 4483"/>
            <p:cNvSpPr/>
            <p:nvPr/>
          </p:nvSpPr>
          <p:spPr bwMode="auto">
            <a:xfrm>
              <a:off x="5819800" y="5597851"/>
              <a:ext cx="95861" cy="88899"/>
            </a:xfrm>
            <a:prstGeom prst="rect">
              <a:avLst/>
            </a:prstGeom>
            <a:solidFill>
              <a:srgbClr val="FFFF00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485" name="Rectangle 4484"/>
            <p:cNvSpPr/>
            <p:nvPr/>
          </p:nvSpPr>
          <p:spPr bwMode="auto">
            <a:xfrm>
              <a:off x="5819800" y="5698521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486" name="Rectangle 4485"/>
            <p:cNvSpPr/>
            <p:nvPr/>
          </p:nvSpPr>
          <p:spPr bwMode="auto">
            <a:xfrm>
              <a:off x="5819800" y="3785803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487" name="Rectangle 4486"/>
            <p:cNvSpPr/>
            <p:nvPr/>
          </p:nvSpPr>
          <p:spPr bwMode="auto">
            <a:xfrm>
              <a:off x="5819800" y="3886472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488" name="Rectangle 4487"/>
            <p:cNvSpPr/>
            <p:nvPr/>
          </p:nvSpPr>
          <p:spPr bwMode="auto">
            <a:xfrm>
              <a:off x="5819800" y="3987142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489" name="Rectangle 4488"/>
            <p:cNvSpPr/>
            <p:nvPr/>
          </p:nvSpPr>
          <p:spPr bwMode="auto">
            <a:xfrm>
              <a:off x="5819800" y="4087811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490" name="Rectangle 4489"/>
            <p:cNvSpPr/>
            <p:nvPr/>
          </p:nvSpPr>
          <p:spPr bwMode="auto">
            <a:xfrm>
              <a:off x="5819800" y="4188481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491" name="Rectangle 4490"/>
            <p:cNvSpPr/>
            <p:nvPr/>
          </p:nvSpPr>
          <p:spPr bwMode="auto">
            <a:xfrm>
              <a:off x="5819800" y="4289150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492" name="Rectangle 4491"/>
            <p:cNvSpPr/>
            <p:nvPr/>
          </p:nvSpPr>
          <p:spPr bwMode="auto">
            <a:xfrm>
              <a:off x="5819800" y="4389819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493" name="Rectangle 4492"/>
            <p:cNvSpPr/>
            <p:nvPr/>
          </p:nvSpPr>
          <p:spPr bwMode="auto">
            <a:xfrm>
              <a:off x="5819800" y="4490489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</p:grpSp>
      <p:grpSp>
        <p:nvGrpSpPr>
          <p:cNvPr id="4494" name="Group 4493"/>
          <p:cNvGrpSpPr/>
          <p:nvPr/>
        </p:nvGrpSpPr>
        <p:grpSpPr>
          <a:xfrm>
            <a:off x="6607164" y="3785832"/>
            <a:ext cx="95861" cy="2001617"/>
            <a:chOff x="5927189" y="3785803"/>
            <a:chExt cx="95861" cy="2001617"/>
          </a:xfrm>
        </p:grpSpPr>
        <p:sp>
          <p:nvSpPr>
            <p:cNvPr id="4495" name="Rectangle 4494"/>
            <p:cNvSpPr/>
            <p:nvPr/>
          </p:nvSpPr>
          <p:spPr bwMode="auto">
            <a:xfrm>
              <a:off x="5927189" y="4591158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496" name="Rectangle 4495"/>
            <p:cNvSpPr/>
            <p:nvPr/>
          </p:nvSpPr>
          <p:spPr bwMode="auto">
            <a:xfrm>
              <a:off x="5927189" y="4691827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497" name="Rectangle 4496"/>
            <p:cNvSpPr/>
            <p:nvPr/>
          </p:nvSpPr>
          <p:spPr bwMode="auto">
            <a:xfrm>
              <a:off x="5927189" y="4792497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498" name="Rectangle 4497"/>
            <p:cNvSpPr/>
            <p:nvPr/>
          </p:nvSpPr>
          <p:spPr bwMode="auto">
            <a:xfrm>
              <a:off x="5927189" y="4893166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499" name="Rectangle 4498"/>
            <p:cNvSpPr/>
            <p:nvPr/>
          </p:nvSpPr>
          <p:spPr bwMode="auto">
            <a:xfrm>
              <a:off x="5927189" y="4993835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500" name="Rectangle 4499"/>
            <p:cNvSpPr/>
            <p:nvPr/>
          </p:nvSpPr>
          <p:spPr bwMode="auto">
            <a:xfrm>
              <a:off x="5927189" y="5094505"/>
              <a:ext cx="95861" cy="88899"/>
            </a:xfrm>
            <a:prstGeom prst="rect">
              <a:avLst/>
            </a:prstGeom>
            <a:solidFill>
              <a:srgbClr val="FFC000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501" name="Rectangle 4500"/>
            <p:cNvSpPr/>
            <p:nvPr/>
          </p:nvSpPr>
          <p:spPr bwMode="auto">
            <a:xfrm>
              <a:off x="5927189" y="5195174"/>
              <a:ext cx="95861" cy="88899"/>
            </a:xfrm>
            <a:prstGeom prst="rect">
              <a:avLst/>
            </a:prstGeom>
            <a:solidFill>
              <a:srgbClr val="C00000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502" name="Rectangle 4501"/>
            <p:cNvSpPr/>
            <p:nvPr/>
          </p:nvSpPr>
          <p:spPr bwMode="auto">
            <a:xfrm>
              <a:off x="5927189" y="5295843"/>
              <a:ext cx="95861" cy="88899"/>
            </a:xfrm>
            <a:prstGeom prst="rect">
              <a:avLst/>
            </a:prstGeom>
            <a:solidFill>
              <a:srgbClr val="92D050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503" name="Rectangle 4502"/>
            <p:cNvSpPr/>
            <p:nvPr/>
          </p:nvSpPr>
          <p:spPr bwMode="auto">
            <a:xfrm>
              <a:off x="5927189" y="5396513"/>
              <a:ext cx="95861" cy="88899"/>
            </a:xfrm>
            <a:prstGeom prst="rect">
              <a:avLst/>
            </a:prstGeom>
            <a:solidFill>
              <a:srgbClr val="CCCCCC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504" name="Rectangle 4503"/>
            <p:cNvSpPr/>
            <p:nvPr/>
          </p:nvSpPr>
          <p:spPr bwMode="auto">
            <a:xfrm>
              <a:off x="5927189" y="5497182"/>
              <a:ext cx="95861" cy="88899"/>
            </a:xfrm>
            <a:prstGeom prst="rect">
              <a:avLst/>
            </a:prstGeom>
            <a:solidFill>
              <a:srgbClr val="3333CC">
                <a:lumMod val="7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505" name="Rectangle 4504"/>
            <p:cNvSpPr/>
            <p:nvPr/>
          </p:nvSpPr>
          <p:spPr bwMode="auto">
            <a:xfrm>
              <a:off x="5927189" y="5597851"/>
              <a:ext cx="95861" cy="88899"/>
            </a:xfrm>
            <a:prstGeom prst="rect">
              <a:avLst/>
            </a:prstGeom>
            <a:solidFill>
              <a:srgbClr val="FFFFFF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506" name="Rectangle 4505"/>
            <p:cNvSpPr/>
            <p:nvPr/>
          </p:nvSpPr>
          <p:spPr bwMode="auto">
            <a:xfrm>
              <a:off x="5927189" y="5698521"/>
              <a:ext cx="95861" cy="88899"/>
            </a:xfrm>
            <a:prstGeom prst="rect">
              <a:avLst/>
            </a:prstGeom>
            <a:solidFill>
              <a:srgbClr val="FFFF00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507" name="Rectangle 4506"/>
            <p:cNvSpPr/>
            <p:nvPr/>
          </p:nvSpPr>
          <p:spPr bwMode="auto">
            <a:xfrm>
              <a:off x="5927189" y="3785803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508" name="Rectangle 4507"/>
            <p:cNvSpPr/>
            <p:nvPr/>
          </p:nvSpPr>
          <p:spPr bwMode="auto">
            <a:xfrm>
              <a:off x="5927189" y="3886472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509" name="Rectangle 4508"/>
            <p:cNvSpPr/>
            <p:nvPr/>
          </p:nvSpPr>
          <p:spPr bwMode="auto">
            <a:xfrm>
              <a:off x="5927189" y="3987142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510" name="Rectangle 4509"/>
            <p:cNvSpPr/>
            <p:nvPr/>
          </p:nvSpPr>
          <p:spPr bwMode="auto">
            <a:xfrm>
              <a:off x="5927189" y="4087811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511" name="Rectangle 4510"/>
            <p:cNvSpPr/>
            <p:nvPr/>
          </p:nvSpPr>
          <p:spPr bwMode="auto">
            <a:xfrm>
              <a:off x="5927189" y="4188481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512" name="Rectangle 4511"/>
            <p:cNvSpPr/>
            <p:nvPr/>
          </p:nvSpPr>
          <p:spPr bwMode="auto">
            <a:xfrm>
              <a:off x="5927189" y="4289150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513" name="Rectangle 4512"/>
            <p:cNvSpPr/>
            <p:nvPr/>
          </p:nvSpPr>
          <p:spPr bwMode="auto">
            <a:xfrm>
              <a:off x="5927189" y="4389819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514" name="Rectangle 4513"/>
            <p:cNvSpPr/>
            <p:nvPr/>
          </p:nvSpPr>
          <p:spPr bwMode="auto">
            <a:xfrm>
              <a:off x="5927189" y="4490489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</p:grpSp>
      <p:grpSp>
        <p:nvGrpSpPr>
          <p:cNvPr id="4515" name="Group 4514"/>
          <p:cNvGrpSpPr/>
          <p:nvPr/>
        </p:nvGrpSpPr>
        <p:grpSpPr>
          <a:xfrm>
            <a:off x="6936879" y="3785832"/>
            <a:ext cx="95861" cy="2001617"/>
            <a:chOff x="6034578" y="3785803"/>
            <a:chExt cx="95861" cy="2001617"/>
          </a:xfrm>
        </p:grpSpPr>
        <p:sp>
          <p:nvSpPr>
            <p:cNvPr id="4516" name="Rectangle 4515"/>
            <p:cNvSpPr/>
            <p:nvPr/>
          </p:nvSpPr>
          <p:spPr bwMode="auto">
            <a:xfrm>
              <a:off x="6034578" y="4591158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517" name="Rectangle 4516"/>
            <p:cNvSpPr/>
            <p:nvPr/>
          </p:nvSpPr>
          <p:spPr bwMode="auto">
            <a:xfrm>
              <a:off x="6034578" y="4691827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518" name="Rectangle 4517"/>
            <p:cNvSpPr/>
            <p:nvPr/>
          </p:nvSpPr>
          <p:spPr bwMode="auto">
            <a:xfrm>
              <a:off x="6034578" y="4792497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519" name="Rectangle 4518"/>
            <p:cNvSpPr/>
            <p:nvPr/>
          </p:nvSpPr>
          <p:spPr bwMode="auto">
            <a:xfrm>
              <a:off x="6034578" y="4893166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520" name="Rectangle 4519"/>
            <p:cNvSpPr/>
            <p:nvPr/>
          </p:nvSpPr>
          <p:spPr bwMode="auto">
            <a:xfrm>
              <a:off x="6034578" y="4993835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521" name="Rectangle 4520"/>
            <p:cNvSpPr/>
            <p:nvPr/>
          </p:nvSpPr>
          <p:spPr bwMode="auto">
            <a:xfrm>
              <a:off x="6034578" y="5094505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522" name="Rectangle 4521"/>
            <p:cNvSpPr/>
            <p:nvPr/>
          </p:nvSpPr>
          <p:spPr bwMode="auto">
            <a:xfrm>
              <a:off x="6034578" y="5195174"/>
              <a:ext cx="95861" cy="88899"/>
            </a:xfrm>
            <a:prstGeom prst="rect">
              <a:avLst/>
            </a:prstGeom>
            <a:solidFill>
              <a:srgbClr val="FFC000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523" name="Rectangle 4522"/>
            <p:cNvSpPr/>
            <p:nvPr/>
          </p:nvSpPr>
          <p:spPr bwMode="auto">
            <a:xfrm>
              <a:off x="6034578" y="5295843"/>
              <a:ext cx="95861" cy="88899"/>
            </a:xfrm>
            <a:prstGeom prst="rect">
              <a:avLst/>
            </a:prstGeom>
            <a:solidFill>
              <a:srgbClr val="C00000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524" name="Rectangle 4523"/>
            <p:cNvSpPr/>
            <p:nvPr/>
          </p:nvSpPr>
          <p:spPr bwMode="auto">
            <a:xfrm>
              <a:off x="6034578" y="5396513"/>
              <a:ext cx="95861" cy="88899"/>
            </a:xfrm>
            <a:prstGeom prst="rect">
              <a:avLst/>
            </a:prstGeom>
            <a:solidFill>
              <a:srgbClr val="92D050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525" name="Rectangle 4524"/>
            <p:cNvSpPr/>
            <p:nvPr/>
          </p:nvSpPr>
          <p:spPr bwMode="auto">
            <a:xfrm>
              <a:off x="6034578" y="5497182"/>
              <a:ext cx="95861" cy="88899"/>
            </a:xfrm>
            <a:prstGeom prst="rect">
              <a:avLst/>
            </a:prstGeom>
            <a:solidFill>
              <a:srgbClr val="CCCCCC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526" name="Rectangle 4525"/>
            <p:cNvSpPr/>
            <p:nvPr/>
          </p:nvSpPr>
          <p:spPr bwMode="auto">
            <a:xfrm>
              <a:off x="6034578" y="5597851"/>
              <a:ext cx="95861" cy="88899"/>
            </a:xfrm>
            <a:prstGeom prst="rect">
              <a:avLst/>
            </a:prstGeom>
            <a:solidFill>
              <a:srgbClr val="3333CC">
                <a:lumMod val="7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527" name="Rectangle 4526"/>
            <p:cNvSpPr/>
            <p:nvPr/>
          </p:nvSpPr>
          <p:spPr bwMode="auto">
            <a:xfrm>
              <a:off x="6034578" y="5698521"/>
              <a:ext cx="95861" cy="88899"/>
            </a:xfrm>
            <a:prstGeom prst="rect">
              <a:avLst/>
            </a:prstGeom>
            <a:solidFill>
              <a:srgbClr val="FFFFFF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528" name="Rectangle 4527"/>
            <p:cNvSpPr/>
            <p:nvPr/>
          </p:nvSpPr>
          <p:spPr bwMode="auto">
            <a:xfrm>
              <a:off x="6034578" y="3785803"/>
              <a:ext cx="95861" cy="88899"/>
            </a:xfrm>
            <a:prstGeom prst="rect">
              <a:avLst/>
            </a:prstGeom>
            <a:solidFill>
              <a:srgbClr val="FFFF00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529" name="Rectangle 4528"/>
            <p:cNvSpPr/>
            <p:nvPr/>
          </p:nvSpPr>
          <p:spPr bwMode="auto">
            <a:xfrm>
              <a:off x="6034578" y="3886472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530" name="Rectangle 4529"/>
            <p:cNvSpPr/>
            <p:nvPr/>
          </p:nvSpPr>
          <p:spPr bwMode="auto">
            <a:xfrm>
              <a:off x="6034578" y="3987142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531" name="Rectangle 4530"/>
            <p:cNvSpPr/>
            <p:nvPr/>
          </p:nvSpPr>
          <p:spPr bwMode="auto">
            <a:xfrm>
              <a:off x="6034578" y="4087811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532" name="Rectangle 4531"/>
            <p:cNvSpPr/>
            <p:nvPr/>
          </p:nvSpPr>
          <p:spPr bwMode="auto">
            <a:xfrm>
              <a:off x="6034578" y="4188481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533" name="Rectangle 4532"/>
            <p:cNvSpPr/>
            <p:nvPr/>
          </p:nvSpPr>
          <p:spPr bwMode="auto">
            <a:xfrm>
              <a:off x="6034578" y="4289150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534" name="Rectangle 4533"/>
            <p:cNvSpPr/>
            <p:nvPr/>
          </p:nvSpPr>
          <p:spPr bwMode="auto">
            <a:xfrm>
              <a:off x="6034578" y="4389819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535" name="Rectangle 4534"/>
            <p:cNvSpPr/>
            <p:nvPr/>
          </p:nvSpPr>
          <p:spPr bwMode="auto">
            <a:xfrm>
              <a:off x="6034578" y="4490489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</p:grpSp>
      <p:grpSp>
        <p:nvGrpSpPr>
          <p:cNvPr id="4536" name="Group 4535"/>
          <p:cNvGrpSpPr/>
          <p:nvPr/>
        </p:nvGrpSpPr>
        <p:grpSpPr>
          <a:xfrm>
            <a:off x="7266594" y="3785832"/>
            <a:ext cx="95861" cy="2001617"/>
            <a:chOff x="6141967" y="3785803"/>
            <a:chExt cx="95861" cy="2001617"/>
          </a:xfrm>
        </p:grpSpPr>
        <p:sp>
          <p:nvSpPr>
            <p:cNvPr id="4537" name="Rectangle 4536"/>
            <p:cNvSpPr/>
            <p:nvPr/>
          </p:nvSpPr>
          <p:spPr bwMode="auto">
            <a:xfrm>
              <a:off x="6141967" y="4591158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538" name="Rectangle 4537"/>
            <p:cNvSpPr/>
            <p:nvPr/>
          </p:nvSpPr>
          <p:spPr bwMode="auto">
            <a:xfrm>
              <a:off x="6141967" y="4691827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539" name="Rectangle 4538"/>
            <p:cNvSpPr/>
            <p:nvPr/>
          </p:nvSpPr>
          <p:spPr bwMode="auto">
            <a:xfrm>
              <a:off x="6141967" y="4792497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540" name="Rectangle 4539"/>
            <p:cNvSpPr/>
            <p:nvPr/>
          </p:nvSpPr>
          <p:spPr bwMode="auto">
            <a:xfrm>
              <a:off x="6141967" y="4893166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541" name="Rectangle 4540"/>
            <p:cNvSpPr/>
            <p:nvPr/>
          </p:nvSpPr>
          <p:spPr bwMode="auto">
            <a:xfrm>
              <a:off x="6141967" y="4993835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542" name="Rectangle 4541"/>
            <p:cNvSpPr/>
            <p:nvPr/>
          </p:nvSpPr>
          <p:spPr bwMode="auto">
            <a:xfrm>
              <a:off x="6141967" y="5094505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543" name="Rectangle 4542"/>
            <p:cNvSpPr/>
            <p:nvPr/>
          </p:nvSpPr>
          <p:spPr bwMode="auto">
            <a:xfrm>
              <a:off x="6141967" y="5195174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544" name="Rectangle 4543"/>
            <p:cNvSpPr/>
            <p:nvPr/>
          </p:nvSpPr>
          <p:spPr bwMode="auto">
            <a:xfrm>
              <a:off x="6141967" y="5295843"/>
              <a:ext cx="95861" cy="88899"/>
            </a:xfrm>
            <a:prstGeom prst="rect">
              <a:avLst/>
            </a:prstGeom>
            <a:solidFill>
              <a:srgbClr val="FFC000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545" name="Rectangle 4544"/>
            <p:cNvSpPr/>
            <p:nvPr/>
          </p:nvSpPr>
          <p:spPr bwMode="auto">
            <a:xfrm>
              <a:off x="6141967" y="5396513"/>
              <a:ext cx="95861" cy="88899"/>
            </a:xfrm>
            <a:prstGeom prst="rect">
              <a:avLst/>
            </a:prstGeom>
            <a:solidFill>
              <a:srgbClr val="C00000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546" name="Rectangle 4545"/>
            <p:cNvSpPr/>
            <p:nvPr/>
          </p:nvSpPr>
          <p:spPr bwMode="auto">
            <a:xfrm>
              <a:off x="6141967" y="5497182"/>
              <a:ext cx="95861" cy="88899"/>
            </a:xfrm>
            <a:prstGeom prst="rect">
              <a:avLst/>
            </a:prstGeom>
            <a:solidFill>
              <a:srgbClr val="92D050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547" name="Rectangle 4546"/>
            <p:cNvSpPr/>
            <p:nvPr/>
          </p:nvSpPr>
          <p:spPr bwMode="auto">
            <a:xfrm>
              <a:off x="6141967" y="5597851"/>
              <a:ext cx="95861" cy="88899"/>
            </a:xfrm>
            <a:prstGeom prst="rect">
              <a:avLst/>
            </a:prstGeom>
            <a:solidFill>
              <a:srgbClr val="CCCCCC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548" name="Rectangle 4547"/>
            <p:cNvSpPr/>
            <p:nvPr/>
          </p:nvSpPr>
          <p:spPr bwMode="auto">
            <a:xfrm>
              <a:off x="6141967" y="5698521"/>
              <a:ext cx="95861" cy="88899"/>
            </a:xfrm>
            <a:prstGeom prst="rect">
              <a:avLst/>
            </a:prstGeom>
            <a:solidFill>
              <a:srgbClr val="3333CC">
                <a:lumMod val="7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549" name="Rectangle 4548"/>
            <p:cNvSpPr/>
            <p:nvPr/>
          </p:nvSpPr>
          <p:spPr bwMode="auto">
            <a:xfrm>
              <a:off x="6141967" y="3785803"/>
              <a:ext cx="95861" cy="88899"/>
            </a:xfrm>
            <a:prstGeom prst="rect">
              <a:avLst/>
            </a:prstGeom>
            <a:solidFill>
              <a:srgbClr val="FFFFFF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550" name="Rectangle 4549"/>
            <p:cNvSpPr/>
            <p:nvPr/>
          </p:nvSpPr>
          <p:spPr bwMode="auto">
            <a:xfrm>
              <a:off x="6141967" y="3886472"/>
              <a:ext cx="95861" cy="88899"/>
            </a:xfrm>
            <a:prstGeom prst="rect">
              <a:avLst/>
            </a:prstGeom>
            <a:solidFill>
              <a:srgbClr val="FFFF00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551" name="Rectangle 4550"/>
            <p:cNvSpPr/>
            <p:nvPr/>
          </p:nvSpPr>
          <p:spPr bwMode="auto">
            <a:xfrm>
              <a:off x="6141967" y="3987142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552" name="Rectangle 4551"/>
            <p:cNvSpPr/>
            <p:nvPr/>
          </p:nvSpPr>
          <p:spPr bwMode="auto">
            <a:xfrm>
              <a:off x="6141967" y="4087811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553" name="Rectangle 4552"/>
            <p:cNvSpPr/>
            <p:nvPr/>
          </p:nvSpPr>
          <p:spPr bwMode="auto">
            <a:xfrm>
              <a:off x="6141967" y="4188481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554" name="Rectangle 4553"/>
            <p:cNvSpPr/>
            <p:nvPr/>
          </p:nvSpPr>
          <p:spPr bwMode="auto">
            <a:xfrm>
              <a:off x="6141967" y="4289150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555" name="Rectangle 4554"/>
            <p:cNvSpPr/>
            <p:nvPr/>
          </p:nvSpPr>
          <p:spPr bwMode="auto">
            <a:xfrm>
              <a:off x="6141967" y="4389819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556" name="Rectangle 4555"/>
            <p:cNvSpPr/>
            <p:nvPr/>
          </p:nvSpPr>
          <p:spPr bwMode="auto">
            <a:xfrm>
              <a:off x="6141967" y="4490489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</p:grpSp>
      <p:grpSp>
        <p:nvGrpSpPr>
          <p:cNvPr id="4557" name="Group 4556"/>
          <p:cNvGrpSpPr/>
          <p:nvPr/>
        </p:nvGrpSpPr>
        <p:grpSpPr>
          <a:xfrm>
            <a:off x="7596309" y="3785832"/>
            <a:ext cx="95861" cy="2001617"/>
            <a:chOff x="6249356" y="3785803"/>
            <a:chExt cx="95861" cy="2001617"/>
          </a:xfrm>
        </p:grpSpPr>
        <p:sp>
          <p:nvSpPr>
            <p:cNvPr id="4558" name="Rectangle 4557"/>
            <p:cNvSpPr/>
            <p:nvPr/>
          </p:nvSpPr>
          <p:spPr bwMode="auto">
            <a:xfrm>
              <a:off x="6249356" y="4591158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559" name="Rectangle 4558"/>
            <p:cNvSpPr/>
            <p:nvPr/>
          </p:nvSpPr>
          <p:spPr bwMode="auto">
            <a:xfrm>
              <a:off x="6249356" y="4691827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560" name="Rectangle 4559"/>
            <p:cNvSpPr/>
            <p:nvPr/>
          </p:nvSpPr>
          <p:spPr bwMode="auto">
            <a:xfrm>
              <a:off x="6249356" y="4792497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561" name="Rectangle 4560"/>
            <p:cNvSpPr/>
            <p:nvPr/>
          </p:nvSpPr>
          <p:spPr bwMode="auto">
            <a:xfrm>
              <a:off x="6249356" y="4893166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562" name="Rectangle 4561"/>
            <p:cNvSpPr/>
            <p:nvPr/>
          </p:nvSpPr>
          <p:spPr bwMode="auto">
            <a:xfrm>
              <a:off x="6249356" y="4993835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563" name="Rectangle 4562"/>
            <p:cNvSpPr/>
            <p:nvPr/>
          </p:nvSpPr>
          <p:spPr bwMode="auto">
            <a:xfrm>
              <a:off x="6249356" y="5094505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564" name="Rectangle 4563"/>
            <p:cNvSpPr/>
            <p:nvPr/>
          </p:nvSpPr>
          <p:spPr bwMode="auto">
            <a:xfrm>
              <a:off x="6249356" y="5195174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565" name="Rectangle 4564"/>
            <p:cNvSpPr/>
            <p:nvPr/>
          </p:nvSpPr>
          <p:spPr bwMode="auto">
            <a:xfrm>
              <a:off x="6249356" y="5295843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566" name="Rectangle 4565"/>
            <p:cNvSpPr/>
            <p:nvPr/>
          </p:nvSpPr>
          <p:spPr bwMode="auto">
            <a:xfrm>
              <a:off x="6249356" y="5396513"/>
              <a:ext cx="95861" cy="88899"/>
            </a:xfrm>
            <a:prstGeom prst="rect">
              <a:avLst/>
            </a:prstGeom>
            <a:solidFill>
              <a:srgbClr val="FFC000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567" name="Rectangle 4566"/>
            <p:cNvSpPr/>
            <p:nvPr/>
          </p:nvSpPr>
          <p:spPr bwMode="auto">
            <a:xfrm>
              <a:off x="6249356" y="5497182"/>
              <a:ext cx="95861" cy="88899"/>
            </a:xfrm>
            <a:prstGeom prst="rect">
              <a:avLst/>
            </a:prstGeom>
            <a:solidFill>
              <a:srgbClr val="C00000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568" name="Rectangle 4567"/>
            <p:cNvSpPr/>
            <p:nvPr/>
          </p:nvSpPr>
          <p:spPr bwMode="auto">
            <a:xfrm>
              <a:off x="6249356" y="5597851"/>
              <a:ext cx="95861" cy="88899"/>
            </a:xfrm>
            <a:prstGeom prst="rect">
              <a:avLst/>
            </a:prstGeom>
            <a:solidFill>
              <a:srgbClr val="92D050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569" name="Rectangle 4568"/>
            <p:cNvSpPr/>
            <p:nvPr/>
          </p:nvSpPr>
          <p:spPr bwMode="auto">
            <a:xfrm>
              <a:off x="6249356" y="5698521"/>
              <a:ext cx="95861" cy="88899"/>
            </a:xfrm>
            <a:prstGeom prst="rect">
              <a:avLst/>
            </a:prstGeom>
            <a:solidFill>
              <a:srgbClr val="CCCCCC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570" name="Rectangle 4569"/>
            <p:cNvSpPr/>
            <p:nvPr/>
          </p:nvSpPr>
          <p:spPr bwMode="auto">
            <a:xfrm>
              <a:off x="6249356" y="3785803"/>
              <a:ext cx="95861" cy="88899"/>
            </a:xfrm>
            <a:prstGeom prst="rect">
              <a:avLst/>
            </a:prstGeom>
            <a:solidFill>
              <a:srgbClr val="3333CC">
                <a:lumMod val="7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571" name="Rectangle 4570"/>
            <p:cNvSpPr/>
            <p:nvPr/>
          </p:nvSpPr>
          <p:spPr bwMode="auto">
            <a:xfrm>
              <a:off x="6249356" y="3886472"/>
              <a:ext cx="95861" cy="88899"/>
            </a:xfrm>
            <a:prstGeom prst="rect">
              <a:avLst/>
            </a:prstGeom>
            <a:solidFill>
              <a:srgbClr val="FFFFFF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572" name="Rectangle 4571"/>
            <p:cNvSpPr/>
            <p:nvPr/>
          </p:nvSpPr>
          <p:spPr bwMode="auto">
            <a:xfrm>
              <a:off x="6249356" y="3987142"/>
              <a:ext cx="95861" cy="88899"/>
            </a:xfrm>
            <a:prstGeom prst="rect">
              <a:avLst/>
            </a:prstGeom>
            <a:solidFill>
              <a:srgbClr val="FFFF00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573" name="Rectangle 4572"/>
            <p:cNvSpPr/>
            <p:nvPr/>
          </p:nvSpPr>
          <p:spPr bwMode="auto">
            <a:xfrm>
              <a:off x="6249356" y="4087811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574" name="Rectangle 4573"/>
            <p:cNvSpPr/>
            <p:nvPr/>
          </p:nvSpPr>
          <p:spPr bwMode="auto">
            <a:xfrm>
              <a:off x="6249356" y="4188481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575" name="Rectangle 4574"/>
            <p:cNvSpPr/>
            <p:nvPr/>
          </p:nvSpPr>
          <p:spPr bwMode="auto">
            <a:xfrm>
              <a:off x="6249356" y="4289150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576" name="Rectangle 4575"/>
            <p:cNvSpPr/>
            <p:nvPr/>
          </p:nvSpPr>
          <p:spPr bwMode="auto">
            <a:xfrm>
              <a:off x="6249356" y="4389819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577" name="Rectangle 4576"/>
            <p:cNvSpPr/>
            <p:nvPr/>
          </p:nvSpPr>
          <p:spPr bwMode="auto">
            <a:xfrm>
              <a:off x="6249356" y="4490489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</p:grpSp>
      <p:grpSp>
        <p:nvGrpSpPr>
          <p:cNvPr id="4578" name="Group 4577"/>
          <p:cNvGrpSpPr/>
          <p:nvPr/>
        </p:nvGrpSpPr>
        <p:grpSpPr>
          <a:xfrm>
            <a:off x="7926024" y="3785832"/>
            <a:ext cx="95861" cy="2001617"/>
            <a:chOff x="6356745" y="3785803"/>
            <a:chExt cx="95861" cy="2001617"/>
          </a:xfrm>
        </p:grpSpPr>
        <p:sp>
          <p:nvSpPr>
            <p:cNvPr id="4579" name="Rectangle 4578"/>
            <p:cNvSpPr/>
            <p:nvPr/>
          </p:nvSpPr>
          <p:spPr bwMode="auto">
            <a:xfrm>
              <a:off x="6356745" y="4591158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580" name="Rectangle 4579"/>
            <p:cNvSpPr/>
            <p:nvPr/>
          </p:nvSpPr>
          <p:spPr bwMode="auto">
            <a:xfrm>
              <a:off x="6356745" y="4691827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581" name="Rectangle 4580"/>
            <p:cNvSpPr/>
            <p:nvPr/>
          </p:nvSpPr>
          <p:spPr bwMode="auto">
            <a:xfrm>
              <a:off x="6356745" y="4792497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582" name="Rectangle 4581"/>
            <p:cNvSpPr/>
            <p:nvPr/>
          </p:nvSpPr>
          <p:spPr bwMode="auto">
            <a:xfrm>
              <a:off x="6356745" y="4893166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583" name="Rectangle 4582"/>
            <p:cNvSpPr/>
            <p:nvPr/>
          </p:nvSpPr>
          <p:spPr bwMode="auto">
            <a:xfrm>
              <a:off x="6356745" y="4993835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584" name="Rectangle 4583"/>
            <p:cNvSpPr/>
            <p:nvPr/>
          </p:nvSpPr>
          <p:spPr bwMode="auto">
            <a:xfrm>
              <a:off x="6356745" y="5094505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585" name="Rectangle 4584"/>
            <p:cNvSpPr/>
            <p:nvPr/>
          </p:nvSpPr>
          <p:spPr bwMode="auto">
            <a:xfrm>
              <a:off x="6356745" y="5195174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586" name="Rectangle 4585"/>
            <p:cNvSpPr/>
            <p:nvPr/>
          </p:nvSpPr>
          <p:spPr bwMode="auto">
            <a:xfrm>
              <a:off x="6356745" y="5295843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587" name="Rectangle 4586"/>
            <p:cNvSpPr/>
            <p:nvPr/>
          </p:nvSpPr>
          <p:spPr bwMode="auto">
            <a:xfrm>
              <a:off x="6356745" y="5396513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588" name="Rectangle 4587"/>
            <p:cNvSpPr/>
            <p:nvPr/>
          </p:nvSpPr>
          <p:spPr bwMode="auto">
            <a:xfrm>
              <a:off x="6356745" y="5497182"/>
              <a:ext cx="95861" cy="88899"/>
            </a:xfrm>
            <a:prstGeom prst="rect">
              <a:avLst/>
            </a:prstGeom>
            <a:solidFill>
              <a:srgbClr val="FFC000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589" name="Rectangle 4588"/>
            <p:cNvSpPr/>
            <p:nvPr/>
          </p:nvSpPr>
          <p:spPr bwMode="auto">
            <a:xfrm>
              <a:off x="6356745" y="5597851"/>
              <a:ext cx="95861" cy="88899"/>
            </a:xfrm>
            <a:prstGeom prst="rect">
              <a:avLst/>
            </a:prstGeom>
            <a:solidFill>
              <a:srgbClr val="C00000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590" name="Rectangle 4589"/>
            <p:cNvSpPr/>
            <p:nvPr/>
          </p:nvSpPr>
          <p:spPr bwMode="auto">
            <a:xfrm>
              <a:off x="6356745" y="5698521"/>
              <a:ext cx="95861" cy="88899"/>
            </a:xfrm>
            <a:prstGeom prst="rect">
              <a:avLst/>
            </a:prstGeom>
            <a:solidFill>
              <a:srgbClr val="92D050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591" name="Rectangle 4590"/>
            <p:cNvSpPr/>
            <p:nvPr/>
          </p:nvSpPr>
          <p:spPr bwMode="auto">
            <a:xfrm>
              <a:off x="6356745" y="3785803"/>
              <a:ext cx="95861" cy="88899"/>
            </a:xfrm>
            <a:prstGeom prst="rect">
              <a:avLst/>
            </a:prstGeom>
            <a:solidFill>
              <a:srgbClr val="CCCCCC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592" name="Rectangle 4591"/>
            <p:cNvSpPr/>
            <p:nvPr/>
          </p:nvSpPr>
          <p:spPr bwMode="auto">
            <a:xfrm>
              <a:off x="6356745" y="3886472"/>
              <a:ext cx="95861" cy="88899"/>
            </a:xfrm>
            <a:prstGeom prst="rect">
              <a:avLst/>
            </a:prstGeom>
            <a:solidFill>
              <a:srgbClr val="3333CC">
                <a:lumMod val="7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593" name="Rectangle 4592"/>
            <p:cNvSpPr/>
            <p:nvPr/>
          </p:nvSpPr>
          <p:spPr bwMode="auto">
            <a:xfrm>
              <a:off x="6356745" y="3987142"/>
              <a:ext cx="95861" cy="88899"/>
            </a:xfrm>
            <a:prstGeom prst="rect">
              <a:avLst/>
            </a:prstGeom>
            <a:solidFill>
              <a:srgbClr val="FFFFFF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594" name="Rectangle 4593"/>
            <p:cNvSpPr/>
            <p:nvPr/>
          </p:nvSpPr>
          <p:spPr bwMode="auto">
            <a:xfrm>
              <a:off x="6356745" y="4087811"/>
              <a:ext cx="95861" cy="88899"/>
            </a:xfrm>
            <a:prstGeom prst="rect">
              <a:avLst/>
            </a:prstGeom>
            <a:solidFill>
              <a:srgbClr val="FFFF00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595" name="Rectangle 4594"/>
            <p:cNvSpPr/>
            <p:nvPr/>
          </p:nvSpPr>
          <p:spPr bwMode="auto">
            <a:xfrm>
              <a:off x="6356745" y="4188481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596" name="Rectangle 4595"/>
            <p:cNvSpPr/>
            <p:nvPr/>
          </p:nvSpPr>
          <p:spPr bwMode="auto">
            <a:xfrm>
              <a:off x="6356745" y="4289150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597" name="Rectangle 4596"/>
            <p:cNvSpPr/>
            <p:nvPr/>
          </p:nvSpPr>
          <p:spPr bwMode="auto">
            <a:xfrm>
              <a:off x="6356745" y="4389819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598" name="Rectangle 4597"/>
            <p:cNvSpPr/>
            <p:nvPr/>
          </p:nvSpPr>
          <p:spPr bwMode="auto">
            <a:xfrm>
              <a:off x="6356745" y="4490489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</p:grpSp>
      <p:grpSp>
        <p:nvGrpSpPr>
          <p:cNvPr id="4599" name="Group 4598"/>
          <p:cNvGrpSpPr/>
          <p:nvPr/>
        </p:nvGrpSpPr>
        <p:grpSpPr>
          <a:xfrm>
            <a:off x="8255739" y="3785832"/>
            <a:ext cx="95861" cy="2001617"/>
            <a:chOff x="6464134" y="3785803"/>
            <a:chExt cx="95861" cy="2001617"/>
          </a:xfrm>
        </p:grpSpPr>
        <p:sp>
          <p:nvSpPr>
            <p:cNvPr id="4600" name="Rectangle 4599"/>
            <p:cNvSpPr/>
            <p:nvPr/>
          </p:nvSpPr>
          <p:spPr bwMode="auto">
            <a:xfrm>
              <a:off x="6464134" y="4591158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601" name="Rectangle 4600"/>
            <p:cNvSpPr/>
            <p:nvPr/>
          </p:nvSpPr>
          <p:spPr bwMode="auto">
            <a:xfrm>
              <a:off x="6464134" y="4691827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602" name="Rectangle 4601"/>
            <p:cNvSpPr/>
            <p:nvPr/>
          </p:nvSpPr>
          <p:spPr bwMode="auto">
            <a:xfrm>
              <a:off x="6464134" y="4792497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603" name="Rectangle 4602"/>
            <p:cNvSpPr/>
            <p:nvPr/>
          </p:nvSpPr>
          <p:spPr bwMode="auto">
            <a:xfrm>
              <a:off x="6464134" y="4893166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604" name="Rectangle 4603"/>
            <p:cNvSpPr/>
            <p:nvPr/>
          </p:nvSpPr>
          <p:spPr bwMode="auto">
            <a:xfrm>
              <a:off x="6464134" y="4993835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605" name="Rectangle 4604"/>
            <p:cNvSpPr/>
            <p:nvPr/>
          </p:nvSpPr>
          <p:spPr bwMode="auto">
            <a:xfrm>
              <a:off x="6464134" y="5094505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606" name="Rectangle 4605"/>
            <p:cNvSpPr/>
            <p:nvPr/>
          </p:nvSpPr>
          <p:spPr bwMode="auto">
            <a:xfrm>
              <a:off x="6464134" y="5195174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607" name="Rectangle 4606"/>
            <p:cNvSpPr/>
            <p:nvPr/>
          </p:nvSpPr>
          <p:spPr bwMode="auto">
            <a:xfrm>
              <a:off x="6464134" y="5295843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608" name="Rectangle 4607"/>
            <p:cNvSpPr/>
            <p:nvPr/>
          </p:nvSpPr>
          <p:spPr bwMode="auto">
            <a:xfrm>
              <a:off x="6464134" y="5396513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609" name="Rectangle 4608"/>
            <p:cNvSpPr/>
            <p:nvPr/>
          </p:nvSpPr>
          <p:spPr bwMode="auto">
            <a:xfrm>
              <a:off x="6464134" y="5497182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610" name="Rectangle 4609"/>
            <p:cNvSpPr/>
            <p:nvPr/>
          </p:nvSpPr>
          <p:spPr bwMode="auto">
            <a:xfrm>
              <a:off x="6464134" y="5597851"/>
              <a:ext cx="95861" cy="88899"/>
            </a:xfrm>
            <a:prstGeom prst="rect">
              <a:avLst/>
            </a:prstGeom>
            <a:solidFill>
              <a:srgbClr val="C00000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611" name="Rectangle 4610"/>
            <p:cNvSpPr/>
            <p:nvPr/>
          </p:nvSpPr>
          <p:spPr bwMode="auto">
            <a:xfrm>
              <a:off x="6464134" y="5698521"/>
              <a:ext cx="95861" cy="88899"/>
            </a:xfrm>
            <a:prstGeom prst="rect">
              <a:avLst/>
            </a:prstGeom>
            <a:solidFill>
              <a:srgbClr val="92D050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612" name="Rectangle 4611"/>
            <p:cNvSpPr/>
            <p:nvPr/>
          </p:nvSpPr>
          <p:spPr bwMode="auto">
            <a:xfrm>
              <a:off x="6464134" y="3785803"/>
              <a:ext cx="95861" cy="88899"/>
            </a:xfrm>
            <a:prstGeom prst="rect">
              <a:avLst/>
            </a:prstGeom>
            <a:solidFill>
              <a:srgbClr val="92D050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613" name="Rectangle 4612"/>
            <p:cNvSpPr/>
            <p:nvPr/>
          </p:nvSpPr>
          <p:spPr bwMode="auto">
            <a:xfrm>
              <a:off x="6464134" y="3886472"/>
              <a:ext cx="95861" cy="88899"/>
            </a:xfrm>
            <a:prstGeom prst="rect">
              <a:avLst/>
            </a:prstGeom>
            <a:solidFill>
              <a:srgbClr val="CCCCCC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614" name="Rectangle 4613"/>
            <p:cNvSpPr/>
            <p:nvPr/>
          </p:nvSpPr>
          <p:spPr bwMode="auto">
            <a:xfrm>
              <a:off x="6464134" y="3987142"/>
              <a:ext cx="95861" cy="88899"/>
            </a:xfrm>
            <a:prstGeom prst="rect">
              <a:avLst/>
            </a:prstGeom>
            <a:solidFill>
              <a:srgbClr val="3333CC">
                <a:lumMod val="7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615" name="Rectangle 4614"/>
            <p:cNvSpPr/>
            <p:nvPr/>
          </p:nvSpPr>
          <p:spPr bwMode="auto">
            <a:xfrm>
              <a:off x="6464134" y="4087811"/>
              <a:ext cx="95861" cy="88899"/>
            </a:xfrm>
            <a:prstGeom prst="rect">
              <a:avLst/>
            </a:prstGeom>
            <a:solidFill>
              <a:srgbClr val="FFFFFF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616" name="Rectangle 4615"/>
            <p:cNvSpPr/>
            <p:nvPr/>
          </p:nvSpPr>
          <p:spPr bwMode="auto">
            <a:xfrm>
              <a:off x="6464134" y="4188481"/>
              <a:ext cx="95861" cy="88899"/>
            </a:xfrm>
            <a:prstGeom prst="rect">
              <a:avLst/>
            </a:prstGeom>
            <a:solidFill>
              <a:srgbClr val="FFFF00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617" name="Rectangle 4616"/>
            <p:cNvSpPr/>
            <p:nvPr/>
          </p:nvSpPr>
          <p:spPr bwMode="auto">
            <a:xfrm>
              <a:off x="6464134" y="4289150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618" name="Rectangle 4617"/>
            <p:cNvSpPr/>
            <p:nvPr/>
          </p:nvSpPr>
          <p:spPr bwMode="auto">
            <a:xfrm>
              <a:off x="6464134" y="4389819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619" name="Rectangle 4618"/>
            <p:cNvSpPr/>
            <p:nvPr/>
          </p:nvSpPr>
          <p:spPr bwMode="auto">
            <a:xfrm>
              <a:off x="6464134" y="4490489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</p:grpSp>
      <p:grpSp>
        <p:nvGrpSpPr>
          <p:cNvPr id="4620" name="Group 4619"/>
          <p:cNvGrpSpPr/>
          <p:nvPr/>
        </p:nvGrpSpPr>
        <p:grpSpPr>
          <a:xfrm>
            <a:off x="8585454" y="3785832"/>
            <a:ext cx="95861" cy="2001617"/>
            <a:chOff x="6571523" y="3785803"/>
            <a:chExt cx="95861" cy="2001617"/>
          </a:xfrm>
        </p:grpSpPr>
        <p:sp>
          <p:nvSpPr>
            <p:cNvPr id="4621" name="Rectangle 4620"/>
            <p:cNvSpPr/>
            <p:nvPr/>
          </p:nvSpPr>
          <p:spPr bwMode="auto">
            <a:xfrm>
              <a:off x="6571523" y="4591158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622" name="Rectangle 4621"/>
            <p:cNvSpPr/>
            <p:nvPr/>
          </p:nvSpPr>
          <p:spPr bwMode="auto">
            <a:xfrm>
              <a:off x="6571523" y="4691827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623" name="Rectangle 4622"/>
            <p:cNvSpPr/>
            <p:nvPr/>
          </p:nvSpPr>
          <p:spPr bwMode="auto">
            <a:xfrm>
              <a:off x="6571523" y="4792497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624" name="Rectangle 4623"/>
            <p:cNvSpPr/>
            <p:nvPr/>
          </p:nvSpPr>
          <p:spPr bwMode="auto">
            <a:xfrm>
              <a:off x="6571523" y="4893166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625" name="Rectangle 4624"/>
            <p:cNvSpPr/>
            <p:nvPr/>
          </p:nvSpPr>
          <p:spPr bwMode="auto">
            <a:xfrm>
              <a:off x="6571523" y="4993835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626" name="Rectangle 4625"/>
            <p:cNvSpPr/>
            <p:nvPr/>
          </p:nvSpPr>
          <p:spPr bwMode="auto">
            <a:xfrm>
              <a:off x="6571523" y="5094505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627" name="Rectangle 4626"/>
            <p:cNvSpPr/>
            <p:nvPr/>
          </p:nvSpPr>
          <p:spPr bwMode="auto">
            <a:xfrm>
              <a:off x="6571523" y="5195174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628" name="Rectangle 4627"/>
            <p:cNvSpPr/>
            <p:nvPr/>
          </p:nvSpPr>
          <p:spPr bwMode="auto">
            <a:xfrm>
              <a:off x="6571523" y="5295843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629" name="Rectangle 4628"/>
            <p:cNvSpPr/>
            <p:nvPr/>
          </p:nvSpPr>
          <p:spPr bwMode="auto">
            <a:xfrm>
              <a:off x="6571523" y="5396513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630" name="Rectangle 4629"/>
            <p:cNvSpPr/>
            <p:nvPr/>
          </p:nvSpPr>
          <p:spPr bwMode="auto">
            <a:xfrm>
              <a:off x="6571523" y="5497182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631" name="Rectangle 4630"/>
            <p:cNvSpPr/>
            <p:nvPr/>
          </p:nvSpPr>
          <p:spPr bwMode="auto">
            <a:xfrm>
              <a:off x="6571523" y="5597851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632" name="Rectangle 4631"/>
            <p:cNvSpPr/>
            <p:nvPr/>
          </p:nvSpPr>
          <p:spPr bwMode="auto">
            <a:xfrm>
              <a:off x="6571523" y="5698521"/>
              <a:ext cx="95861" cy="88899"/>
            </a:xfrm>
            <a:prstGeom prst="rect">
              <a:avLst/>
            </a:prstGeom>
            <a:solidFill>
              <a:srgbClr val="FFC000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633" name="Rectangle 4632"/>
            <p:cNvSpPr/>
            <p:nvPr/>
          </p:nvSpPr>
          <p:spPr bwMode="auto">
            <a:xfrm>
              <a:off x="6571523" y="3785803"/>
              <a:ext cx="95861" cy="88899"/>
            </a:xfrm>
            <a:prstGeom prst="rect">
              <a:avLst/>
            </a:prstGeom>
            <a:solidFill>
              <a:srgbClr val="C00000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634" name="Rectangle 4633"/>
            <p:cNvSpPr/>
            <p:nvPr/>
          </p:nvSpPr>
          <p:spPr bwMode="auto">
            <a:xfrm>
              <a:off x="6571523" y="3886472"/>
              <a:ext cx="95861" cy="88899"/>
            </a:xfrm>
            <a:prstGeom prst="rect">
              <a:avLst/>
            </a:prstGeom>
            <a:solidFill>
              <a:srgbClr val="92D050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635" name="Rectangle 4634"/>
            <p:cNvSpPr/>
            <p:nvPr/>
          </p:nvSpPr>
          <p:spPr bwMode="auto">
            <a:xfrm>
              <a:off x="6571523" y="3987142"/>
              <a:ext cx="95861" cy="88899"/>
            </a:xfrm>
            <a:prstGeom prst="rect">
              <a:avLst/>
            </a:prstGeom>
            <a:solidFill>
              <a:srgbClr val="CCCCCC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636" name="Rectangle 4635"/>
            <p:cNvSpPr/>
            <p:nvPr/>
          </p:nvSpPr>
          <p:spPr bwMode="auto">
            <a:xfrm>
              <a:off x="6571523" y="4087811"/>
              <a:ext cx="95861" cy="88899"/>
            </a:xfrm>
            <a:prstGeom prst="rect">
              <a:avLst/>
            </a:prstGeom>
            <a:solidFill>
              <a:srgbClr val="3333CC">
                <a:lumMod val="7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637" name="Rectangle 4636"/>
            <p:cNvSpPr/>
            <p:nvPr/>
          </p:nvSpPr>
          <p:spPr bwMode="auto">
            <a:xfrm>
              <a:off x="6571523" y="4188481"/>
              <a:ext cx="95861" cy="88899"/>
            </a:xfrm>
            <a:prstGeom prst="rect">
              <a:avLst/>
            </a:prstGeom>
            <a:solidFill>
              <a:srgbClr val="FFFFFF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638" name="Rectangle 4637"/>
            <p:cNvSpPr/>
            <p:nvPr/>
          </p:nvSpPr>
          <p:spPr bwMode="auto">
            <a:xfrm>
              <a:off x="6571523" y="4289150"/>
              <a:ext cx="95861" cy="88899"/>
            </a:xfrm>
            <a:prstGeom prst="rect">
              <a:avLst/>
            </a:prstGeom>
            <a:solidFill>
              <a:srgbClr val="FFFF00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639" name="Rectangle 4638"/>
            <p:cNvSpPr/>
            <p:nvPr/>
          </p:nvSpPr>
          <p:spPr bwMode="auto">
            <a:xfrm>
              <a:off x="6571523" y="4389819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640" name="Rectangle 4639"/>
            <p:cNvSpPr/>
            <p:nvPr/>
          </p:nvSpPr>
          <p:spPr bwMode="auto">
            <a:xfrm>
              <a:off x="6571523" y="4490489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</p:grpSp>
      <p:grpSp>
        <p:nvGrpSpPr>
          <p:cNvPr id="4641" name="Group 4640"/>
          <p:cNvGrpSpPr/>
          <p:nvPr/>
        </p:nvGrpSpPr>
        <p:grpSpPr>
          <a:xfrm>
            <a:off x="2430774" y="3785832"/>
            <a:ext cx="95861" cy="2001617"/>
            <a:chOff x="6765864" y="3775874"/>
            <a:chExt cx="95861" cy="2001617"/>
          </a:xfrm>
        </p:grpSpPr>
        <p:sp>
          <p:nvSpPr>
            <p:cNvPr id="4642" name="Rectangle 4641"/>
            <p:cNvSpPr/>
            <p:nvPr/>
          </p:nvSpPr>
          <p:spPr bwMode="auto">
            <a:xfrm>
              <a:off x="6765864" y="4581229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643" name="Rectangle 4642"/>
            <p:cNvSpPr/>
            <p:nvPr/>
          </p:nvSpPr>
          <p:spPr bwMode="auto">
            <a:xfrm>
              <a:off x="6765864" y="4681898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644" name="Rectangle 4643"/>
            <p:cNvSpPr/>
            <p:nvPr/>
          </p:nvSpPr>
          <p:spPr bwMode="auto">
            <a:xfrm>
              <a:off x="6765864" y="4782568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645" name="Rectangle 4644"/>
            <p:cNvSpPr/>
            <p:nvPr/>
          </p:nvSpPr>
          <p:spPr bwMode="auto">
            <a:xfrm>
              <a:off x="6765864" y="4883237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646" name="Rectangle 4645"/>
            <p:cNvSpPr/>
            <p:nvPr/>
          </p:nvSpPr>
          <p:spPr bwMode="auto">
            <a:xfrm>
              <a:off x="6765864" y="4983906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647" name="Rectangle 4646"/>
            <p:cNvSpPr/>
            <p:nvPr/>
          </p:nvSpPr>
          <p:spPr bwMode="auto">
            <a:xfrm>
              <a:off x="6765864" y="5084576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648" name="Rectangle 4647"/>
            <p:cNvSpPr/>
            <p:nvPr/>
          </p:nvSpPr>
          <p:spPr bwMode="auto">
            <a:xfrm>
              <a:off x="6765864" y="5185245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649" name="Rectangle 4648"/>
            <p:cNvSpPr/>
            <p:nvPr/>
          </p:nvSpPr>
          <p:spPr bwMode="auto">
            <a:xfrm>
              <a:off x="6765864" y="5285914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650" name="Rectangle 4649"/>
            <p:cNvSpPr/>
            <p:nvPr/>
          </p:nvSpPr>
          <p:spPr bwMode="auto">
            <a:xfrm>
              <a:off x="6765864" y="5386584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651" name="Rectangle 4650"/>
            <p:cNvSpPr/>
            <p:nvPr/>
          </p:nvSpPr>
          <p:spPr bwMode="auto">
            <a:xfrm>
              <a:off x="6765864" y="5487253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652" name="Rectangle 4651"/>
            <p:cNvSpPr/>
            <p:nvPr/>
          </p:nvSpPr>
          <p:spPr bwMode="auto">
            <a:xfrm>
              <a:off x="6765864" y="5587922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653" name="Rectangle 4652"/>
            <p:cNvSpPr/>
            <p:nvPr/>
          </p:nvSpPr>
          <p:spPr bwMode="auto">
            <a:xfrm>
              <a:off x="6765864" y="5688592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654" name="Rectangle 4653"/>
            <p:cNvSpPr/>
            <p:nvPr/>
          </p:nvSpPr>
          <p:spPr bwMode="auto">
            <a:xfrm>
              <a:off x="6765864" y="3775874"/>
              <a:ext cx="95861" cy="88899"/>
            </a:xfrm>
            <a:prstGeom prst="rect">
              <a:avLst/>
            </a:prstGeom>
            <a:solidFill>
              <a:srgbClr val="3366FF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655" name="Rectangle 4654"/>
            <p:cNvSpPr/>
            <p:nvPr/>
          </p:nvSpPr>
          <p:spPr bwMode="auto">
            <a:xfrm>
              <a:off x="6765864" y="3876543"/>
              <a:ext cx="95861" cy="88899"/>
            </a:xfrm>
            <a:prstGeom prst="rect">
              <a:avLst/>
            </a:prstGeom>
            <a:solidFill>
              <a:srgbClr val="00B050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656" name="Rectangle 4655"/>
            <p:cNvSpPr/>
            <p:nvPr/>
          </p:nvSpPr>
          <p:spPr bwMode="auto">
            <a:xfrm>
              <a:off x="6765864" y="3977213"/>
              <a:ext cx="95861" cy="88899"/>
            </a:xfrm>
            <a:prstGeom prst="rect">
              <a:avLst/>
            </a:prstGeom>
            <a:solidFill>
              <a:srgbClr val="DDDDDD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657" name="Rectangle 4656"/>
            <p:cNvSpPr/>
            <p:nvPr/>
          </p:nvSpPr>
          <p:spPr bwMode="auto">
            <a:xfrm>
              <a:off x="6765864" y="4077882"/>
              <a:ext cx="95861" cy="88899"/>
            </a:xfrm>
            <a:prstGeom prst="rect">
              <a:avLst/>
            </a:prstGeom>
            <a:solidFill>
              <a:srgbClr val="C00000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658" name="Rectangle 4657"/>
            <p:cNvSpPr/>
            <p:nvPr/>
          </p:nvSpPr>
          <p:spPr bwMode="auto">
            <a:xfrm>
              <a:off x="6765864" y="4178552"/>
              <a:ext cx="95861" cy="88899"/>
            </a:xfrm>
            <a:prstGeom prst="rect">
              <a:avLst/>
            </a:prstGeom>
            <a:solidFill>
              <a:srgbClr val="996633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659" name="Rectangle 4658"/>
            <p:cNvSpPr/>
            <p:nvPr/>
          </p:nvSpPr>
          <p:spPr bwMode="auto">
            <a:xfrm>
              <a:off x="6765864" y="4279221"/>
              <a:ext cx="95861" cy="88899"/>
            </a:xfrm>
            <a:prstGeom prst="rect">
              <a:avLst/>
            </a:prstGeom>
            <a:solidFill>
              <a:srgbClr val="3333CC">
                <a:lumMod val="60000"/>
                <a:lumOff val="40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660" name="Rectangle 4659"/>
            <p:cNvSpPr/>
            <p:nvPr/>
          </p:nvSpPr>
          <p:spPr bwMode="auto">
            <a:xfrm>
              <a:off x="6765864" y="4379890"/>
              <a:ext cx="95861" cy="88899"/>
            </a:xfrm>
            <a:prstGeom prst="rect">
              <a:avLst/>
            </a:prstGeom>
            <a:solidFill>
              <a:srgbClr val="7030A0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661" name="Rectangle 4660"/>
            <p:cNvSpPr/>
            <p:nvPr/>
          </p:nvSpPr>
          <p:spPr bwMode="auto">
            <a:xfrm>
              <a:off x="6765864" y="4480560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</p:grpSp>
      <p:grpSp>
        <p:nvGrpSpPr>
          <p:cNvPr id="4662" name="Group 4661"/>
          <p:cNvGrpSpPr/>
          <p:nvPr/>
        </p:nvGrpSpPr>
        <p:grpSpPr>
          <a:xfrm>
            <a:off x="2760489" y="3785832"/>
            <a:ext cx="95861" cy="2001617"/>
            <a:chOff x="6873253" y="3775874"/>
            <a:chExt cx="95861" cy="2001617"/>
          </a:xfrm>
        </p:grpSpPr>
        <p:sp>
          <p:nvSpPr>
            <p:cNvPr id="4663" name="Rectangle 4662"/>
            <p:cNvSpPr/>
            <p:nvPr/>
          </p:nvSpPr>
          <p:spPr bwMode="auto">
            <a:xfrm>
              <a:off x="6873253" y="4581229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664" name="Rectangle 4663"/>
            <p:cNvSpPr/>
            <p:nvPr/>
          </p:nvSpPr>
          <p:spPr bwMode="auto">
            <a:xfrm>
              <a:off x="6873253" y="4681898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665" name="Rectangle 4664"/>
            <p:cNvSpPr/>
            <p:nvPr/>
          </p:nvSpPr>
          <p:spPr bwMode="auto">
            <a:xfrm>
              <a:off x="6873253" y="4782568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666" name="Rectangle 4665"/>
            <p:cNvSpPr/>
            <p:nvPr/>
          </p:nvSpPr>
          <p:spPr bwMode="auto">
            <a:xfrm>
              <a:off x="6873253" y="4883237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667" name="Rectangle 4666"/>
            <p:cNvSpPr/>
            <p:nvPr/>
          </p:nvSpPr>
          <p:spPr bwMode="auto">
            <a:xfrm>
              <a:off x="6873253" y="4983906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668" name="Rectangle 4667"/>
            <p:cNvSpPr/>
            <p:nvPr/>
          </p:nvSpPr>
          <p:spPr bwMode="auto">
            <a:xfrm>
              <a:off x="6873253" y="5084576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669" name="Rectangle 4668"/>
            <p:cNvSpPr/>
            <p:nvPr/>
          </p:nvSpPr>
          <p:spPr bwMode="auto">
            <a:xfrm>
              <a:off x="6873253" y="5185245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670" name="Rectangle 4669"/>
            <p:cNvSpPr/>
            <p:nvPr/>
          </p:nvSpPr>
          <p:spPr bwMode="auto">
            <a:xfrm>
              <a:off x="6873253" y="5285914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671" name="Rectangle 4670"/>
            <p:cNvSpPr/>
            <p:nvPr/>
          </p:nvSpPr>
          <p:spPr bwMode="auto">
            <a:xfrm>
              <a:off x="6873253" y="5386584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672" name="Rectangle 4671"/>
            <p:cNvSpPr/>
            <p:nvPr/>
          </p:nvSpPr>
          <p:spPr bwMode="auto">
            <a:xfrm>
              <a:off x="6873253" y="5487253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673" name="Rectangle 4672"/>
            <p:cNvSpPr/>
            <p:nvPr/>
          </p:nvSpPr>
          <p:spPr bwMode="auto">
            <a:xfrm>
              <a:off x="6873253" y="5587922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674" name="Rectangle 4673"/>
            <p:cNvSpPr/>
            <p:nvPr/>
          </p:nvSpPr>
          <p:spPr bwMode="auto">
            <a:xfrm>
              <a:off x="6873253" y="5688592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675" name="Rectangle 4674"/>
            <p:cNvSpPr/>
            <p:nvPr/>
          </p:nvSpPr>
          <p:spPr bwMode="auto">
            <a:xfrm>
              <a:off x="6873253" y="3775874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676" name="Rectangle 4675"/>
            <p:cNvSpPr/>
            <p:nvPr/>
          </p:nvSpPr>
          <p:spPr bwMode="auto">
            <a:xfrm>
              <a:off x="6873253" y="3876543"/>
              <a:ext cx="95861" cy="88899"/>
            </a:xfrm>
            <a:prstGeom prst="rect">
              <a:avLst/>
            </a:prstGeom>
            <a:solidFill>
              <a:srgbClr val="3366FF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677" name="Rectangle 4676"/>
            <p:cNvSpPr/>
            <p:nvPr/>
          </p:nvSpPr>
          <p:spPr bwMode="auto">
            <a:xfrm>
              <a:off x="6873253" y="3977213"/>
              <a:ext cx="95861" cy="88899"/>
            </a:xfrm>
            <a:prstGeom prst="rect">
              <a:avLst/>
            </a:prstGeom>
            <a:solidFill>
              <a:srgbClr val="00B050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678" name="Rectangle 4677"/>
            <p:cNvSpPr/>
            <p:nvPr/>
          </p:nvSpPr>
          <p:spPr bwMode="auto">
            <a:xfrm>
              <a:off x="6873253" y="4077882"/>
              <a:ext cx="95861" cy="88899"/>
            </a:xfrm>
            <a:prstGeom prst="rect">
              <a:avLst/>
            </a:prstGeom>
            <a:solidFill>
              <a:srgbClr val="DDDDDD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679" name="Rectangle 4678"/>
            <p:cNvSpPr/>
            <p:nvPr/>
          </p:nvSpPr>
          <p:spPr bwMode="auto">
            <a:xfrm>
              <a:off x="6873253" y="4178552"/>
              <a:ext cx="95861" cy="88899"/>
            </a:xfrm>
            <a:prstGeom prst="rect">
              <a:avLst/>
            </a:prstGeom>
            <a:solidFill>
              <a:srgbClr val="C00000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680" name="Rectangle 4679"/>
            <p:cNvSpPr/>
            <p:nvPr/>
          </p:nvSpPr>
          <p:spPr bwMode="auto">
            <a:xfrm>
              <a:off x="6873253" y="4279221"/>
              <a:ext cx="95861" cy="88899"/>
            </a:xfrm>
            <a:prstGeom prst="rect">
              <a:avLst/>
            </a:prstGeom>
            <a:solidFill>
              <a:srgbClr val="996633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681" name="Rectangle 4680"/>
            <p:cNvSpPr/>
            <p:nvPr/>
          </p:nvSpPr>
          <p:spPr bwMode="auto">
            <a:xfrm>
              <a:off x="6873253" y="4379890"/>
              <a:ext cx="95861" cy="88899"/>
            </a:xfrm>
            <a:prstGeom prst="rect">
              <a:avLst/>
            </a:prstGeom>
            <a:solidFill>
              <a:srgbClr val="3333CC">
                <a:lumMod val="60000"/>
                <a:lumOff val="40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682" name="Rectangle 4681"/>
            <p:cNvSpPr/>
            <p:nvPr/>
          </p:nvSpPr>
          <p:spPr bwMode="auto">
            <a:xfrm>
              <a:off x="6873253" y="4480560"/>
              <a:ext cx="95861" cy="88899"/>
            </a:xfrm>
            <a:prstGeom prst="rect">
              <a:avLst/>
            </a:prstGeom>
            <a:solidFill>
              <a:srgbClr val="7030A0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</p:grpSp>
      <p:grpSp>
        <p:nvGrpSpPr>
          <p:cNvPr id="4683" name="Group 4682"/>
          <p:cNvGrpSpPr/>
          <p:nvPr/>
        </p:nvGrpSpPr>
        <p:grpSpPr>
          <a:xfrm>
            <a:off x="3090204" y="3785832"/>
            <a:ext cx="95861" cy="2001617"/>
            <a:chOff x="6980642" y="3775874"/>
            <a:chExt cx="95861" cy="2001617"/>
          </a:xfrm>
        </p:grpSpPr>
        <p:sp>
          <p:nvSpPr>
            <p:cNvPr id="4684" name="Rectangle 4683"/>
            <p:cNvSpPr/>
            <p:nvPr/>
          </p:nvSpPr>
          <p:spPr bwMode="auto">
            <a:xfrm>
              <a:off x="6980642" y="4581229"/>
              <a:ext cx="95861" cy="88899"/>
            </a:xfrm>
            <a:prstGeom prst="rect">
              <a:avLst/>
            </a:prstGeom>
            <a:solidFill>
              <a:srgbClr val="7030A0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685" name="Rectangle 4684"/>
            <p:cNvSpPr/>
            <p:nvPr/>
          </p:nvSpPr>
          <p:spPr bwMode="auto">
            <a:xfrm>
              <a:off x="6980642" y="4681898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686" name="Rectangle 4685"/>
            <p:cNvSpPr/>
            <p:nvPr/>
          </p:nvSpPr>
          <p:spPr bwMode="auto">
            <a:xfrm>
              <a:off x="6980642" y="4782568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687" name="Rectangle 4686"/>
            <p:cNvSpPr/>
            <p:nvPr/>
          </p:nvSpPr>
          <p:spPr bwMode="auto">
            <a:xfrm>
              <a:off x="6980642" y="4883237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688" name="Rectangle 4687"/>
            <p:cNvSpPr/>
            <p:nvPr/>
          </p:nvSpPr>
          <p:spPr bwMode="auto">
            <a:xfrm>
              <a:off x="6980642" y="4983906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689" name="Rectangle 4688"/>
            <p:cNvSpPr/>
            <p:nvPr/>
          </p:nvSpPr>
          <p:spPr bwMode="auto">
            <a:xfrm>
              <a:off x="6980642" y="5084576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690" name="Rectangle 4689"/>
            <p:cNvSpPr/>
            <p:nvPr/>
          </p:nvSpPr>
          <p:spPr bwMode="auto">
            <a:xfrm>
              <a:off x="6980642" y="5185245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691" name="Rectangle 4690"/>
            <p:cNvSpPr/>
            <p:nvPr/>
          </p:nvSpPr>
          <p:spPr bwMode="auto">
            <a:xfrm>
              <a:off x="6980642" y="5285914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692" name="Rectangle 4691"/>
            <p:cNvSpPr/>
            <p:nvPr/>
          </p:nvSpPr>
          <p:spPr bwMode="auto">
            <a:xfrm>
              <a:off x="6980642" y="5386584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693" name="Rectangle 4692"/>
            <p:cNvSpPr/>
            <p:nvPr/>
          </p:nvSpPr>
          <p:spPr bwMode="auto">
            <a:xfrm>
              <a:off x="6980642" y="5487253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694" name="Rectangle 4693"/>
            <p:cNvSpPr/>
            <p:nvPr/>
          </p:nvSpPr>
          <p:spPr bwMode="auto">
            <a:xfrm>
              <a:off x="6980642" y="5587922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695" name="Rectangle 4694"/>
            <p:cNvSpPr/>
            <p:nvPr/>
          </p:nvSpPr>
          <p:spPr bwMode="auto">
            <a:xfrm>
              <a:off x="6980642" y="5688592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696" name="Rectangle 4695"/>
            <p:cNvSpPr/>
            <p:nvPr/>
          </p:nvSpPr>
          <p:spPr bwMode="auto">
            <a:xfrm>
              <a:off x="6980642" y="3775874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697" name="Rectangle 4696"/>
            <p:cNvSpPr/>
            <p:nvPr/>
          </p:nvSpPr>
          <p:spPr bwMode="auto">
            <a:xfrm>
              <a:off x="6980642" y="3876543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698" name="Rectangle 4697"/>
            <p:cNvSpPr/>
            <p:nvPr/>
          </p:nvSpPr>
          <p:spPr bwMode="auto">
            <a:xfrm>
              <a:off x="6980642" y="3977213"/>
              <a:ext cx="95861" cy="88899"/>
            </a:xfrm>
            <a:prstGeom prst="rect">
              <a:avLst/>
            </a:prstGeom>
            <a:solidFill>
              <a:srgbClr val="3366FF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699" name="Rectangle 4698"/>
            <p:cNvSpPr/>
            <p:nvPr/>
          </p:nvSpPr>
          <p:spPr bwMode="auto">
            <a:xfrm>
              <a:off x="6980642" y="4077882"/>
              <a:ext cx="95861" cy="88899"/>
            </a:xfrm>
            <a:prstGeom prst="rect">
              <a:avLst/>
            </a:prstGeom>
            <a:solidFill>
              <a:srgbClr val="00B050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700" name="Rectangle 4699"/>
            <p:cNvSpPr/>
            <p:nvPr/>
          </p:nvSpPr>
          <p:spPr bwMode="auto">
            <a:xfrm>
              <a:off x="6980642" y="4178552"/>
              <a:ext cx="95861" cy="88899"/>
            </a:xfrm>
            <a:prstGeom prst="rect">
              <a:avLst/>
            </a:prstGeom>
            <a:solidFill>
              <a:srgbClr val="DDDDDD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701" name="Rectangle 4700"/>
            <p:cNvSpPr/>
            <p:nvPr/>
          </p:nvSpPr>
          <p:spPr bwMode="auto">
            <a:xfrm>
              <a:off x="6980642" y="4279221"/>
              <a:ext cx="95861" cy="88899"/>
            </a:xfrm>
            <a:prstGeom prst="rect">
              <a:avLst/>
            </a:prstGeom>
            <a:solidFill>
              <a:srgbClr val="C00000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702" name="Rectangle 4701"/>
            <p:cNvSpPr/>
            <p:nvPr/>
          </p:nvSpPr>
          <p:spPr bwMode="auto">
            <a:xfrm>
              <a:off x="6980642" y="4379890"/>
              <a:ext cx="95861" cy="88899"/>
            </a:xfrm>
            <a:prstGeom prst="rect">
              <a:avLst/>
            </a:prstGeom>
            <a:solidFill>
              <a:srgbClr val="996633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703" name="Rectangle 4702"/>
            <p:cNvSpPr/>
            <p:nvPr/>
          </p:nvSpPr>
          <p:spPr bwMode="auto">
            <a:xfrm>
              <a:off x="6980642" y="4480560"/>
              <a:ext cx="95861" cy="88899"/>
            </a:xfrm>
            <a:prstGeom prst="rect">
              <a:avLst/>
            </a:prstGeom>
            <a:solidFill>
              <a:srgbClr val="3333CC">
                <a:lumMod val="60000"/>
                <a:lumOff val="40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</p:grpSp>
      <p:grpSp>
        <p:nvGrpSpPr>
          <p:cNvPr id="4704" name="Group 4703"/>
          <p:cNvGrpSpPr/>
          <p:nvPr/>
        </p:nvGrpSpPr>
        <p:grpSpPr>
          <a:xfrm>
            <a:off x="3419919" y="3785832"/>
            <a:ext cx="95861" cy="2001617"/>
            <a:chOff x="7088031" y="3775874"/>
            <a:chExt cx="95861" cy="2001617"/>
          </a:xfrm>
        </p:grpSpPr>
        <p:sp>
          <p:nvSpPr>
            <p:cNvPr id="4705" name="Rectangle 4704"/>
            <p:cNvSpPr/>
            <p:nvPr/>
          </p:nvSpPr>
          <p:spPr bwMode="auto">
            <a:xfrm>
              <a:off x="7088031" y="4581229"/>
              <a:ext cx="95861" cy="88899"/>
            </a:xfrm>
            <a:prstGeom prst="rect">
              <a:avLst/>
            </a:prstGeom>
            <a:solidFill>
              <a:srgbClr val="3333CC">
                <a:lumMod val="60000"/>
                <a:lumOff val="40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706" name="Rectangle 4705"/>
            <p:cNvSpPr/>
            <p:nvPr/>
          </p:nvSpPr>
          <p:spPr bwMode="auto">
            <a:xfrm>
              <a:off x="7088031" y="4681898"/>
              <a:ext cx="95861" cy="88899"/>
            </a:xfrm>
            <a:prstGeom prst="rect">
              <a:avLst/>
            </a:prstGeom>
            <a:solidFill>
              <a:srgbClr val="7030A0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707" name="Rectangle 4706"/>
            <p:cNvSpPr/>
            <p:nvPr/>
          </p:nvSpPr>
          <p:spPr bwMode="auto">
            <a:xfrm>
              <a:off x="7088031" y="4782568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708" name="Rectangle 4707"/>
            <p:cNvSpPr/>
            <p:nvPr/>
          </p:nvSpPr>
          <p:spPr bwMode="auto">
            <a:xfrm>
              <a:off x="7088031" y="4883237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709" name="Rectangle 4708"/>
            <p:cNvSpPr/>
            <p:nvPr/>
          </p:nvSpPr>
          <p:spPr bwMode="auto">
            <a:xfrm>
              <a:off x="7088031" y="4983906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710" name="Rectangle 4709"/>
            <p:cNvSpPr/>
            <p:nvPr/>
          </p:nvSpPr>
          <p:spPr bwMode="auto">
            <a:xfrm>
              <a:off x="7088031" y="5084576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711" name="Rectangle 4710"/>
            <p:cNvSpPr/>
            <p:nvPr/>
          </p:nvSpPr>
          <p:spPr bwMode="auto">
            <a:xfrm>
              <a:off x="7088031" y="5185245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712" name="Rectangle 4711"/>
            <p:cNvSpPr/>
            <p:nvPr/>
          </p:nvSpPr>
          <p:spPr bwMode="auto">
            <a:xfrm>
              <a:off x="7088031" y="5285914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713" name="Rectangle 4712"/>
            <p:cNvSpPr/>
            <p:nvPr/>
          </p:nvSpPr>
          <p:spPr bwMode="auto">
            <a:xfrm>
              <a:off x="7088031" y="5386584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714" name="Rectangle 4713"/>
            <p:cNvSpPr/>
            <p:nvPr/>
          </p:nvSpPr>
          <p:spPr bwMode="auto">
            <a:xfrm>
              <a:off x="7088031" y="5487253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715" name="Rectangle 4714"/>
            <p:cNvSpPr/>
            <p:nvPr/>
          </p:nvSpPr>
          <p:spPr bwMode="auto">
            <a:xfrm>
              <a:off x="7088031" y="5587922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716" name="Rectangle 4715"/>
            <p:cNvSpPr/>
            <p:nvPr/>
          </p:nvSpPr>
          <p:spPr bwMode="auto">
            <a:xfrm>
              <a:off x="7088031" y="5688592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717" name="Rectangle 4716"/>
            <p:cNvSpPr/>
            <p:nvPr/>
          </p:nvSpPr>
          <p:spPr bwMode="auto">
            <a:xfrm>
              <a:off x="7088031" y="3775874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718" name="Rectangle 4717"/>
            <p:cNvSpPr/>
            <p:nvPr/>
          </p:nvSpPr>
          <p:spPr bwMode="auto">
            <a:xfrm>
              <a:off x="7088031" y="3876543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719" name="Rectangle 4718"/>
            <p:cNvSpPr/>
            <p:nvPr/>
          </p:nvSpPr>
          <p:spPr bwMode="auto">
            <a:xfrm>
              <a:off x="7088031" y="3977213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720" name="Rectangle 4719"/>
            <p:cNvSpPr/>
            <p:nvPr/>
          </p:nvSpPr>
          <p:spPr bwMode="auto">
            <a:xfrm>
              <a:off x="7088031" y="4077882"/>
              <a:ext cx="95861" cy="88899"/>
            </a:xfrm>
            <a:prstGeom prst="rect">
              <a:avLst/>
            </a:prstGeom>
            <a:solidFill>
              <a:srgbClr val="3366FF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721" name="Rectangle 4720"/>
            <p:cNvSpPr/>
            <p:nvPr/>
          </p:nvSpPr>
          <p:spPr bwMode="auto">
            <a:xfrm>
              <a:off x="7088031" y="4178552"/>
              <a:ext cx="95861" cy="88899"/>
            </a:xfrm>
            <a:prstGeom prst="rect">
              <a:avLst/>
            </a:prstGeom>
            <a:solidFill>
              <a:srgbClr val="00B050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722" name="Rectangle 4721"/>
            <p:cNvSpPr/>
            <p:nvPr/>
          </p:nvSpPr>
          <p:spPr bwMode="auto">
            <a:xfrm>
              <a:off x="7088031" y="4279221"/>
              <a:ext cx="95861" cy="88899"/>
            </a:xfrm>
            <a:prstGeom prst="rect">
              <a:avLst/>
            </a:prstGeom>
            <a:solidFill>
              <a:srgbClr val="DDDDDD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723" name="Rectangle 4722"/>
            <p:cNvSpPr/>
            <p:nvPr/>
          </p:nvSpPr>
          <p:spPr bwMode="auto">
            <a:xfrm>
              <a:off x="7088031" y="4379890"/>
              <a:ext cx="95861" cy="88899"/>
            </a:xfrm>
            <a:prstGeom prst="rect">
              <a:avLst/>
            </a:prstGeom>
            <a:solidFill>
              <a:srgbClr val="C00000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724" name="Rectangle 4723"/>
            <p:cNvSpPr/>
            <p:nvPr/>
          </p:nvSpPr>
          <p:spPr bwMode="auto">
            <a:xfrm>
              <a:off x="7088031" y="4480560"/>
              <a:ext cx="95861" cy="88899"/>
            </a:xfrm>
            <a:prstGeom prst="rect">
              <a:avLst/>
            </a:prstGeom>
            <a:solidFill>
              <a:srgbClr val="996633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</p:grpSp>
      <p:grpSp>
        <p:nvGrpSpPr>
          <p:cNvPr id="4725" name="Group 4724"/>
          <p:cNvGrpSpPr/>
          <p:nvPr/>
        </p:nvGrpSpPr>
        <p:grpSpPr>
          <a:xfrm>
            <a:off x="3749634" y="3785832"/>
            <a:ext cx="95861" cy="2001617"/>
            <a:chOff x="7195420" y="3775874"/>
            <a:chExt cx="95861" cy="2001617"/>
          </a:xfrm>
        </p:grpSpPr>
        <p:sp>
          <p:nvSpPr>
            <p:cNvPr id="4726" name="Rectangle 4725"/>
            <p:cNvSpPr/>
            <p:nvPr/>
          </p:nvSpPr>
          <p:spPr bwMode="auto">
            <a:xfrm>
              <a:off x="7195420" y="4581229"/>
              <a:ext cx="95861" cy="88899"/>
            </a:xfrm>
            <a:prstGeom prst="rect">
              <a:avLst/>
            </a:prstGeom>
            <a:solidFill>
              <a:srgbClr val="996633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727" name="Rectangle 4726"/>
            <p:cNvSpPr/>
            <p:nvPr/>
          </p:nvSpPr>
          <p:spPr bwMode="auto">
            <a:xfrm>
              <a:off x="7195420" y="4681898"/>
              <a:ext cx="95861" cy="88899"/>
            </a:xfrm>
            <a:prstGeom prst="rect">
              <a:avLst/>
            </a:prstGeom>
            <a:solidFill>
              <a:srgbClr val="3333CC">
                <a:lumMod val="60000"/>
                <a:lumOff val="40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728" name="Rectangle 4727"/>
            <p:cNvSpPr/>
            <p:nvPr/>
          </p:nvSpPr>
          <p:spPr bwMode="auto">
            <a:xfrm>
              <a:off x="7195420" y="4782568"/>
              <a:ext cx="95861" cy="88899"/>
            </a:xfrm>
            <a:prstGeom prst="rect">
              <a:avLst/>
            </a:prstGeom>
            <a:solidFill>
              <a:srgbClr val="7030A0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729" name="Rectangle 4728"/>
            <p:cNvSpPr/>
            <p:nvPr/>
          </p:nvSpPr>
          <p:spPr bwMode="auto">
            <a:xfrm>
              <a:off x="7195420" y="4883237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730" name="Rectangle 4729"/>
            <p:cNvSpPr/>
            <p:nvPr/>
          </p:nvSpPr>
          <p:spPr bwMode="auto">
            <a:xfrm>
              <a:off x="7195420" y="4983906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731" name="Rectangle 4730"/>
            <p:cNvSpPr/>
            <p:nvPr/>
          </p:nvSpPr>
          <p:spPr bwMode="auto">
            <a:xfrm>
              <a:off x="7195420" y="5084576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732" name="Rectangle 4731"/>
            <p:cNvSpPr/>
            <p:nvPr/>
          </p:nvSpPr>
          <p:spPr bwMode="auto">
            <a:xfrm>
              <a:off x="7195420" y="5185245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733" name="Rectangle 4732"/>
            <p:cNvSpPr/>
            <p:nvPr/>
          </p:nvSpPr>
          <p:spPr bwMode="auto">
            <a:xfrm>
              <a:off x="7195420" y="5285914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734" name="Rectangle 4733"/>
            <p:cNvSpPr/>
            <p:nvPr/>
          </p:nvSpPr>
          <p:spPr bwMode="auto">
            <a:xfrm>
              <a:off x="7195420" y="5386584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735" name="Rectangle 4734"/>
            <p:cNvSpPr/>
            <p:nvPr/>
          </p:nvSpPr>
          <p:spPr bwMode="auto">
            <a:xfrm>
              <a:off x="7195420" y="5487253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736" name="Rectangle 4735"/>
            <p:cNvSpPr/>
            <p:nvPr/>
          </p:nvSpPr>
          <p:spPr bwMode="auto">
            <a:xfrm>
              <a:off x="7195420" y="5587922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737" name="Rectangle 4736"/>
            <p:cNvSpPr/>
            <p:nvPr/>
          </p:nvSpPr>
          <p:spPr bwMode="auto">
            <a:xfrm>
              <a:off x="7195420" y="5688592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738" name="Rectangle 4737"/>
            <p:cNvSpPr/>
            <p:nvPr/>
          </p:nvSpPr>
          <p:spPr bwMode="auto">
            <a:xfrm>
              <a:off x="7195420" y="3775874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739" name="Rectangle 4738"/>
            <p:cNvSpPr/>
            <p:nvPr/>
          </p:nvSpPr>
          <p:spPr bwMode="auto">
            <a:xfrm>
              <a:off x="7195420" y="3876543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740" name="Rectangle 4739"/>
            <p:cNvSpPr/>
            <p:nvPr/>
          </p:nvSpPr>
          <p:spPr bwMode="auto">
            <a:xfrm>
              <a:off x="7195420" y="3977213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741" name="Rectangle 4740"/>
            <p:cNvSpPr/>
            <p:nvPr/>
          </p:nvSpPr>
          <p:spPr bwMode="auto">
            <a:xfrm>
              <a:off x="7195420" y="4077882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742" name="Rectangle 4741"/>
            <p:cNvSpPr/>
            <p:nvPr/>
          </p:nvSpPr>
          <p:spPr bwMode="auto">
            <a:xfrm>
              <a:off x="7195420" y="4178552"/>
              <a:ext cx="95861" cy="88899"/>
            </a:xfrm>
            <a:prstGeom prst="rect">
              <a:avLst/>
            </a:prstGeom>
            <a:solidFill>
              <a:srgbClr val="3366FF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743" name="Rectangle 4742"/>
            <p:cNvSpPr/>
            <p:nvPr/>
          </p:nvSpPr>
          <p:spPr bwMode="auto">
            <a:xfrm>
              <a:off x="7195420" y="4279221"/>
              <a:ext cx="95861" cy="88899"/>
            </a:xfrm>
            <a:prstGeom prst="rect">
              <a:avLst/>
            </a:prstGeom>
            <a:solidFill>
              <a:srgbClr val="00B050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744" name="Rectangle 4743"/>
            <p:cNvSpPr/>
            <p:nvPr/>
          </p:nvSpPr>
          <p:spPr bwMode="auto">
            <a:xfrm>
              <a:off x="7195420" y="4379890"/>
              <a:ext cx="95861" cy="88899"/>
            </a:xfrm>
            <a:prstGeom prst="rect">
              <a:avLst/>
            </a:prstGeom>
            <a:solidFill>
              <a:srgbClr val="DDDDDD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745" name="Rectangle 4744"/>
            <p:cNvSpPr/>
            <p:nvPr/>
          </p:nvSpPr>
          <p:spPr bwMode="auto">
            <a:xfrm>
              <a:off x="7195420" y="4480560"/>
              <a:ext cx="95861" cy="88899"/>
            </a:xfrm>
            <a:prstGeom prst="rect">
              <a:avLst/>
            </a:prstGeom>
            <a:solidFill>
              <a:srgbClr val="C00000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</p:grpSp>
      <p:grpSp>
        <p:nvGrpSpPr>
          <p:cNvPr id="4746" name="Group 4745"/>
          <p:cNvGrpSpPr/>
          <p:nvPr/>
        </p:nvGrpSpPr>
        <p:grpSpPr>
          <a:xfrm>
            <a:off x="4079349" y="3785832"/>
            <a:ext cx="95861" cy="2001617"/>
            <a:chOff x="7302809" y="3775874"/>
            <a:chExt cx="95861" cy="2001617"/>
          </a:xfrm>
        </p:grpSpPr>
        <p:sp>
          <p:nvSpPr>
            <p:cNvPr id="4747" name="Rectangle 4746"/>
            <p:cNvSpPr/>
            <p:nvPr/>
          </p:nvSpPr>
          <p:spPr bwMode="auto">
            <a:xfrm>
              <a:off x="7302809" y="4581229"/>
              <a:ext cx="95861" cy="88899"/>
            </a:xfrm>
            <a:prstGeom prst="rect">
              <a:avLst/>
            </a:prstGeom>
            <a:solidFill>
              <a:srgbClr val="C00000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748" name="Rectangle 4747"/>
            <p:cNvSpPr/>
            <p:nvPr/>
          </p:nvSpPr>
          <p:spPr bwMode="auto">
            <a:xfrm>
              <a:off x="7302809" y="4681898"/>
              <a:ext cx="95861" cy="88899"/>
            </a:xfrm>
            <a:prstGeom prst="rect">
              <a:avLst/>
            </a:prstGeom>
            <a:solidFill>
              <a:srgbClr val="996633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749" name="Rectangle 4748"/>
            <p:cNvSpPr/>
            <p:nvPr/>
          </p:nvSpPr>
          <p:spPr bwMode="auto">
            <a:xfrm>
              <a:off x="7302809" y="4782568"/>
              <a:ext cx="95861" cy="88899"/>
            </a:xfrm>
            <a:prstGeom prst="rect">
              <a:avLst/>
            </a:prstGeom>
            <a:solidFill>
              <a:srgbClr val="3333CC">
                <a:lumMod val="60000"/>
                <a:lumOff val="40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750" name="Rectangle 4749"/>
            <p:cNvSpPr/>
            <p:nvPr/>
          </p:nvSpPr>
          <p:spPr bwMode="auto">
            <a:xfrm>
              <a:off x="7302809" y="4883237"/>
              <a:ext cx="95861" cy="88899"/>
            </a:xfrm>
            <a:prstGeom prst="rect">
              <a:avLst/>
            </a:prstGeom>
            <a:solidFill>
              <a:srgbClr val="7030A0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751" name="Rectangle 4750"/>
            <p:cNvSpPr/>
            <p:nvPr/>
          </p:nvSpPr>
          <p:spPr bwMode="auto">
            <a:xfrm>
              <a:off x="7302809" y="4983906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752" name="Rectangle 4751"/>
            <p:cNvSpPr/>
            <p:nvPr/>
          </p:nvSpPr>
          <p:spPr bwMode="auto">
            <a:xfrm>
              <a:off x="7302809" y="5084576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753" name="Rectangle 4752"/>
            <p:cNvSpPr/>
            <p:nvPr/>
          </p:nvSpPr>
          <p:spPr bwMode="auto">
            <a:xfrm>
              <a:off x="7302809" y="5185245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754" name="Rectangle 4753"/>
            <p:cNvSpPr/>
            <p:nvPr/>
          </p:nvSpPr>
          <p:spPr bwMode="auto">
            <a:xfrm>
              <a:off x="7302809" y="5285914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755" name="Rectangle 4754"/>
            <p:cNvSpPr/>
            <p:nvPr/>
          </p:nvSpPr>
          <p:spPr bwMode="auto">
            <a:xfrm>
              <a:off x="7302809" y="5386584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756" name="Rectangle 4755"/>
            <p:cNvSpPr/>
            <p:nvPr/>
          </p:nvSpPr>
          <p:spPr bwMode="auto">
            <a:xfrm>
              <a:off x="7302809" y="5487253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757" name="Rectangle 4756"/>
            <p:cNvSpPr/>
            <p:nvPr/>
          </p:nvSpPr>
          <p:spPr bwMode="auto">
            <a:xfrm>
              <a:off x="7302809" y="5587922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758" name="Rectangle 4757"/>
            <p:cNvSpPr/>
            <p:nvPr/>
          </p:nvSpPr>
          <p:spPr bwMode="auto">
            <a:xfrm>
              <a:off x="7302809" y="5688592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759" name="Rectangle 4758"/>
            <p:cNvSpPr/>
            <p:nvPr/>
          </p:nvSpPr>
          <p:spPr bwMode="auto">
            <a:xfrm>
              <a:off x="7302809" y="3775874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760" name="Rectangle 4759"/>
            <p:cNvSpPr/>
            <p:nvPr/>
          </p:nvSpPr>
          <p:spPr bwMode="auto">
            <a:xfrm>
              <a:off x="7302809" y="3876543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761" name="Rectangle 4760"/>
            <p:cNvSpPr/>
            <p:nvPr/>
          </p:nvSpPr>
          <p:spPr bwMode="auto">
            <a:xfrm>
              <a:off x="7302809" y="3977213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762" name="Rectangle 4761"/>
            <p:cNvSpPr/>
            <p:nvPr/>
          </p:nvSpPr>
          <p:spPr bwMode="auto">
            <a:xfrm>
              <a:off x="7302809" y="4077882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763" name="Rectangle 4762"/>
            <p:cNvSpPr/>
            <p:nvPr/>
          </p:nvSpPr>
          <p:spPr bwMode="auto">
            <a:xfrm>
              <a:off x="7302809" y="4178552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764" name="Rectangle 4763"/>
            <p:cNvSpPr/>
            <p:nvPr/>
          </p:nvSpPr>
          <p:spPr bwMode="auto">
            <a:xfrm>
              <a:off x="7302809" y="4279221"/>
              <a:ext cx="95861" cy="88899"/>
            </a:xfrm>
            <a:prstGeom prst="rect">
              <a:avLst/>
            </a:prstGeom>
            <a:solidFill>
              <a:srgbClr val="3366FF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765" name="Rectangle 4764"/>
            <p:cNvSpPr/>
            <p:nvPr/>
          </p:nvSpPr>
          <p:spPr bwMode="auto">
            <a:xfrm>
              <a:off x="7302809" y="4379890"/>
              <a:ext cx="95861" cy="88899"/>
            </a:xfrm>
            <a:prstGeom prst="rect">
              <a:avLst/>
            </a:prstGeom>
            <a:solidFill>
              <a:srgbClr val="00B050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766" name="Rectangle 4765"/>
            <p:cNvSpPr/>
            <p:nvPr/>
          </p:nvSpPr>
          <p:spPr bwMode="auto">
            <a:xfrm>
              <a:off x="7302809" y="4480560"/>
              <a:ext cx="95861" cy="88899"/>
            </a:xfrm>
            <a:prstGeom prst="rect">
              <a:avLst/>
            </a:prstGeom>
            <a:solidFill>
              <a:srgbClr val="DDDDDD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</p:grpSp>
      <p:grpSp>
        <p:nvGrpSpPr>
          <p:cNvPr id="4767" name="Group 4766"/>
          <p:cNvGrpSpPr/>
          <p:nvPr/>
        </p:nvGrpSpPr>
        <p:grpSpPr>
          <a:xfrm>
            <a:off x="4409064" y="3785832"/>
            <a:ext cx="95861" cy="2001617"/>
            <a:chOff x="7410198" y="3775874"/>
            <a:chExt cx="95861" cy="2001617"/>
          </a:xfrm>
        </p:grpSpPr>
        <p:sp>
          <p:nvSpPr>
            <p:cNvPr id="4768" name="Rectangle 4767"/>
            <p:cNvSpPr/>
            <p:nvPr/>
          </p:nvSpPr>
          <p:spPr bwMode="auto">
            <a:xfrm>
              <a:off x="7410198" y="4581229"/>
              <a:ext cx="95861" cy="88899"/>
            </a:xfrm>
            <a:prstGeom prst="rect">
              <a:avLst/>
            </a:prstGeom>
            <a:solidFill>
              <a:srgbClr val="DDDDDD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769" name="Rectangle 4768"/>
            <p:cNvSpPr/>
            <p:nvPr/>
          </p:nvSpPr>
          <p:spPr bwMode="auto">
            <a:xfrm>
              <a:off x="7410198" y="4681898"/>
              <a:ext cx="95861" cy="88899"/>
            </a:xfrm>
            <a:prstGeom prst="rect">
              <a:avLst/>
            </a:prstGeom>
            <a:solidFill>
              <a:srgbClr val="C00000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770" name="Rectangle 4769"/>
            <p:cNvSpPr/>
            <p:nvPr/>
          </p:nvSpPr>
          <p:spPr bwMode="auto">
            <a:xfrm>
              <a:off x="7410198" y="4782568"/>
              <a:ext cx="95861" cy="88899"/>
            </a:xfrm>
            <a:prstGeom prst="rect">
              <a:avLst/>
            </a:prstGeom>
            <a:solidFill>
              <a:srgbClr val="996633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771" name="Rectangle 4770"/>
            <p:cNvSpPr/>
            <p:nvPr/>
          </p:nvSpPr>
          <p:spPr bwMode="auto">
            <a:xfrm>
              <a:off x="7410198" y="4883237"/>
              <a:ext cx="95861" cy="88899"/>
            </a:xfrm>
            <a:prstGeom prst="rect">
              <a:avLst/>
            </a:prstGeom>
            <a:solidFill>
              <a:srgbClr val="3333CC">
                <a:lumMod val="60000"/>
                <a:lumOff val="40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772" name="Rectangle 4771"/>
            <p:cNvSpPr/>
            <p:nvPr/>
          </p:nvSpPr>
          <p:spPr bwMode="auto">
            <a:xfrm>
              <a:off x="7410198" y="4983906"/>
              <a:ext cx="95861" cy="88899"/>
            </a:xfrm>
            <a:prstGeom prst="rect">
              <a:avLst/>
            </a:prstGeom>
            <a:solidFill>
              <a:srgbClr val="7030A0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773" name="Rectangle 4772"/>
            <p:cNvSpPr/>
            <p:nvPr/>
          </p:nvSpPr>
          <p:spPr bwMode="auto">
            <a:xfrm>
              <a:off x="7410198" y="5084576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774" name="Rectangle 4773"/>
            <p:cNvSpPr/>
            <p:nvPr/>
          </p:nvSpPr>
          <p:spPr bwMode="auto">
            <a:xfrm>
              <a:off x="7410198" y="5185245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775" name="Rectangle 4774"/>
            <p:cNvSpPr/>
            <p:nvPr/>
          </p:nvSpPr>
          <p:spPr bwMode="auto">
            <a:xfrm>
              <a:off x="7410198" y="5285914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776" name="Rectangle 4775"/>
            <p:cNvSpPr/>
            <p:nvPr/>
          </p:nvSpPr>
          <p:spPr bwMode="auto">
            <a:xfrm>
              <a:off x="7410198" y="5386584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777" name="Rectangle 4776"/>
            <p:cNvSpPr/>
            <p:nvPr/>
          </p:nvSpPr>
          <p:spPr bwMode="auto">
            <a:xfrm>
              <a:off x="7410198" y="5487253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778" name="Rectangle 4777"/>
            <p:cNvSpPr/>
            <p:nvPr/>
          </p:nvSpPr>
          <p:spPr bwMode="auto">
            <a:xfrm>
              <a:off x="7410198" y="5587922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779" name="Rectangle 4778"/>
            <p:cNvSpPr/>
            <p:nvPr/>
          </p:nvSpPr>
          <p:spPr bwMode="auto">
            <a:xfrm>
              <a:off x="7410198" y="5688592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780" name="Rectangle 4779"/>
            <p:cNvSpPr/>
            <p:nvPr/>
          </p:nvSpPr>
          <p:spPr bwMode="auto">
            <a:xfrm>
              <a:off x="7410198" y="3775874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781" name="Rectangle 4780"/>
            <p:cNvSpPr/>
            <p:nvPr/>
          </p:nvSpPr>
          <p:spPr bwMode="auto">
            <a:xfrm>
              <a:off x="7410198" y="3876543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782" name="Rectangle 4781"/>
            <p:cNvSpPr/>
            <p:nvPr/>
          </p:nvSpPr>
          <p:spPr bwMode="auto">
            <a:xfrm>
              <a:off x="7410198" y="3977213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783" name="Rectangle 4782"/>
            <p:cNvSpPr/>
            <p:nvPr/>
          </p:nvSpPr>
          <p:spPr bwMode="auto">
            <a:xfrm>
              <a:off x="7410198" y="4077882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784" name="Rectangle 4783"/>
            <p:cNvSpPr/>
            <p:nvPr/>
          </p:nvSpPr>
          <p:spPr bwMode="auto">
            <a:xfrm>
              <a:off x="7410198" y="4178552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785" name="Rectangle 4784"/>
            <p:cNvSpPr/>
            <p:nvPr/>
          </p:nvSpPr>
          <p:spPr bwMode="auto">
            <a:xfrm>
              <a:off x="7410198" y="4279221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786" name="Rectangle 4785"/>
            <p:cNvSpPr/>
            <p:nvPr/>
          </p:nvSpPr>
          <p:spPr bwMode="auto">
            <a:xfrm>
              <a:off x="7410198" y="4379890"/>
              <a:ext cx="95861" cy="88899"/>
            </a:xfrm>
            <a:prstGeom prst="rect">
              <a:avLst/>
            </a:prstGeom>
            <a:solidFill>
              <a:srgbClr val="3366FF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787" name="Rectangle 4786"/>
            <p:cNvSpPr/>
            <p:nvPr/>
          </p:nvSpPr>
          <p:spPr bwMode="auto">
            <a:xfrm>
              <a:off x="7410198" y="4480560"/>
              <a:ext cx="95861" cy="88899"/>
            </a:xfrm>
            <a:prstGeom prst="rect">
              <a:avLst/>
            </a:prstGeom>
            <a:solidFill>
              <a:srgbClr val="00B050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</p:grpSp>
      <p:grpSp>
        <p:nvGrpSpPr>
          <p:cNvPr id="4788" name="Group 4787"/>
          <p:cNvGrpSpPr/>
          <p:nvPr/>
        </p:nvGrpSpPr>
        <p:grpSpPr>
          <a:xfrm>
            <a:off x="4738779" y="3785832"/>
            <a:ext cx="95861" cy="2001617"/>
            <a:chOff x="7517587" y="3775874"/>
            <a:chExt cx="95861" cy="2001617"/>
          </a:xfrm>
        </p:grpSpPr>
        <p:sp>
          <p:nvSpPr>
            <p:cNvPr id="4789" name="Rectangle 4788"/>
            <p:cNvSpPr/>
            <p:nvPr/>
          </p:nvSpPr>
          <p:spPr bwMode="auto">
            <a:xfrm>
              <a:off x="7517587" y="4581229"/>
              <a:ext cx="95861" cy="88899"/>
            </a:xfrm>
            <a:prstGeom prst="rect">
              <a:avLst/>
            </a:prstGeom>
            <a:solidFill>
              <a:srgbClr val="00B050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790" name="Rectangle 4789"/>
            <p:cNvSpPr/>
            <p:nvPr/>
          </p:nvSpPr>
          <p:spPr bwMode="auto">
            <a:xfrm>
              <a:off x="7517587" y="4681898"/>
              <a:ext cx="95861" cy="88899"/>
            </a:xfrm>
            <a:prstGeom prst="rect">
              <a:avLst/>
            </a:prstGeom>
            <a:solidFill>
              <a:srgbClr val="DDDDDD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791" name="Rectangle 4790"/>
            <p:cNvSpPr/>
            <p:nvPr/>
          </p:nvSpPr>
          <p:spPr bwMode="auto">
            <a:xfrm>
              <a:off x="7517587" y="4782568"/>
              <a:ext cx="95861" cy="88899"/>
            </a:xfrm>
            <a:prstGeom prst="rect">
              <a:avLst/>
            </a:prstGeom>
            <a:solidFill>
              <a:srgbClr val="C00000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792" name="Rectangle 4791"/>
            <p:cNvSpPr/>
            <p:nvPr/>
          </p:nvSpPr>
          <p:spPr bwMode="auto">
            <a:xfrm>
              <a:off x="7517587" y="4883237"/>
              <a:ext cx="95861" cy="88899"/>
            </a:xfrm>
            <a:prstGeom prst="rect">
              <a:avLst/>
            </a:prstGeom>
            <a:solidFill>
              <a:srgbClr val="996633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793" name="Rectangle 4792"/>
            <p:cNvSpPr/>
            <p:nvPr/>
          </p:nvSpPr>
          <p:spPr bwMode="auto">
            <a:xfrm>
              <a:off x="7517587" y="4983906"/>
              <a:ext cx="95861" cy="88899"/>
            </a:xfrm>
            <a:prstGeom prst="rect">
              <a:avLst/>
            </a:prstGeom>
            <a:solidFill>
              <a:srgbClr val="3333CC">
                <a:lumMod val="60000"/>
                <a:lumOff val="40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794" name="Rectangle 4793"/>
            <p:cNvSpPr/>
            <p:nvPr/>
          </p:nvSpPr>
          <p:spPr bwMode="auto">
            <a:xfrm>
              <a:off x="7517587" y="5084576"/>
              <a:ext cx="95861" cy="88899"/>
            </a:xfrm>
            <a:prstGeom prst="rect">
              <a:avLst/>
            </a:prstGeom>
            <a:solidFill>
              <a:srgbClr val="7030A0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795" name="Rectangle 4794"/>
            <p:cNvSpPr/>
            <p:nvPr/>
          </p:nvSpPr>
          <p:spPr bwMode="auto">
            <a:xfrm>
              <a:off x="7517587" y="5185245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796" name="Rectangle 4795"/>
            <p:cNvSpPr/>
            <p:nvPr/>
          </p:nvSpPr>
          <p:spPr bwMode="auto">
            <a:xfrm>
              <a:off x="7517587" y="5285914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797" name="Rectangle 4796"/>
            <p:cNvSpPr/>
            <p:nvPr/>
          </p:nvSpPr>
          <p:spPr bwMode="auto">
            <a:xfrm>
              <a:off x="7517587" y="5386584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798" name="Rectangle 4797"/>
            <p:cNvSpPr/>
            <p:nvPr/>
          </p:nvSpPr>
          <p:spPr bwMode="auto">
            <a:xfrm>
              <a:off x="7517587" y="5487253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799" name="Rectangle 4798"/>
            <p:cNvSpPr/>
            <p:nvPr/>
          </p:nvSpPr>
          <p:spPr bwMode="auto">
            <a:xfrm>
              <a:off x="7517587" y="5587922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800" name="Rectangle 4799"/>
            <p:cNvSpPr/>
            <p:nvPr/>
          </p:nvSpPr>
          <p:spPr bwMode="auto">
            <a:xfrm>
              <a:off x="7517587" y="5688592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801" name="Rectangle 4800"/>
            <p:cNvSpPr/>
            <p:nvPr/>
          </p:nvSpPr>
          <p:spPr bwMode="auto">
            <a:xfrm>
              <a:off x="7517587" y="3775874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802" name="Rectangle 4801"/>
            <p:cNvSpPr/>
            <p:nvPr/>
          </p:nvSpPr>
          <p:spPr bwMode="auto">
            <a:xfrm>
              <a:off x="7517587" y="3876543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803" name="Rectangle 4802"/>
            <p:cNvSpPr/>
            <p:nvPr/>
          </p:nvSpPr>
          <p:spPr bwMode="auto">
            <a:xfrm>
              <a:off x="7517587" y="3977213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804" name="Rectangle 4803"/>
            <p:cNvSpPr/>
            <p:nvPr/>
          </p:nvSpPr>
          <p:spPr bwMode="auto">
            <a:xfrm>
              <a:off x="7517587" y="4077882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805" name="Rectangle 4804"/>
            <p:cNvSpPr/>
            <p:nvPr/>
          </p:nvSpPr>
          <p:spPr bwMode="auto">
            <a:xfrm>
              <a:off x="7517587" y="4178552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806" name="Rectangle 4805"/>
            <p:cNvSpPr/>
            <p:nvPr/>
          </p:nvSpPr>
          <p:spPr bwMode="auto">
            <a:xfrm>
              <a:off x="7517587" y="4279221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807" name="Rectangle 4806"/>
            <p:cNvSpPr/>
            <p:nvPr/>
          </p:nvSpPr>
          <p:spPr bwMode="auto">
            <a:xfrm>
              <a:off x="7517587" y="4379890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808" name="Rectangle 4807"/>
            <p:cNvSpPr/>
            <p:nvPr/>
          </p:nvSpPr>
          <p:spPr bwMode="auto">
            <a:xfrm>
              <a:off x="7517587" y="4480560"/>
              <a:ext cx="95861" cy="88899"/>
            </a:xfrm>
            <a:prstGeom prst="rect">
              <a:avLst/>
            </a:prstGeom>
            <a:solidFill>
              <a:srgbClr val="3366FF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</p:grpSp>
      <p:grpSp>
        <p:nvGrpSpPr>
          <p:cNvPr id="4809" name="Group 4808"/>
          <p:cNvGrpSpPr/>
          <p:nvPr/>
        </p:nvGrpSpPr>
        <p:grpSpPr>
          <a:xfrm>
            <a:off x="5068494" y="3785832"/>
            <a:ext cx="95861" cy="2001617"/>
            <a:chOff x="7624977" y="3775874"/>
            <a:chExt cx="95861" cy="2001617"/>
          </a:xfrm>
        </p:grpSpPr>
        <p:sp>
          <p:nvSpPr>
            <p:cNvPr id="4810" name="Rectangle 4809"/>
            <p:cNvSpPr/>
            <p:nvPr/>
          </p:nvSpPr>
          <p:spPr bwMode="auto">
            <a:xfrm>
              <a:off x="7624977" y="4581229"/>
              <a:ext cx="95861" cy="88899"/>
            </a:xfrm>
            <a:prstGeom prst="rect">
              <a:avLst/>
            </a:prstGeom>
            <a:solidFill>
              <a:srgbClr val="3366FF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811" name="Rectangle 4810"/>
            <p:cNvSpPr/>
            <p:nvPr/>
          </p:nvSpPr>
          <p:spPr bwMode="auto">
            <a:xfrm>
              <a:off x="7624977" y="4681898"/>
              <a:ext cx="95861" cy="88899"/>
            </a:xfrm>
            <a:prstGeom prst="rect">
              <a:avLst/>
            </a:prstGeom>
            <a:solidFill>
              <a:srgbClr val="00B050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812" name="Rectangle 4811"/>
            <p:cNvSpPr/>
            <p:nvPr/>
          </p:nvSpPr>
          <p:spPr bwMode="auto">
            <a:xfrm>
              <a:off x="7624977" y="4782568"/>
              <a:ext cx="95861" cy="88899"/>
            </a:xfrm>
            <a:prstGeom prst="rect">
              <a:avLst/>
            </a:prstGeom>
            <a:solidFill>
              <a:srgbClr val="DDDDDD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813" name="Rectangle 4812"/>
            <p:cNvSpPr/>
            <p:nvPr/>
          </p:nvSpPr>
          <p:spPr bwMode="auto">
            <a:xfrm>
              <a:off x="7624977" y="4883237"/>
              <a:ext cx="95861" cy="88899"/>
            </a:xfrm>
            <a:prstGeom prst="rect">
              <a:avLst/>
            </a:prstGeom>
            <a:solidFill>
              <a:srgbClr val="C00000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814" name="Rectangle 4813"/>
            <p:cNvSpPr/>
            <p:nvPr/>
          </p:nvSpPr>
          <p:spPr bwMode="auto">
            <a:xfrm>
              <a:off x="7624977" y="4983906"/>
              <a:ext cx="95861" cy="88899"/>
            </a:xfrm>
            <a:prstGeom prst="rect">
              <a:avLst/>
            </a:prstGeom>
            <a:solidFill>
              <a:srgbClr val="996633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815" name="Rectangle 4814"/>
            <p:cNvSpPr/>
            <p:nvPr/>
          </p:nvSpPr>
          <p:spPr bwMode="auto">
            <a:xfrm>
              <a:off x="7624977" y="5084576"/>
              <a:ext cx="95861" cy="88899"/>
            </a:xfrm>
            <a:prstGeom prst="rect">
              <a:avLst/>
            </a:prstGeom>
            <a:solidFill>
              <a:srgbClr val="3333CC">
                <a:lumMod val="60000"/>
                <a:lumOff val="40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816" name="Rectangle 4815"/>
            <p:cNvSpPr/>
            <p:nvPr/>
          </p:nvSpPr>
          <p:spPr bwMode="auto">
            <a:xfrm>
              <a:off x="7624977" y="5185245"/>
              <a:ext cx="95861" cy="88899"/>
            </a:xfrm>
            <a:prstGeom prst="rect">
              <a:avLst/>
            </a:prstGeom>
            <a:solidFill>
              <a:srgbClr val="7030A0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817" name="Rectangle 4816"/>
            <p:cNvSpPr/>
            <p:nvPr/>
          </p:nvSpPr>
          <p:spPr bwMode="auto">
            <a:xfrm>
              <a:off x="7624977" y="5285914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818" name="Rectangle 4817"/>
            <p:cNvSpPr/>
            <p:nvPr/>
          </p:nvSpPr>
          <p:spPr bwMode="auto">
            <a:xfrm>
              <a:off x="7624977" y="5386584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819" name="Rectangle 4818"/>
            <p:cNvSpPr/>
            <p:nvPr/>
          </p:nvSpPr>
          <p:spPr bwMode="auto">
            <a:xfrm>
              <a:off x="7624977" y="5487253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820" name="Rectangle 4819"/>
            <p:cNvSpPr/>
            <p:nvPr/>
          </p:nvSpPr>
          <p:spPr bwMode="auto">
            <a:xfrm>
              <a:off x="7624977" y="5587922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821" name="Rectangle 4820"/>
            <p:cNvSpPr/>
            <p:nvPr/>
          </p:nvSpPr>
          <p:spPr bwMode="auto">
            <a:xfrm>
              <a:off x="7624977" y="5688592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822" name="Rectangle 4821"/>
            <p:cNvSpPr/>
            <p:nvPr/>
          </p:nvSpPr>
          <p:spPr bwMode="auto">
            <a:xfrm>
              <a:off x="7624977" y="3775874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823" name="Rectangle 4822"/>
            <p:cNvSpPr/>
            <p:nvPr/>
          </p:nvSpPr>
          <p:spPr bwMode="auto">
            <a:xfrm>
              <a:off x="7624977" y="3876543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824" name="Rectangle 4823"/>
            <p:cNvSpPr/>
            <p:nvPr/>
          </p:nvSpPr>
          <p:spPr bwMode="auto">
            <a:xfrm>
              <a:off x="7624977" y="3977213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825" name="Rectangle 4824"/>
            <p:cNvSpPr/>
            <p:nvPr/>
          </p:nvSpPr>
          <p:spPr bwMode="auto">
            <a:xfrm>
              <a:off x="7624977" y="4077882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826" name="Rectangle 4825"/>
            <p:cNvSpPr/>
            <p:nvPr/>
          </p:nvSpPr>
          <p:spPr bwMode="auto">
            <a:xfrm>
              <a:off x="7624977" y="4178552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827" name="Rectangle 4826"/>
            <p:cNvSpPr/>
            <p:nvPr/>
          </p:nvSpPr>
          <p:spPr bwMode="auto">
            <a:xfrm>
              <a:off x="7624977" y="4279221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828" name="Rectangle 4827"/>
            <p:cNvSpPr/>
            <p:nvPr/>
          </p:nvSpPr>
          <p:spPr bwMode="auto">
            <a:xfrm>
              <a:off x="7624977" y="4379890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829" name="Rectangle 4828"/>
            <p:cNvSpPr/>
            <p:nvPr/>
          </p:nvSpPr>
          <p:spPr bwMode="auto">
            <a:xfrm>
              <a:off x="7624977" y="4480560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</p:grpSp>
      <p:grpSp>
        <p:nvGrpSpPr>
          <p:cNvPr id="4830" name="Group 4829"/>
          <p:cNvGrpSpPr/>
          <p:nvPr/>
        </p:nvGrpSpPr>
        <p:grpSpPr>
          <a:xfrm>
            <a:off x="5398209" y="3785832"/>
            <a:ext cx="95861" cy="2001617"/>
            <a:chOff x="7732366" y="3775874"/>
            <a:chExt cx="95861" cy="2001617"/>
          </a:xfrm>
        </p:grpSpPr>
        <p:sp>
          <p:nvSpPr>
            <p:cNvPr id="4831" name="Rectangle 4830"/>
            <p:cNvSpPr/>
            <p:nvPr/>
          </p:nvSpPr>
          <p:spPr bwMode="auto">
            <a:xfrm>
              <a:off x="7732366" y="4581229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832" name="Rectangle 4831"/>
            <p:cNvSpPr/>
            <p:nvPr/>
          </p:nvSpPr>
          <p:spPr bwMode="auto">
            <a:xfrm>
              <a:off x="7732366" y="4681898"/>
              <a:ext cx="95861" cy="88899"/>
            </a:xfrm>
            <a:prstGeom prst="rect">
              <a:avLst/>
            </a:prstGeom>
            <a:solidFill>
              <a:srgbClr val="3366FF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833" name="Rectangle 4832"/>
            <p:cNvSpPr/>
            <p:nvPr/>
          </p:nvSpPr>
          <p:spPr bwMode="auto">
            <a:xfrm>
              <a:off x="7732366" y="4782568"/>
              <a:ext cx="95861" cy="88899"/>
            </a:xfrm>
            <a:prstGeom prst="rect">
              <a:avLst/>
            </a:prstGeom>
            <a:solidFill>
              <a:srgbClr val="00B050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834" name="Rectangle 4833"/>
            <p:cNvSpPr/>
            <p:nvPr/>
          </p:nvSpPr>
          <p:spPr bwMode="auto">
            <a:xfrm>
              <a:off x="7732366" y="4883237"/>
              <a:ext cx="95861" cy="88899"/>
            </a:xfrm>
            <a:prstGeom prst="rect">
              <a:avLst/>
            </a:prstGeom>
            <a:solidFill>
              <a:srgbClr val="DDDDDD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835" name="Rectangle 4834"/>
            <p:cNvSpPr/>
            <p:nvPr/>
          </p:nvSpPr>
          <p:spPr bwMode="auto">
            <a:xfrm>
              <a:off x="7732366" y="4983906"/>
              <a:ext cx="95861" cy="88899"/>
            </a:xfrm>
            <a:prstGeom prst="rect">
              <a:avLst/>
            </a:prstGeom>
            <a:solidFill>
              <a:srgbClr val="C00000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836" name="Rectangle 4835"/>
            <p:cNvSpPr/>
            <p:nvPr/>
          </p:nvSpPr>
          <p:spPr bwMode="auto">
            <a:xfrm>
              <a:off x="7732366" y="5084576"/>
              <a:ext cx="95861" cy="88899"/>
            </a:xfrm>
            <a:prstGeom prst="rect">
              <a:avLst/>
            </a:prstGeom>
            <a:solidFill>
              <a:srgbClr val="996633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837" name="Rectangle 4836"/>
            <p:cNvSpPr/>
            <p:nvPr/>
          </p:nvSpPr>
          <p:spPr bwMode="auto">
            <a:xfrm>
              <a:off x="7732366" y="5185245"/>
              <a:ext cx="95861" cy="88899"/>
            </a:xfrm>
            <a:prstGeom prst="rect">
              <a:avLst/>
            </a:prstGeom>
            <a:solidFill>
              <a:srgbClr val="3333CC">
                <a:lumMod val="60000"/>
                <a:lumOff val="40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838" name="Rectangle 4837"/>
            <p:cNvSpPr/>
            <p:nvPr/>
          </p:nvSpPr>
          <p:spPr bwMode="auto">
            <a:xfrm>
              <a:off x="7732366" y="5285914"/>
              <a:ext cx="95861" cy="88899"/>
            </a:xfrm>
            <a:prstGeom prst="rect">
              <a:avLst/>
            </a:prstGeom>
            <a:solidFill>
              <a:srgbClr val="7030A0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839" name="Rectangle 4838"/>
            <p:cNvSpPr/>
            <p:nvPr/>
          </p:nvSpPr>
          <p:spPr bwMode="auto">
            <a:xfrm>
              <a:off x="7732366" y="5386584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840" name="Rectangle 4839"/>
            <p:cNvSpPr/>
            <p:nvPr/>
          </p:nvSpPr>
          <p:spPr bwMode="auto">
            <a:xfrm>
              <a:off x="7732366" y="5487253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841" name="Rectangle 4840"/>
            <p:cNvSpPr/>
            <p:nvPr/>
          </p:nvSpPr>
          <p:spPr bwMode="auto">
            <a:xfrm>
              <a:off x="7732366" y="5587922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842" name="Rectangle 4841"/>
            <p:cNvSpPr/>
            <p:nvPr/>
          </p:nvSpPr>
          <p:spPr bwMode="auto">
            <a:xfrm>
              <a:off x="7732366" y="5688592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843" name="Rectangle 4842"/>
            <p:cNvSpPr/>
            <p:nvPr/>
          </p:nvSpPr>
          <p:spPr bwMode="auto">
            <a:xfrm>
              <a:off x="7732366" y="3775874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844" name="Rectangle 4843"/>
            <p:cNvSpPr/>
            <p:nvPr/>
          </p:nvSpPr>
          <p:spPr bwMode="auto">
            <a:xfrm>
              <a:off x="7732366" y="3876543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845" name="Rectangle 4844"/>
            <p:cNvSpPr/>
            <p:nvPr/>
          </p:nvSpPr>
          <p:spPr bwMode="auto">
            <a:xfrm>
              <a:off x="7732366" y="3977213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846" name="Rectangle 4845"/>
            <p:cNvSpPr/>
            <p:nvPr/>
          </p:nvSpPr>
          <p:spPr bwMode="auto">
            <a:xfrm>
              <a:off x="7732366" y="4077882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847" name="Rectangle 4846"/>
            <p:cNvSpPr/>
            <p:nvPr/>
          </p:nvSpPr>
          <p:spPr bwMode="auto">
            <a:xfrm>
              <a:off x="7732366" y="4178552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848" name="Rectangle 4847"/>
            <p:cNvSpPr/>
            <p:nvPr/>
          </p:nvSpPr>
          <p:spPr bwMode="auto">
            <a:xfrm>
              <a:off x="7732366" y="4279221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849" name="Rectangle 4848"/>
            <p:cNvSpPr/>
            <p:nvPr/>
          </p:nvSpPr>
          <p:spPr bwMode="auto">
            <a:xfrm>
              <a:off x="7732366" y="4379890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850" name="Rectangle 4849"/>
            <p:cNvSpPr/>
            <p:nvPr/>
          </p:nvSpPr>
          <p:spPr bwMode="auto">
            <a:xfrm>
              <a:off x="7732366" y="4480560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</p:grpSp>
      <p:grpSp>
        <p:nvGrpSpPr>
          <p:cNvPr id="4851" name="Group 4850"/>
          <p:cNvGrpSpPr/>
          <p:nvPr/>
        </p:nvGrpSpPr>
        <p:grpSpPr>
          <a:xfrm>
            <a:off x="5727924" y="3785832"/>
            <a:ext cx="95861" cy="2001617"/>
            <a:chOff x="7839755" y="3775874"/>
            <a:chExt cx="95861" cy="2001617"/>
          </a:xfrm>
        </p:grpSpPr>
        <p:sp>
          <p:nvSpPr>
            <p:cNvPr id="4852" name="Rectangle 4851"/>
            <p:cNvSpPr/>
            <p:nvPr/>
          </p:nvSpPr>
          <p:spPr bwMode="auto">
            <a:xfrm>
              <a:off x="7839755" y="4581229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853" name="Rectangle 4852"/>
            <p:cNvSpPr/>
            <p:nvPr/>
          </p:nvSpPr>
          <p:spPr bwMode="auto">
            <a:xfrm>
              <a:off x="7839755" y="4681898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854" name="Rectangle 4853"/>
            <p:cNvSpPr/>
            <p:nvPr/>
          </p:nvSpPr>
          <p:spPr bwMode="auto">
            <a:xfrm>
              <a:off x="7839755" y="4782568"/>
              <a:ext cx="95861" cy="88899"/>
            </a:xfrm>
            <a:prstGeom prst="rect">
              <a:avLst/>
            </a:prstGeom>
            <a:solidFill>
              <a:srgbClr val="3366FF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855" name="Rectangle 4854"/>
            <p:cNvSpPr/>
            <p:nvPr/>
          </p:nvSpPr>
          <p:spPr bwMode="auto">
            <a:xfrm>
              <a:off x="7839755" y="4883237"/>
              <a:ext cx="95861" cy="88899"/>
            </a:xfrm>
            <a:prstGeom prst="rect">
              <a:avLst/>
            </a:prstGeom>
            <a:solidFill>
              <a:srgbClr val="00B050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856" name="Rectangle 4855"/>
            <p:cNvSpPr/>
            <p:nvPr/>
          </p:nvSpPr>
          <p:spPr bwMode="auto">
            <a:xfrm>
              <a:off x="7839755" y="4983906"/>
              <a:ext cx="95861" cy="88899"/>
            </a:xfrm>
            <a:prstGeom prst="rect">
              <a:avLst/>
            </a:prstGeom>
            <a:solidFill>
              <a:srgbClr val="DDDDDD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857" name="Rectangle 4856"/>
            <p:cNvSpPr/>
            <p:nvPr/>
          </p:nvSpPr>
          <p:spPr bwMode="auto">
            <a:xfrm>
              <a:off x="7839755" y="5084576"/>
              <a:ext cx="95861" cy="88899"/>
            </a:xfrm>
            <a:prstGeom prst="rect">
              <a:avLst/>
            </a:prstGeom>
            <a:solidFill>
              <a:srgbClr val="C00000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858" name="Rectangle 4857"/>
            <p:cNvSpPr/>
            <p:nvPr/>
          </p:nvSpPr>
          <p:spPr bwMode="auto">
            <a:xfrm>
              <a:off x="7839755" y="5185245"/>
              <a:ext cx="95861" cy="88899"/>
            </a:xfrm>
            <a:prstGeom prst="rect">
              <a:avLst/>
            </a:prstGeom>
            <a:solidFill>
              <a:srgbClr val="996633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859" name="Rectangle 4858"/>
            <p:cNvSpPr/>
            <p:nvPr/>
          </p:nvSpPr>
          <p:spPr bwMode="auto">
            <a:xfrm>
              <a:off x="7839755" y="5285914"/>
              <a:ext cx="95861" cy="88899"/>
            </a:xfrm>
            <a:prstGeom prst="rect">
              <a:avLst/>
            </a:prstGeom>
            <a:solidFill>
              <a:srgbClr val="3333CC">
                <a:lumMod val="60000"/>
                <a:lumOff val="40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860" name="Rectangle 4859"/>
            <p:cNvSpPr/>
            <p:nvPr/>
          </p:nvSpPr>
          <p:spPr bwMode="auto">
            <a:xfrm>
              <a:off x="7839755" y="5386584"/>
              <a:ext cx="95861" cy="88899"/>
            </a:xfrm>
            <a:prstGeom prst="rect">
              <a:avLst/>
            </a:prstGeom>
            <a:solidFill>
              <a:srgbClr val="7030A0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861" name="Rectangle 4860"/>
            <p:cNvSpPr/>
            <p:nvPr/>
          </p:nvSpPr>
          <p:spPr bwMode="auto">
            <a:xfrm>
              <a:off x="7839755" y="5487253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862" name="Rectangle 4861"/>
            <p:cNvSpPr/>
            <p:nvPr/>
          </p:nvSpPr>
          <p:spPr bwMode="auto">
            <a:xfrm>
              <a:off x="7839755" y="5587922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863" name="Rectangle 4862"/>
            <p:cNvSpPr/>
            <p:nvPr/>
          </p:nvSpPr>
          <p:spPr bwMode="auto">
            <a:xfrm>
              <a:off x="7839755" y="5688592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864" name="Rectangle 4863"/>
            <p:cNvSpPr/>
            <p:nvPr/>
          </p:nvSpPr>
          <p:spPr bwMode="auto">
            <a:xfrm>
              <a:off x="7839755" y="3775874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865" name="Rectangle 4864"/>
            <p:cNvSpPr/>
            <p:nvPr/>
          </p:nvSpPr>
          <p:spPr bwMode="auto">
            <a:xfrm>
              <a:off x="7839755" y="3876543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866" name="Rectangle 4865"/>
            <p:cNvSpPr/>
            <p:nvPr/>
          </p:nvSpPr>
          <p:spPr bwMode="auto">
            <a:xfrm>
              <a:off x="7839755" y="3977213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867" name="Rectangle 4866"/>
            <p:cNvSpPr/>
            <p:nvPr/>
          </p:nvSpPr>
          <p:spPr bwMode="auto">
            <a:xfrm>
              <a:off x="7839755" y="4077882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868" name="Rectangle 4867"/>
            <p:cNvSpPr/>
            <p:nvPr/>
          </p:nvSpPr>
          <p:spPr bwMode="auto">
            <a:xfrm>
              <a:off x="7839755" y="4178552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869" name="Rectangle 4868"/>
            <p:cNvSpPr/>
            <p:nvPr/>
          </p:nvSpPr>
          <p:spPr bwMode="auto">
            <a:xfrm>
              <a:off x="7839755" y="4279221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870" name="Rectangle 4869"/>
            <p:cNvSpPr/>
            <p:nvPr/>
          </p:nvSpPr>
          <p:spPr bwMode="auto">
            <a:xfrm>
              <a:off x="7839755" y="4379890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871" name="Rectangle 4870"/>
            <p:cNvSpPr/>
            <p:nvPr/>
          </p:nvSpPr>
          <p:spPr bwMode="auto">
            <a:xfrm>
              <a:off x="7839755" y="4480560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</p:grpSp>
      <p:grpSp>
        <p:nvGrpSpPr>
          <p:cNvPr id="4872" name="Group 4871"/>
          <p:cNvGrpSpPr/>
          <p:nvPr/>
        </p:nvGrpSpPr>
        <p:grpSpPr>
          <a:xfrm>
            <a:off x="6057639" y="3785832"/>
            <a:ext cx="95861" cy="2001617"/>
            <a:chOff x="7947144" y="3775874"/>
            <a:chExt cx="95861" cy="2001617"/>
          </a:xfrm>
        </p:grpSpPr>
        <p:sp>
          <p:nvSpPr>
            <p:cNvPr id="4873" name="Rectangle 4872"/>
            <p:cNvSpPr/>
            <p:nvPr/>
          </p:nvSpPr>
          <p:spPr bwMode="auto">
            <a:xfrm>
              <a:off x="7947144" y="4581229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874" name="Rectangle 4873"/>
            <p:cNvSpPr/>
            <p:nvPr/>
          </p:nvSpPr>
          <p:spPr bwMode="auto">
            <a:xfrm>
              <a:off x="7947144" y="4681898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875" name="Rectangle 4874"/>
            <p:cNvSpPr/>
            <p:nvPr/>
          </p:nvSpPr>
          <p:spPr bwMode="auto">
            <a:xfrm>
              <a:off x="7947144" y="4782568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876" name="Rectangle 4875"/>
            <p:cNvSpPr/>
            <p:nvPr/>
          </p:nvSpPr>
          <p:spPr bwMode="auto">
            <a:xfrm>
              <a:off x="7947144" y="4883237"/>
              <a:ext cx="95861" cy="88899"/>
            </a:xfrm>
            <a:prstGeom prst="rect">
              <a:avLst/>
            </a:prstGeom>
            <a:solidFill>
              <a:srgbClr val="3366FF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877" name="Rectangle 4876"/>
            <p:cNvSpPr/>
            <p:nvPr/>
          </p:nvSpPr>
          <p:spPr bwMode="auto">
            <a:xfrm>
              <a:off x="7947144" y="4983906"/>
              <a:ext cx="95861" cy="88899"/>
            </a:xfrm>
            <a:prstGeom prst="rect">
              <a:avLst/>
            </a:prstGeom>
            <a:solidFill>
              <a:srgbClr val="00B050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878" name="Rectangle 4877"/>
            <p:cNvSpPr/>
            <p:nvPr/>
          </p:nvSpPr>
          <p:spPr bwMode="auto">
            <a:xfrm>
              <a:off x="7947144" y="5084576"/>
              <a:ext cx="95861" cy="88899"/>
            </a:xfrm>
            <a:prstGeom prst="rect">
              <a:avLst/>
            </a:prstGeom>
            <a:solidFill>
              <a:srgbClr val="DDDDDD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879" name="Rectangle 4878"/>
            <p:cNvSpPr/>
            <p:nvPr/>
          </p:nvSpPr>
          <p:spPr bwMode="auto">
            <a:xfrm>
              <a:off x="7947144" y="5185245"/>
              <a:ext cx="95861" cy="88899"/>
            </a:xfrm>
            <a:prstGeom prst="rect">
              <a:avLst/>
            </a:prstGeom>
            <a:solidFill>
              <a:srgbClr val="C00000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880" name="Rectangle 4879"/>
            <p:cNvSpPr/>
            <p:nvPr/>
          </p:nvSpPr>
          <p:spPr bwMode="auto">
            <a:xfrm>
              <a:off x="7947144" y="5285914"/>
              <a:ext cx="95861" cy="88899"/>
            </a:xfrm>
            <a:prstGeom prst="rect">
              <a:avLst/>
            </a:prstGeom>
            <a:solidFill>
              <a:srgbClr val="996633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881" name="Rectangle 4880"/>
            <p:cNvSpPr/>
            <p:nvPr/>
          </p:nvSpPr>
          <p:spPr bwMode="auto">
            <a:xfrm>
              <a:off x="7947144" y="5386584"/>
              <a:ext cx="95861" cy="88899"/>
            </a:xfrm>
            <a:prstGeom prst="rect">
              <a:avLst/>
            </a:prstGeom>
            <a:solidFill>
              <a:srgbClr val="3333CC">
                <a:lumMod val="60000"/>
                <a:lumOff val="40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882" name="Rectangle 4881"/>
            <p:cNvSpPr/>
            <p:nvPr/>
          </p:nvSpPr>
          <p:spPr bwMode="auto">
            <a:xfrm>
              <a:off x="7947144" y="5487253"/>
              <a:ext cx="95861" cy="88899"/>
            </a:xfrm>
            <a:prstGeom prst="rect">
              <a:avLst/>
            </a:prstGeom>
            <a:solidFill>
              <a:srgbClr val="7030A0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883" name="Rectangle 4882"/>
            <p:cNvSpPr/>
            <p:nvPr/>
          </p:nvSpPr>
          <p:spPr bwMode="auto">
            <a:xfrm>
              <a:off x="7947144" y="5587922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884" name="Rectangle 4883"/>
            <p:cNvSpPr/>
            <p:nvPr/>
          </p:nvSpPr>
          <p:spPr bwMode="auto">
            <a:xfrm>
              <a:off x="7947144" y="5688592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885" name="Rectangle 4884"/>
            <p:cNvSpPr/>
            <p:nvPr/>
          </p:nvSpPr>
          <p:spPr bwMode="auto">
            <a:xfrm>
              <a:off x="7947144" y="3775874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886" name="Rectangle 4885"/>
            <p:cNvSpPr/>
            <p:nvPr/>
          </p:nvSpPr>
          <p:spPr bwMode="auto">
            <a:xfrm>
              <a:off x="7947144" y="3876543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887" name="Rectangle 4886"/>
            <p:cNvSpPr/>
            <p:nvPr/>
          </p:nvSpPr>
          <p:spPr bwMode="auto">
            <a:xfrm>
              <a:off x="7947144" y="3977213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888" name="Rectangle 4887"/>
            <p:cNvSpPr/>
            <p:nvPr/>
          </p:nvSpPr>
          <p:spPr bwMode="auto">
            <a:xfrm>
              <a:off x="7947144" y="4077882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889" name="Rectangle 4888"/>
            <p:cNvSpPr/>
            <p:nvPr/>
          </p:nvSpPr>
          <p:spPr bwMode="auto">
            <a:xfrm>
              <a:off x="7947144" y="4178552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890" name="Rectangle 4889"/>
            <p:cNvSpPr/>
            <p:nvPr/>
          </p:nvSpPr>
          <p:spPr bwMode="auto">
            <a:xfrm>
              <a:off x="7947144" y="4279221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891" name="Rectangle 4890"/>
            <p:cNvSpPr/>
            <p:nvPr/>
          </p:nvSpPr>
          <p:spPr bwMode="auto">
            <a:xfrm>
              <a:off x="7947144" y="4379890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892" name="Rectangle 4891"/>
            <p:cNvSpPr/>
            <p:nvPr/>
          </p:nvSpPr>
          <p:spPr bwMode="auto">
            <a:xfrm>
              <a:off x="7947144" y="4480560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</p:grpSp>
      <p:grpSp>
        <p:nvGrpSpPr>
          <p:cNvPr id="4893" name="Group 4892"/>
          <p:cNvGrpSpPr/>
          <p:nvPr/>
        </p:nvGrpSpPr>
        <p:grpSpPr>
          <a:xfrm>
            <a:off x="6387354" y="3785832"/>
            <a:ext cx="95861" cy="2001617"/>
            <a:chOff x="8054533" y="3775874"/>
            <a:chExt cx="95861" cy="2001617"/>
          </a:xfrm>
        </p:grpSpPr>
        <p:sp>
          <p:nvSpPr>
            <p:cNvPr id="4894" name="Rectangle 4893"/>
            <p:cNvSpPr/>
            <p:nvPr/>
          </p:nvSpPr>
          <p:spPr bwMode="auto">
            <a:xfrm>
              <a:off x="8054533" y="4581229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895" name="Rectangle 4894"/>
            <p:cNvSpPr/>
            <p:nvPr/>
          </p:nvSpPr>
          <p:spPr bwMode="auto">
            <a:xfrm>
              <a:off x="8054533" y="4681898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896" name="Rectangle 4895"/>
            <p:cNvSpPr/>
            <p:nvPr/>
          </p:nvSpPr>
          <p:spPr bwMode="auto">
            <a:xfrm>
              <a:off x="8054533" y="4782568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897" name="Rectangle 4896"/>
            <p:cNvSpPr/>
            <p:nvPr/>
          </p:nvSpPr>
          <p:spPr bwMode="auto">
            <a:xfrm>
              <a:off x="8054533" y="4883237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898" name="Rectangle 4897"/>
            <p:cNvSpPr/>
            <p:nvPr/>
          </p:nvSpPr>
          <p:spPr bwMode="auto">
            <a:xfrm>
              <a:off x="8054533" y="4983906"/>
              <a:ext cx="95861" cy="88899"/>
            </a:xfrm>
            <a:prstGeom prst="rect">
              <a:avLst/>
            </a:prstGeom>
            <a:solidFill>
              <a:srgbClr val="3366FF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899" name="Rectangle 4898"/>
            <p:cNvSpPr/>
            <p:nvPr/>
          </p:nvSpPr>
          <p:spPr bwMode="auto">
            <a:xfrm>
              <a:off x="8054533" y="5084576"/>
              <a:ext cx="95861" cy="88899"/>
            </a:xfrm>
            <a:prstGeom prst="rect">
              <a:avLst/>
            </a:prstGeom>
            <a:solidFill>
              <a:srgbClr val="00B050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900" name="Rectangle 4899"/>
            <p:cNvSpPr/>
            <p:nvPr/>
          </p:nvSpPr>
          <p:spPr bwMode="auto">
            <a:xfrm>
              <a:off x="8054533" y="5185245"/>
              <a:ext cx="95861" cy="88899"/>
            </a:xfrm>
            <a:prstGeom prst="rect">
              <a:avLst/>
            </a:prstGeom>
            <a:solidFill>
              <a:srgbClr val="DDDDDD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901" name="Rectangle 4900"/>
            <p:cNvSpPr/>
            <p:nvPr/>
          </p:nvSpPr>
          <p:spPr bwMode="auto">
            <a:xfrm>
              <a:off x="8054533" y="5285914"/>
              <a:ext cx="95861" cy="88899"/>
            </a:xfrm>
            <a:prstGeom prst="rect">
              <a:avLst/>
            </a:prstGeom>
            <a:solidFill>
              <a:srgbClr val="C00000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902" name="Rectangle 4901"/>
            <p:cNvSpPr/>
            <p:nvPr/>
          </p:nvSpPr>
          <p:spPr bwMode="auto">
            <a:xfrm>
              <a:off x="8054533" y="5386584"/>
              <a:ext cx="95861" cy="88899"/>
            </a:xfrm>
            <a:prstGeom prst="rect">
              <a:avLst/>
            </a:prstGeom>
            <a:solidFill>
              <a:srgbClr val="996633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903" name="Rectangle 4902"/>
            <p:cNvSpPr/>
            <p:nvPr/>
          </p:nvSpPr>
          <p:spPr bwMode="auto">
            <a:xfrm>
              <a:off x="8054533" y="5487253"/>
              <a:ext cx="95861" cy="88899"/>
            </a:xfrm>
            <a:prstGeom prst="rect">
              <a:avLst/>
            </a:prstGeom>
            <a:solidFill>
              <a:srgbClr val="3333CC">
                <a:lumMod val="60000"/>
                <a:lumOff val="40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904" name="Rectangle 4903"/>
            <p:cNvSpPr/>
            <p:nvPr/>
          </p:nvSpPr>
          <p:spPr bwMode="auto">
            <a:xfrm>
              <a:off x="8054533" y="5587922"/>
              <a:ext cx="95861" cy="88899"/>
            </a:xfrm>
            <a:prstGeom prst="rect">
              <a:avLst/>
            </a:prstGeom>
            <a:solidFill>
              <a:srgbClr val="7030A0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905" name="Rectangle 4904"/>
            <p:cNvSpPr/>
            <p:nvPr/>
          </p:nvSpPr>
          <p:spPr bwMode="auto">
            <a:xfrm>
              <a:off x="8054533" y="5688592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906" name="Rectangle 4905"/>
            <p:cNvSpPr/>
            <p:nvPr/>
          </p:nvSpPr>
          <p:spPr bwMode="auto">
            <a:xfrm>
              <a:off x="8054533" y="3775874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907" name="Rectangle 4906"/>
            <p:cNvSpPr/>
            <p:nvPr/>
          </p:nvSpPr>
          <p:spPr bwMode="auto">
            <a:xfrm>
              <a:off x="8054533" y="3876543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908" name="Rectangle 4907"/>
            <p:cNvSpPr/>
            <p:nvPr/>
          </p:nvSpPr>
          <p:spPr bwMode="auto">
            <a:xfrm>
              <a:off x="8054533" y="3977213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909" name="Rectangle 4908"/>
            <p:cNvSpPr/>
            <p:nvPr/>
          </p:nvSpPr>
          <p:spPr bwMode="auto">
            <a:xfrm>
              <a:off x="8054533" y="4077882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910" name="Rectangle 4909"/>
            <p:cNvSpPr/>
            <p:nvPr/>
          </p:nvSpPr>
          <p:spPr bwMode="auto">
            <a:xfrm>
              <a:off x="8054533" y="4178552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911" name="Rectangle 4910"/>
            <p:cNvSpPr/>
            <p:nvPr/>
          </p:nvSpPr>
          <p:spPr bwMode="auto">
            <a:xfrm>
              <a:off x="8054533" y="4279221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912" name="Rectangle 4911"/>
            <p:cNvSpPr/>
            <p:nvPr/>
          </p:nvSpPr>
          <p:spPr bwMode="auto">
            <a:xfrm>
              <a:off x="8054533" y="4379890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913" name="Rectangle 4912"/>
            <p:cNvSpPr/>
            <p:nvPr/>
          </p:nvSpPr>
          <p:spPr bwMode="auto">
            <a:xfrm>
              <a:off x="8054533" y="4480560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</p:grpSp>
      <p:grpSp>
        <p:nvGrpSpPr>
          <p:cNvPr id="4914" name="Group 4913"/>
          <p:cNvGrpSpPr/>
          <p:nvPr/>
        </p:nvGrpSpPr>
        <p:grpSpPr>
          <a:xfrm>
            <a:off x="6717069" y="3785832"/>
            <a:ext cx="95861" cy="2001617"/>
            <a:chOff x="8161922" y="3775874"/>
            <a:chExt cx="95861" cy="2001617"/>
          </a:xfrm>
        </p:grpSpPr>
        <p:sp>
          <p:nvSpPr>
            <p:cNvPr id="4915" name="Rectangle 4914"/>
            <p:cNvSpPr/>
            <p:nvPr/>
          </p:nvSpPr>
          <p:spPr bwMode="auto">
            <a:xfrm>
              <a:off x="8161922" y="4581229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916" name="Rectangle 4915"/>
            <p:cNvSpPr/>
            <p:nvPr/>
          </p:nvSpPr>
          <p:spPr bwMode="auto">
            <a:xfrm>
              <a:off x="8161922" y="4681898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917" name="Rectangle 4916"/>
            <p:cNvSpPr/>
            <p:nvPr/>
          </p:nvSpPr>
          <p:spPr bwMode="auto">
            <a:xfrm>
              <a:off x="8161922" y="4782568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918" name="Rectangle 4917"/>
            <p:cNvSpPr/>
            <p:nvPr/>
          </p:nvSpPr>
          <p:spPr bwMode="auto">
            <a:xfrm>
              <a:off x="8161922" y="4883237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919" name="Rectangle 4918"/>
            <p:cNvSpPr/>
            <p:nvPr/>
          </p:nvSpPr>
          <p:spPr bwMode="auto">
            <a:xfrm>
              <a:off x="8161922" y="4983906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920" name="Rectangle 4919"/>
            <p:cNvSpPr/>
            <p:nvPr/>
          </p:nvSpPr>
          <p:spPr bwMode="auto">
            <a:xfrm>
              <a:off x="8161922" y="5084576"/>
              <a:ext cx="95861" cy="88899"/>
            </a:xfrm>
            <a:prstGeom prst="rect">
              <a:avLst/>
            </a:prstGeom>
            <a:solidFill>
              <a:srgbClr val="3366FF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921" name="Rectangle 4920"/>
            <p:cNvSpPr/>
            <p:nvPr/>
          </p:nvSpPr>
          <p:spPr bwMode="auto">
            <a:xfrm>
              <a:off x="8161922" y="5185245"/>
              <a:ext cx="95861" cy="88899"/>
            </a:xfrm>
            <a:prstGeom prst="rect">
              <a:avLst/>
            </a:prstGeom>
            <a:solidFill>
              <a:srgbClr val="00B050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922" name="Rectangle 4921"/>
            <p:cNvSpPr/>
            <p:nvPr/>
          </p:nvSpPr>
          <p:spPr bwMode="auto">
            <a:xfrm>
              <a:off x="8161922" y="5285914"/>
              <a:ext cx="95861" cy="88899"/>
            </a:xfrm>
            <a:prstGeom prst="rect">
              <a:avLst/>
            </a:prstGeom>
            <a:solidFill>
              <a:srgbClr val="DDDDDD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923" name="Rectangle 4922"/>
            <p:cNvSpPr/>
            <p:nvPr/>
          </p:nvSpPr>
          <p:spPr bwMode="auto">
            <a:xfrm>
              <a:off x="8161922" y="5386584"/>
              <a:ext cx="95861" cy="88899"/>
            </a:xfrm>
            <a:prstGeom prst="rect">
              <a:avLst/>
            </a:prstGeom>
            <a:solidFill>
              <a:srgbClr val="C00000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924" name="Rectangle 4923"/>
            <p:cNvSpPr/>
            <p:nvPr/>
          </p:nvSpPr>
          <p:spPr bwMode="auto">
            <a:xfrm>
              <a:off x="8161922" y="5487253"/>
              <a:ext cx="95861" cy="88899"/>
            </a:xfrm>
            <a:prstGeom prst="rect">
              <a:avLst/>
            </a:prstGeom>
            <a:solidFill>
              <a:srgbClr val="996633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925" name="Rectangle 4924"/>
            <p:cNvSpPr/>
            <p:nvPr/>
          </p:nvSpPr>
          <p:spPr bwMode="auto">
            <a:xfrm>
              <a:off x="8161922" y="5587922"/>
              <a:ext cx="95861" cy="88899"/>
            </a:xfrm>
            <a:prstGeom prst="rect">
              <a:avLst/>
            </a:prstGeom>
            <a:solidFill>
              <a:srgbClr val="3333CC">
                <a:lumMod val="60000"/>
                <a:lumOff val="40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926" name="Rectangle 4925"/>
            <p:cNvSpPr/>
            <p:nvPr/>
          </p:nvSpPr>
          <p:spPr bwMode="auto">
            <a:xfrm>
              <a:off x="8161922" y="5688592"/>
              <a:ext cx="95861" cy="88899"/>
            </a:xfrm>
            <a:prstGeom prst="rect">
              <a:avLst/>
            </a:prstGeom>
            <a:solidFill>
              <a:srgbClr val="7030A0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927" name="Rectangle 4926"/>
            <p:cNvSpPr/>
            <p:nvPr/>
          </p:nvSpPr>
          <p:spPr bwMode="auto">
            <a:xfrm>
              <a:off x="8161922" y="3775874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928" name="Rectangle 4927"/>
            <p:cNvSpPr/>
            <p:nvPr/>
          </p:nvSpPr>
          <p:spPr bwMode="auto">
            <a:xfrm>
              <a:off x="8161922" y="3876543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929" name="Rectangle 4928"/>
            <p:cNvSpPr/>
            <p:nvPr/>
          </p:nvSpPr>
          <p:spPr bwMode="auto">
            <a:xfrm>
              <a:off x="8161922" y="3977213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930" name="Rectangle 4929"/>
            <p:cNvSpPr/>
            <p:nvPr/>
          </p:nvSpPr>
          <p:spPr bwMode="auto">
            <a:xfrm>
              <a:off x="8161922" y="4077882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931" name="Rectangle 4930"/>
            <p:cNvSpPr/>
            <p:nvPr/>
          </p:nvSpPr>
          <p:spPr bwMode="auto">
            <a:xfrm>
              <a:off x="8161922" y="4178552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932" name="Rectangle 4931"/>
            <p:cNvSpPr/>
            <p:nvPr/>
          </p:nvSpPr>
          <p:spPr bwMode="auto">
            <a:xfrm>
              <a:off x="8161922" y="4279221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933" name="Rectangle 4932"/>
            <p:cNvSpPr/>
            <p:nvPr/>
          </p:nvSpPr>
          <p:spPr bwMode="auto">
            <a:xfrm>
              <a:off x="8161922" y="4379890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934" name="Rectangle 4933"/>
            <p:cNvSpPr/>
            <p:nvPr/>
          </p:nvSpPr>
          <p:spPr bwMode="auto">
            <a:xfrm>
              <a:off x="8161922" y="4480560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</p:grpSp>
      <p:grpSp>
        <p:nvGrpSpPr>
          <p:cNvPr id="4935" name="Group 4934"/>
          <p:cNvGrpSpPr/>
          <p:nvPr/>
        </p:nvGrpSpPr>
        <p:grpSpPr>
          <a:xfrm>
            <a:off x="7046784" y="3785832"/>
            <a:ext cx="95861" cy="2001617"/>
            <a:chOff x="8269311" y="3775874"/>
            <a:chExt cx="95861" cy="2001617"/>
          </a:xfrm>
        </p:grpSpPr>
        <p:sp>
          <p:nvSpPr>
            <p:cNvPr id="4936" name="Rectangle 4935"/>
            <p:cNvSpPr/>
            <p:nvPr/>
          </p:nvSpPr>
          <p:spPr bwMode="auto">
            <a:xfrm>
              <a:off x="8269311" y="4581229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937" name="Rectangle 4936"/>
            <p:cNvSpPr/>
            <p:nvPr/>
          </p:nvSpPr>
          <p:spPr bwMode="auto">
            <a:xfrm>
              <a:off x="8269311" y="4681898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938" name="Rectangle 4937"/>
            <p:cNvSpPr/>
            <p:nvPr/>
          </p:nvSpPr>
          <p:spPr bwMode="auto">
            <a:xfrm>
              <a:off x="8269311" y="4782568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939" name="Rectangle 4938"/>
            <p:cNvSpPr/>
            <p:nvPr/>
          </p:nvSpPr>
          <p:spPr bwMode="auto">
            <a:xfrm>
              <a:off x="8269311" y="4883237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940" name="Rectangle 4939"/>
            <p:cNvSpPr/>
            <p:nvPr/>
          </p:nvSpPr>
          <p:spPr bwMode="auto">
            <a:xfrm>
              <a:off x="8269311" y="4983906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941" name="Rectangle 4940"/>
            <p:cNvSpPr/>
            <p:nvPr/>
          </p:nvSpPr>
          <p:spPr bwMode="auto">
            <a:xfrm>
              <a:off x="8269311" y="5084576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942" name="Rectangle 4941"/>
            <p:cNvSpPr/>
            <p:nvPr/>
          </p:nvSpPr>
          <p:spPr bwMode="auto">
            <a:xfrm>
              <a:off x="8269311" y="5185245"/>
              <a:ext cx="95861" cy="88899"/>
            </a:xfrm>
            <a:prstGeom prst="rect">
              <a:avLst/>
            </a:prstGeom>
            <a:solidFill>
              <a:srgbClr val="3366FF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943" name="Rectangle 4942"/>
            <p:cNvSpPr/>
            <p:nvPr/>
          </p:nvSpPr>
          <p:spPr bwMode="auto">
            <a:xfrm>
              <a:off x="8269311" y="5285914"/>
              <a:ext cx="95861" cy="88899"/>
            </a:xfrm>
            <a:prstGeom prst="rect">
              <a:avLst/>
            </a:prstGeom>
            <a:solidFill>
              <a:srgbClr val="00B050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944" name="Rectangle 4943"/>
            <p:cNvSpPr/>
            <p:nvPr/>
          </p:nvSpPr>
          <p:spPr bwMode="auto">
            <a:xfrm>
              <a:off x="8269311" y="5386584"/>
              <a:ext cx="95861" cy="88899"/>
            </a:xfrm>
            <a:prstGeom prst="rect">
              <a:avLst/>
            </a:prstGeom>
            <a:solidFill>
              <a:srgbClr val="DDDDDD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945" name="Rectangle 4944"/>
            <p:cNvSpPr/>
            <p:nvPr/>
          </p:nvSpPr>
          <p:spPr bwMode="auto">
            <a:xfrm>
              <a:off x="8269311" y="5487253"/>
              <a:ext cx="95861" cy="88899"/>
            </a:xfrm>
            <a:prstGeom prst="rect">
              <a:avLst/>
            </a:prstGeom>
            <a:solidFill>
              <a:srgbClr val="C00000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946" name="Rectangle 4945"/>
            <p:cNvSpPr/>
            <p:nvPr/>
          </p:nvSpPr>
          <p:spPr bwMode="auto">
            <a:xfrm>
              <a:off x="8269311" y="5587922"/>
              <a:ext cx="95861" cy="88899"/>
            </a:xfrm>
            <a:prstGeom prst="rect">
              <a:avLst/>
            </a:prstGeom>
            <a:solidFill>
              <a:srgbClr val="996633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947" name="Rectangle 4946"/>
            <p:cNvSpPr/>
            <p:nvPr/>
          </p:nvSpPr>
          <p:spPr bwMode="auto">
            <a:xfrm>
              <a:off x="8269311" y="5688592"/>
              <a:ext cx="95861" cy="88899"/>
            </a:xfrm>
            <a:prstGeom prst="rect">
              <a:avLst/>
            </a:prstGeom>
            <a:solidFill>
              <a:srgbClr val="3333CC">
                <a:lumMod val="60000"/>
                <a:lumOff val="40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948" name="Rectangle 4947"/>
            <p:cNvSpPr/>
            <p:nvPr/>
          </p:nvSpPr>
          <p:spPr bwMode="auto">
            <a:xfrm>
              <a:off x="8269311" y="3775874"/>
              <a:ext cx="95861" cy="88899"/>
            </a:xfrm>
            <a:prstGeom prst="rect">
              <a:avLst/>
            </a:prstGeom>
            <a:solidFill>
              <a:srgbClr val="7030A0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949" name="Rectangle 4948"/>
            <p:cNvSpPr/>
            <p:nvPr/>
          </p:nvSpPr>
          <p:spPr bwMode="auto">
            <a:xfrm>
              <a:off x="8269311" y="3876543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950" name="Rectangle 4949"/>
            <p:cNvSpPr/>
            <p:nvPr/>
          </p:nvSpPr>
          <p:spPr bwMode="auto">
            <a:xfrm>
              <a:off x="8269311" y="3977213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951" name="Rectangle 4950"/>
            <p:cNvSpPr/>
            <p:nvPr/>
          </p:nvSpPr>
          <p:spPr bwMode="auto">
            <a:xfrm>
              <a:off x="8269311" y="4077882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952" name="Rectangle 4951"/>
            <p:cNvSpPr/>
            <p:nvPr/>
          </p:nvSpPr>
          <p:spPr bwMode="auto">
            <a:xfrm>
              <a:off x="8269311" y="4178552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953" name="Rectangle 4952"/>
            <p:cNvSpPr/>
            <p:nvPr/>
          </p:nvSpPr>
          <p:spPr bwMode="auto">
            <a:xfrm>
              <a:off x="8269311" y="4279221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954" name="Rectangle 4953"/>
            <p:cNvSpPr/>
            <p:nvPr/>
          </p:nvSpPr>
          <p:spPr bwMode="auto">
            <a:xfrm>
              <a:off x="8269311" y="4379890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955" name="Rectangle 4954"/>
            <p:cNvSpPr/>
            <p:nvPr/>
          </p:nvSpPr>
          <p:spPr bwMode="auto">
            <a:xfrm>
              <a:off x="8269311" y="4480560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</p:grpSp>
      <p:grpSp>
        <p:nvGrpSpPr>
          <p:cNvPr id="4956" name="Group 4955"/>
          <p:cNvGrpSpPr/>
          <p:nvPr/>
        </p:nvGrpSpPr>
        <p:grpSpPr>
          <a:xfrm>
            <a:off x="7376499" y="3785832"/>
            <a:ext cx="95861" cy="2001617"/>
            <a:chOff x="8376700" y="3775874"/>
            <a:chExt cx="95861" cy="2001617"/>
          </a:xfrm>
        </p:grpSpPr>
        <p:sp>
          <p:nvSpPr>
            <p:cNvPr id="4957" name="Rectangle 4956"/>
            <p:cNvSpPr/>
            <p:nvPr/>
          </p:nvSpPr>
          <p:spPr bwMode="auto">
            <a:xfrm>
              <a:off x="8376700" y="4581229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958" name="Rectangle 4957"/>
            <p:cNvSpPr/>
            <p:nvPr/>
          </p:nvSpPr>
          <p:spPr bwMode="auto">
            <a:xfrm>
              <a:off x="8376700" y="4681898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959" name="Rectangle 4958"/>
            <p:cNvSpPr/>
            <p:nvPr/>
          </p:nvSpPr>
          <p:spPr bwMode="auto">
            <a:xfrm>
              <a:off x="8376700" y="4782568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960" name="Rectangle 4959"/>
            <p:cNvSpPr/>
            <p:nvPr/>
          </p:nvSpPr>
          <p:spPr bwMode="auto">
            <a:xfrm>
              <a:off x="8376700" y="4883237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961" name="Rectangle 4960"/>
            <p:cNvSpPr/>
            <p:nvPr/>
          </p:nvSpPr>
          <p:spPr bwMode="auto">
            <a:xfrm>
              <a:off x="8376700" y="4983906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962" name="Rectangle 4961"/>
            <p:cNvSpPr/>
            <p:nvPr/>
          </p:nvSpPr>
          <p:spPr bwMode="auto">
            <a:xfrm>
              <a:off x="8376700" y="5084576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963" name="Rectangle 4962"/>
            <p:cNvSpPr/>
            <p:nvPr/>
          </p:nvSpPr>
          <p:spPr bwMode="auto">
            <a:xfrm>
              <a:off x="8376700" y="5185245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964" name="Rectangle 4963"/>
            <p:cNvSpPr/>
            <p:nvPr/>
          </p:nvSpPr>
          <p:spPr bwMode="auto">
            <a:xfrm>
              <a:off x="8376700" y="5285914"/>
              <a:ext cx="95861" cy="88899"/>
            </a:xfrm>
            <a:prstGeom prst="rect">
              <a:avLst/>
            </a:prstGeom>
            <a:solidFill>
              <a:srgbClr val="3366FF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965" name="Rectangle 4964"/>
            <p:cNvSpPr/>
            <p:nvPr/>
          </p:nvSpPr>
          <p:spPr bwMode="auto">
            <a:xfrm>
              <a:off x="8376700" y="5386584"/>
              <a:ext cx="95861" cy="88899"/>
            </a:xfrm>
            <a:prstGeom prst="rect">
              <a:avLst/>
            </a:prstGeom>
            <a:solidFill>
              <a:srgbClr val="00B050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966" name="Rectangle 4965"/>
            <p:cNvSpPr/>
            <p:nvPr/>
          </p:nvSpPr>
          <p:spPr bwMode="auto">
            <a:xfrm>
              <a:off x="8376700" y="5487253"/>
              <a:ext cx="95861" cy="88899"/>
            </a:xfrm>
            <a:prstGeom prst="rect">
              <a:avLst/>
            </a:prstGeom>
            <a:solidFill>
              <a:srgbClr val="DDDDDD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967" name="Rectangle 4966"/>
            <p:cNvSpPr/>
            <p:nvPr/>
          </p:nvSpPr>
          <p:spPr bwMode="auto">
            <a:xfrm>
              <a:off x="8376700" y="5587922"/>
              <a:ext cx="95861" cy="88899"/>
            </a:xfrm>
            <a:prstGeom prst="rect">
              <a:avLst/>
            </a:prstGeom>
            <a:solidFill>
              <a:srgbClr val="C00000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968" name="Rectangle 4967"/>
            <p:cNvSpPr/>
            <p:nvPr/>
          </p:nvSpPr>
          <p:spPr bwMode="auto">
            <a:xfrm>
              <a:off x="8376700" y="5688592"/>
              <a:ext cx="95861" cy="88899"/>
            </a:xfrm>
            <a:prstGeom prst="rect">
              <a:avLst/>
            </a:prstGeom>
            <a:solidFill>
              <a:srgbClr val="996633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969" name="Rectangle 4968"/>
            <p:cNvSpPr/>
            <p:nvPr/>
          </p:nvSpPr>
          <p:spPr bwMode="auto">
            <a:xfrm>
              <a:off x="8376700" y="3775874"/>
              <a:ext cx="95861" cy="88899"/>
            </a:xfrm>
            <a:prstGeom prst="rect">
              <a:avLst/>
            </a:prstGeom>
            <a:solidFill>
              <a:srgbClr val="3333CC">
                <a:lumMod val="60000"/>
                <a:lumOff val="40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970" name="Rectangle 4969"/>
            <p:cNvSpPr/>
            <p:nvPr/>
          </p:nvSpPr>
          <p:spPr bwMode="auto">
            <a:xfrm>
              <a:off x="8376700" y="3876543"/>
              <a:ext cx="95861" cy="88899"/>
            </a:xfrm>
            <a:prstGeom prst="rect">
              <a:avLst/>
            </a:prstGeom>
            <a:solidFill>
              <a:srgbClr val="7030A0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971" name="Rectangle 4970"/>
            <p:cNvSpPr/>
            <p:nvPr/>
          </p:nvSpPr>
          <p:spPr bwMode="auto">
            <a:xfrm>
              <a:off x="8376700" y="3977213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972" name="Rectangle 4971"/>
            <p:cNvSpPr/>
            <p:nvPr/>
          </p:nvSpPr>
          <p:spPr bwMode="auto">
            <a:xfrm>
              <a:off x="8376700" y="4077882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973" name="Rectangle 4972"/>
            <p:cNvSpPr/>
            <p:nvPr/>
          </p:nvSpPr>
          <p:spPr bwMode="auto">
            <a:xfrm>
              <a:off x="8376700" y="4178552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974" name="Rectangle 4973"/>
            <p:cNvSpPr/>
            <p:nvPr/>
          </p:nvSpPr>
          <p:spPr bwMode="auto">
            <a:xfrm>
              <a:off x="8376700" y="4279221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975" name="Rectangle 4974"/>
            <p:cNvSpPr/>
            <p:nvPr/>
          </p:nvSpPr>
          <p:spPr bwMode="auto">
            <a:xfrm>
              <a:off x="8376700" y="4379890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976" name="Rectangle 4975"/>
            <p:cNvSpPr/>
            <p:nvPr/>
          </p:nvSpPr>
          <p:spPr bwMode="auto">
            <a:xfrm>
              <a:off x="8376700" y="4480560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</p:grpSp>
      <p:grpSp>
        <p:nvGrpSpPr>
          <p:cNvPr id="4977" name="Group 4976"/>
          <p:cNvGrpSpPr/>
          <p:nvPr/>
        </p:nvGrpSpPr>
        <p:grpSpPr>
          <a:xfrm>
            <a:off x="7706214" y="3785832"/>
            <a:ext cx="95861" cy="2001617"/>
            <a:chOff x="8484089" y="3775874"/>
            <a:chExt cx="95861" cy="2001617"/>
          </a:xfrm>
        </p:grpSpPr>
        <p:sp>
          <p:nvSpPr>
            <p:cNvPr id="4978" name="Rectangle 4977"/>
            <p:cNvSpPr/>
            <p:nvPr/>
          </p:nvSpPr>
          <p:spPr bwMode="auto">
            <a:xfrm>
              <a:off x="8484089" y="4581229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979" name="Rectangle 4978"/>
            <p:cNvSpPr/>
            <p:nvPr/>
          </p:nvSpPr>
          <p:spPr bwMode="auto">
            <a:xfrm>
              <a:off x="8484089" y="4681898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980" name="Rectangle 4979"/>
            <p:cNvSpPr/>
            <p:nvPr/>
          </p:nvSpPr>
          <p:spPr bwMode="auto">
            <a:xfrm>
              <a:off x="8484089" y="4782568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981" name="Rectangle 4980"/>
            <p:cNvSpPr/>
            <p:nvPr/>
          </p:nvSpPr>
          <p:spPr bwMode="auto">
            <a:xfrm>
              <a:off x="8484089" y="4883237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982" name="Rectangle 4981"/>
            <p:cNvSpPr/>
            <p:nvPr/>
          </p:nvSpPr>
          <p:spPr bwMode="auto">
            <a:xfrm>
              <a:off x="8484089" y="4983906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983" name="Rectangle 4982"/>
            <p:cNvSpPr/>
            <p:nvPr/>
          </p:nvSpPr>
          <p:spPr bwMode="auto">
            <a:xfrm>
              <a:off x="8484089" y="5084576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984" name="Rectangle 4983"/>
            <p:cNvSpPr/>
            <p:nvPr/>
          </p:nvSpPr>
          <p:spPr bwMode="auto">
            <a:xfrm>
              <a:off x="8484089" y="5185245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985" name="Rectangle 4984"/>
            <p:cNvSpPr/>
            <p:nvPr/>
          </p:nvSpPr>
          <p:spPr bwMode="auto">
            <a:xfrm>
              <a:off x="8484089" y="5285914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986" name="Rectangle 4985"/>
            <p:cNvSpPr/>
            <p:nvPr/>
          </p:nvSpPr>
          <p:spPr bwMode="auto">
            <a:xfrm>
              <a:off x="8484089" y="5386584"/>
              <a:ext cx="95861" cy="88899"/>
            </a:xfrm>
            <a:prstGeom prst="rect">
              <a:avLst/>
            </a:prstGeom>
            <a:solidFill>
              <a:srgbClr val="3366FF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987" name="Rectangle 4986"/>
            <p:cNvSpPr/>
            <p:nvPr/>
          </p:nvSpPr>
          <p:spPr bwMode="auto">
            <a:xfrm>
              <a:off x="8484089" y="5487253"/>
              <a:ext cx="95861" cy="88899"/>
            </a:xfrm>
            <a:prstGeom prst="rect">
              <a:avLst/>
            </a:prstGeom>
            <a:solidFill>
              <a:srgbClr val="00B050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988" name="Rectangle 4987"/>
            <p:cNvSpPr/>
            <p:nvPr/>
          </p:nvSpPr>
          <p:spPr bwMode="auto">
            <a:xfrm>
              <a:off x="8484089" y="5587922"/>
              <a:ext cx="95861" cy="88899"/>
            </a:xfrm>
            <a:prstGeom prst="rect">
              <a:avLst/>
            </a:prstGeom>
            <a:solidFill>
              <a:srgbClr val="DDDDDD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989" name="Rectangle 4988"/>
            <p:cNvSpPr/>
            <p:nvPr/>
          </p:nvSpPr>
          <p:spPr bwMode="auto">
            <a:xfrm>
              <a:off x="8484089" y="5688592"/>
              <a:ext cx="95861" cy="88899"/>
            </a:xfrm>
            <a:prstGeom prst="rect">
              <a:avLst/>
            </a:prstGeom>
            <a:solidFill>
              <a:srgbClr val="C00000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990" name="Rectangle 4989"/>
            <p:cNvSpPr/>
            <p:nvPr/>
          </p:nvSpPr>
          <p:spPr bwMode="auto">
            <a:xfrm>
              <a:off x="8484089" y="3775874"/>
              <a:ext cx="95861" cy="88899"/>
            </a:xfrm>
            <a:prstGeom prst="rect">
              <a:avLst/>
            </a:prstGeom>
            <a:solidFill>
              <a:srgbClr val="996633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991" name="Rectangle 4990"/>
            <p:cNvSpPr/>
            <p:nvPr/>
          </p:nvSpPr>
          <p:spPr bwMode="auto">
            <a:xfrm>
              <a:off x="8484089" y="3876543"/>
              <a:ext cx="95861" cy="88899"/>
            </a:xfrm>
            <a:prstGeom prst="rect">
              <a:avLst/>
            </a:prstGeom>
            <a:solidFill>
              <a:srgbClr val="3333CC">
                <a:lumMod val="60000"/>
                <a:lumOff val="40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992" name="Rectangle 4991"/>
            <p:cNvSpPr/>
            <p:nvPr/>
          </p:nvSpPr>
          <p:spPr bwMode="auto">
            <a:xfrm>
              <a:off x="8484089" y="3977213"/>
              <a:ext cx="95861" cy="88899"/>
            </a:xfrm>
            <a:prstGeom prst="rect">
              <a:avLst/>
            </a:prstGeom>
            <a:solidFill>
              <a:srgbClr val="7030A0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993" name="Rectangle 4992"/>
            <p:cNvSpPr/>
            <p:nvPr/>
          </p:nvSpPr>
          <p:spPr bwMode="auto">
            <a:xfrm>
              <a:off x="8484089" y="4077882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994" name="Rectangle 4993"/>
            <p:cNvSpPr/>
            <p:nvPr/>
          </p:nvSpPr>
          <p:spPr bwMode="auto">
            <a:xfrm>
              <a:off x="8484089" y="4178552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995" name="Rectangle 4994"/>
            <p:cNvSpPr/>
            <p:nvPr/>
          </p:nvSpPr>
          <p:spPr bwMode="auto">
            <a:xfrm>
              <a:off x="8484089" y="4279221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996" name="Rectangle 4995"/>
            <p:cNvSpPr/>
            <p:nvPr/>
          </p:nvSpPr>
          <p:spPr bwMode="auto">
            <a:xfrm>
              <a:off x="8484089" y="4379890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4997" name="Rectangle 4996"/>
            <p:cNvSpPr/>
            <p:nvPr/>
          </p:nvSpPr>
          <p:spPr bwMode="auto">
            <a:xfrm>
              <a:off x="8484089" y="4480560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</p:grpSp>
      <p:grpSp>
        <p:nvGrpSpPr>
          <p:cNvPr id="4998" name="Group 4997"/>
          <p:cNvGrpSpPr/>
          <p:nvPr/>
        </p:nvGrpSpPr>
        <p:grpSpPr>
          <a:xfrm>
            <a:off x="8035929" y="3785832"/>
            <a:ext cx="95861" cy="2001617"/>
            <a:chOff x="8591478" y="3775874"/>
            <a:chExt cx="95861" cy="2001617"/>
          </a:xfrm>
        </p:grpSpPr>
        <p:sp>
          <p:nvSpPr>
            <p:cNvPr id="4999" name="Rectangle 4998"/>
            <p:cNvSpPr/>
            <p:nvPr/>
          </p:nvSpPr>
          <p:spPr bwMode="auto">
            <a:xfrm>
              <a:off x="8591478" y="4581229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5000" name="Rectangle 4999"/>
            <p:cNvSpPr/>
            <p:nvPr/>
          </p:nvSpPr>
          <p:spPr bwMode="auto">
            <a:xfrm>
              <a:off x="8591478" y="4681898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5001" name="Rectangle 5000"/>
            <p:cNvSpPr/>
            <p:nvPr/>
          </p:nvSpPr>
          <p:spPr bwMode="auto">
            <a:xfrm>
              <a:off x="8591478" y="4782568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5002" name="Rectangle 5001"/>
            <p:cNvSpPr/>
            <p:nvPr/>
          </p:nvSpPr>
          <p:spPr bwMode="auto">
            <a:xfrm>
              <a:off x="8591478" y="4883237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5003" name="Rectangle 5002"/>
            <p:cNvSpPr/>
            <p:nvPr/>
          </p:nvSpPr>
          <p:spPr bwMode="auto">
            <a:xfrm>
              <a:off x="8591478" y="4983906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5004" name="Rectangle 5003"/>
            <p:cNvSpPr/>
            <p:nvPr/>
          </p:nvSpPr>
          <p:spPr bwMode="auto">
            <a:xfrm>
              <a:off x="8591478" y="5084576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5005" name="Rectangle 5004"/>
            <p:cNvSpPr/>
            <p:nvPr/>
          </p:nvSpPr>
          <p:spPr bwMode="auto">
            <a:xfrm>
              <a:off x="8591478" y="5185245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5006" name="Rectangle 5005"/>
            <p:cNvSpPr/>
            <p:nvPr/>
          </p:nvSpPr>
          <p:spPr bwMode="auto">
            <a:xfrm>
              <a:off x="8591478" y="5285914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5007" name="Rectangle 5006"/>
            <p:cNvSpPr/>
            <p:nvPr/>
          </p:nvSpPr>
          <p:spPr bwMode="auto">
            <a:xfrm>
              <a:off x="8591478" y="5386584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5008" name="Rectangle 5007"/>
            <p:cNvSpPr/>
            <p:nvPr/>
          </p:nvSpPr>
          <p:spPr bwMode="auto">
            <a:xfrm>
              <a:off x="8591478" y="5487253"/>
              <a:ext cx="95861" cy="88899"/>
            </a:xfrm>
            <a:prstGeom prst="rect">
              <a:avLst/>
            </a:prstGeom>
            <a:solidFill>
              <a:srgbClr val="3366FF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5009" name="Rectangle 5008"/>
            <p:cNvSpPr/>
            <p:nvPr/>
          </p:nvSpPr>
          <p:spPr bwMode="auto">
            <a:xfrm>
              <a:off x="8591478" y="5587922"/>
              <a:ext cx="95861" cy="88899"/>
            </a:xfrm>
            <a:prstGeom prst="rect">
              <a:avLst/>
            </a:prstGeom>
            <a:solidFill>
              <a:srgbClr val="00B050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5010" name="Rectangle 5009"/>
            <p:cNvSpPr/>
            <p:nvPr/>
          </p:nvSpPr>
          <p:spPr bwMode="auto">
            <a:xfrm>
              <a:off x="8591478" y="5688592"/>
              <a:ext cx="95861" cy="88899"/>
            </a:xfrm>
            <a:prstGeom prst="rect">
              <a:avLst/>
            </a:prstGeom>
            <a:solidFill>
              <a:srgbClr val="DDDDDD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5011" name="Rectangle 5010"/>
            <p:cNvSpPr/>
            <p:nvPr/>
          </p:nvSpPr>
          <p:spPr bwMode="auto">
            <a:xfrm>
              <a:off x="8591478" y="3775874"/>
              <a:ext cx="95861" cy="88899"/>
            </a:xfrm>
            <a:prstGeom prst="rect">
              <a:avLst/>
            </a:prstGeom>
            <a:solidFill>
              <a:srgbClr val="C00000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5012" name="Rectangle 5011"/>
            <p:cNvSpPr/>
            <p:nvPr/>
          </p:nvSpPr>
          <p:spPr bwMode="auto">
            <a:xfrm>
              <a:off x="8591478" y="3876543"/>
              <a:ext cx="95861" cy="88899"/>
            </a:xfrm>
            <a:prstGeom prst="rect">
              <a:avLst/>
            </a:prstGeom>
            <a:solidFill>
              <a:srgbClr val="996633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5013" name="Rectangle 5012"/>
            <p:cNvSpPr/>
            <p:nvPr/>
          </p:nvSpPr>
          <p:spPr bwMode="auto">
            <a:xfrm>
              <a:off x="8591478" y="3977213"/>
              <a:ext cx="95861" cy="88899"/>
            </a:xfrm>
            <a:prstGeom prst="rect">
              <a:avLst/>
            </a:prstGeom>
            <a:solidFill>
              <a:srgbClr val="3333CC">
                <a:lumMod val="60000"/>
                <a:lumOff val="40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5014" name="Rectangle 5013"/>
            <p:cNvSpPr/>
            <p:nvPr/>
          </p:nvSpPr>
          <p:spPr bwMode="auto">
            <a:xfrm>
              <a:off x="8591478" y="4077882"/>
              <a:ext cx="95861" cy="88899"/>
            </a:xfrm>
            <a:prstGeom prst="rect">
              <a:avLst/>
            </a:prstGeom>
            <a:solidFill>
              <a:srgbClr val="7030A0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5015" name="Rectangle 5014"/>
            <p:cNvSpPr/>
            <p:nvPr/>
          </p:nvSpPr>
          <p:spPr bwMode="auto">
            <a:xfrm>
              <a:off x="8591478" y="4178552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5016" name="Rectangle 5015"/>
            <p:cNvSpPr/>
            <p:nvPr/>
          </p:nvSpPr>
          <p:spPr bwMode="auto">
            <a:xfrm>
              <a:off x="8591478" y="4279221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5017" name="Rectangle 5016"/>
            <p:cNvSpPr/>
            <p:nvPr/>
          </p:nvSpPr>
          <p:spPr bwMode="auto">
            <a:xfrm>
              <a:off x="8591478" y="4379890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5018" name="Rectangle 5017"/>
            <p:cNvSpPr/>
            <p:nvPr/>
          </p:nvSpPr>
          <p:spPr bwMode="auto">
            <a:xfrm>
              <a:off x="8591478" y="4480560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</p:grpSp>
      <p:grpSp>
        <p:nvGrpSpPr>
          <p:cNvPr id="5019" name="Group 5018"/>
          <p:cNvGrpSpPr/>
          <p:nvPr/>
        </p:nvGrpSpPr>
        <p:grpSpPr>
          <a:xfrm>
            <a:off x="8365644" y="3785832"/>
            <a:ext cx="95861" cy="2001617"/>
            <a:chOff x="8698867" y="3775874"/>
            <a:chExt cx="95861" cy="2001617"/>
          </a:xfrm>
        </p:grpSpPr>
        <p:sp>
          <p:nvSpPr>
            <p:cNvPr id="5020" name="Rectangle 5019"/>
            <p:cNvSpPr/>
            <p:nvPr/>
          </p:nvSpPr>
          <p:spPr bwMode="auto">
            <a:xfrm>
              <a:off x="8698867" y="4581229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5021" name="Rectangle 5020"/>
            <p:cNvSpPr/>
            <p:nvPr/>
          </p:nvSpPr>
          <p:spPr bwMode="auto">
            <a:xfrm>
              <a:off x="8698867" y="4681898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5022" name="Rectangle 5021"/>
            <p:cNvSpPr/>
            <p:nvPr/>
          </p:nvSpPr>
          <p:spPr bwMode="auto">
            <a:xfrm>
              <a:off x="8698867" y="4782568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5023" name="Rectangle 5022"/>
            <p:cNvSpPr/>
            <p:nvPr/>
          </p:nvSpPr>
          <p:spPr bwMode="auto">
            <a:xfrm>
              <a:off x="8698867" y="4883237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5024" name="Rectangle 5023"/>
            <p:cNvSpPr/>
            <p:nvPr/>
          </p:nvSpPr>
          <p:spPr bwMode="auto">
            <a:xfrm>
              <a:off x="8698867" y="4983906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5025" name="Rectangle 5024"/>
            <p:cNvSpPr/>
            <p:nvPr/>
          </p:nvSpPr>
          <p:spPr bwMode="auto">
            <a:xfrm>
              <a:off x="8698867" y="5084576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5026" name="Rectangle 5025"/>
            <p:cNvSpPr/>
            <p:nvPr/>
          </p:nvSpPr>
          <p:spPr bwMode="auto">
            <a:xfrm>
              <a:off x="8698867" y="5185245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5027" name="Rectangle 5026"/>
            <p:cNvSpPr/>
            <p:nvPr/>
          </p:nvSpPr>
          <p:spPr bwMode="auto">
            <a:xfrm>
              <a:off x="8698867" y="5285914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5028" name="Rectangle 5027"/>
            <p:cNvSpPr/>
            <p:nvPr/>
          </p:nvSpPr>
          <p:spPr bwMode="auto">
            <a:xfrm>
              <a:off x="8698867" y="5386584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5029" name="Rectangle 5028"/>
            <p:cNvSpPr/>
            <p:nvPr/>
          </p:nvSpPr>
          <p:spPr bwMode="auto">
            <a:xfrm>
              <a:off x="8698867" y="5487253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5030" name="Rectangle 5029"/>
            <p:cNvSpPr/>
            <p:nvPr/>
          </p:nvSpPr>
          <p:spPr bwMode="auto">
            <a:xfrm>
              <a:off x="8698867" y="5587922"/>
              <a:ext cx="95861" cy="88899"/>
            </a:xfrm>
            <a:prstGeom prst="rect">
              <a:avLst/>
            </a:prstGeom>
            <a:solidFill>
              <a:srgbClr val="3366FF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5031" name="Rectangle 5030"/>
            <p:cNvSpPr/>
            <p:nvPr/>
          </p:nvSpPr>
          <p:spPr bwMode="auto">
            <a:xfrm>
              <a:off x="8698867" y="5688592"/>
              <a:ext cx="95861" cy="88899"/>
            </a:xfrm>
            <a:prstGeom prst="rect">
              <a:avLst/>
            </a:prstGeom>
            <a:solidFill>
              <a:srgbClr val="00B050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5032" name="Rectangle 5031"/>
            <p:cNvSpPr/>
            <p:nvPr/>
          </p:nvSpPr>
          <p:spPr bwMode="auto">
            <a:xfrm>
              <a:off x="8698867" y="3775874"/>
              <a:ext cx="95861" cy="88899"/>
            </a:xfrm>
            <a:prstGeom prst="rect">
              <a:avLst/>
            </a:prstGeom>
            <a:solidFill>
              <a:srgbClr val="DDDDDD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5033" name="Rectangle 5032"/>
            <p:cNvSpPr/>
            <p:nvPr/>
          </p:nvSpPr>
          <p:spPr bwMode="auto">
            <a:xfrm>
              <a:off x="8698867" y="3876543"/>
              <a:ext cx="95861" cy="88899"/>
            </a:xfrm>
            <a:prstGeom prst="rect">
              <a:avLst/>
            </a:prstGeom>
            <a:solidFill>
              <a:srgbClr val="C00000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5034" name="Rectangle 5033"/>
            <p:cNvSpPr/>
            <p:nvPr/>
          </p:nvSpPr>
          <p:spPr bwMode="auto">
            <a:xfrm>
              <a:off x="8698867" y="3977213"/>
              <a:ext cx="95861" cy="88899"/>
            </a:xfrm>
            <a:prstGeom prst="rect">
              <a:avLst/>
            </a:prstGeom>
            <a:solidFill>
              <a:srgbClr val="996633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5035" name="Rectangle 5034"/>
            <p:cNvSpPr/>
            <p:nvPr/>
          </p:nvSpPr>
          <p:spPr bwMode="auto">
            <a:xfrm>
              <a:off x="8698867" y="4077882"/>
              <a:ext cx="95861" cy="88899"/>
            </a:xfrm>
            <a:prstGeom prst="rect">
              <a:avLst/>
            </a:prstGeom>
            <a:solidFill>
              <a:srgbClr val="3333CC">
                <a:lumMod val="60000"/>
                <a:lumOff val="40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5036" name="Rectangle 5035"/>
            <p:cNvSpPr/>
            <p:nvPr/>
          </p:nvSpPr>
          <p:spPr bwMode="auto">
            <a:xfrm>
              <a:off x="8698867" y="4178552"/>
              <a:ext cx="95861" cy="88899"/>
            </a:xfrm>
            <a:prstGeom prst="rect">
              <a:avLst/>
            </a:prstGeom>
            <a:solidFill>
              <a:srgbClr val="7030A0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5037" name="Rectangle 5036"/>
            <p:cNvSpPr/>
            <p:nvPr/>
          </p:nvSpPr>
          <p:spPr bwMode="auto">
            <a:xfrm>
              <a:off x="8698867" y="4279221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5038" name="Rectangle 5037"/>
            <p:cNvSpPr/>
            <p:nvPr/>
          </p:nvSpPr>
          <p:spPr bwMode="auto">
            <a:xfrm>
              <a:off x="8698867" y="4379890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5039" name="Rectangle 5038"/>
            <p:cNvSpPr/>
            <p:nvPr/>
          </p:nvSpPr>
          <p:spPr bwMode="auto">
            <a:xfrm>
              <a:off x="8698867" y="4480560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</p:grpSp>
      <p:grpSp>
        <p:nvGrpSpPr>
          <p:cNvPr id="5040" name="Group 5039"/>
          <p:cNvGrpSpPr/>
          <p:nvPr/>
        </p:nvGrpSpPr>
        <p:grpSpPr>
          <a:xfrm>
            <a:off x="8695386" y="3785832"/>
            <a:ext cx="95861" cy="2001617"/>
            <a:chOff x="8806256" y="3775874"/>
            <a:chExt cx="95861" cy="2001617"/>
          </a:xfrm>
        </p:grpSpPr>
        <p:sp>
          <p:nvSpPr>
            <p:cNvPr id="5041" name="Rectangle 5040"/>
            <p:cNvSpPr/>
            <p:nvPr/>
          </p:nvSpPr>
          <p:spPr bwMode="auto">
            <a:xfrm>
              <a:off x="8806256" y="4581229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5042" name="Rectangle 5041"/>
            <p:cNvSpPr/>
            <p:nvPr/>
          </p:nvSpPr>
          <p:spPr bwMode="auto">
            <a:xfrm>
              <a:off x="8806256" y="4681898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5043" name="Rectangle 5042"/>
            <p:cNvSpPr/>
            <p:nvPr/>
          </p:nvSpPr>
          <p:spPr bwMode="auto">
            <a:xfrm>
              <a:off x="8806256" y="4782568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5044" name="Rectangle 5043"/>
            <p:cNvSpPr/>
            <p:nvPr/>
          </p:nvSpPr>
          <p:spPr bwMode="auto">
            <a:xfrm>
              <a:off x="8806256" y="4883237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5045" name="Rectangle 5044"/>
            <p:cNvSpPr/>
            <p:nvPr/>
          </p:nvSpPr>
          <p:spPr bwMode="auto">
            <a:xfrm>
              <a:off x="8806256" y="4983906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5046" name="Rectangle 5045"/>
            <p:cNvSpPr/>
            <p:nvPr/>
          </p:nvSpPr>
          <p:spPr bwMode="auto">
            <a:xfrm>
              <a:off x="8806256" y="5084576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5047" name="Rectangle 5046"/>
            <p:cNvSpPr/>
            <p:nvPr/>
          </p:nvSpPr>
          <p:spPr bwMode="auto">
            <a:xfrm>
              <a:off x="8806256" y="5185245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5048" name="Rectangle 5047"/>
            <p:cNvSpPr/>
            <p:nvPr/>
          </p:nvSpPr>
          <p:spPr bwMode="auto">
            <a:xfrm>
              <a:off x="8806256" y="5285914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5049" name="Rectangle 5048"/>
            <p:cNvSpPr/>
            <p:nvPr/>
          </p:nvSpPr>
          <p:spPr bwMode="auto">
            <a:xfrm>
              <a:off x="8806256" y="5386584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5050" name="Rectangle 5049"/>
            <p:cNvSpPr/>
            <p:nvPr/>
          </p:nvSpPr>
          <p:spPr bwMode="auto">
            <a:xfrm>
              <a:off x="8806256" y="5487253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5051" name="Rectangle 5050"/>
            <p:cNvSpPr/>
            <p:nvPr/>
          </p:nvSpPr>
          <p:spPr bwMode="auto">
            <a:xfrm>
              <a:off x="8806256" y="5587922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5052" name="Rectangle 5051"/>
            <p:cNvSpPr/>
            <p:nvPr/>
          </p:nvSpPr>
          <p:spPr bwMode="auto">
            <a:xfrm>
              <a:off x="8806256" y="5688592"/>
              <a:ext cx="95861" cy="88899"/>
            </a:xfrm>
            <a:prstGeom prst="rect">
              <a:avLst/>
            </a:prstGeom>
            <a:solidFill>
              <a:srgbClr val="3366FF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5053" name="Rectangle 5052"/>
            <p:cNvSpPr/>
            <p:nvPr/>
          </p:nvSpPr>
          <p:spPr bwMode="auto">
            <a:xfrm>
              <a:off x="8806256" y="3775874"/>
              <a:ext cx="95861" cy="88899"/>
            </a:xfrm>
            <a:prstGeom prst="rect">
              <a:avLst/>
            </a:prstGeom>
            <a:solidFill>
              <a:srgbClr val="00B050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5054" name="Rectangle 5053"/>
            <p:cNvSpPr/>
            <p:nvPr/>
          </p:nvSpPr>
          <p:spPr bwMode="auto">
            <a:xfrm>
              <a:off x="8806256" y="3876543"/>
              <a:ext cx="95861" cy="88899"/>
            </a:xfrm>
            <a:prstGeom prst="rect">
              <a:avLst/>
            </a:prstGeom>
            <a:solidFill>
              <a:srgbClr val="DDDDDD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5055" name="Rectangle 5054"/>
            <p:cNvSpPr/>
            <p:nvPr/>
          </p:nvSpPr>
          <p:spPr bwMode="auto">
            <a:xfrm>
              <a:off x="8806256" y="3977213"/>
              <a:ext cx="95861" cy="88899"/>
            </a:xfrm>
            <a:prstGeom prst="rect">
              <a:avLst/>
            </a:prstGeom>
            <a:solidFill>
              <a:srgbClr val="C00000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5056" name="Rectangle 5055"/>
            <p:cNvSpPr/>
            <p:nvPr/>
          </p:nvSpPr>
          <p:spPr bwMode="auto">
            <a:xfrm>
              <a:off x="8806256" y="4077882"/>
              <a:ext cx="95861" cy="88899"/>
            </a:xfrm>
            <a:prstGeom prst="rect">
              <a:avLst/>
            </a:prstGeom>
            <a:solidFill>
              <a:srgbClr val="996633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5057" name="Rectangle 5056"/>
            <p:cNvSpPr/>
            <p:nvPr/>
          </p:nvSpPr>
          <p:spPr bwMode="auto">
            <a:xfrm>
              <a:off x="8806256" y="4178552"/>
              <a:ext cx="95861" cy="88899"/>
            </a:xfrm>
            <a:prstGeom prst="rect">
              <a:avLst/>
            </a:prstGeom>
            <a:solidFill>
              <a:srgbClr val="3333CC">
                <a:lumMod val="60000"/>
                <a:lumOff val="40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5058" name="Rectangle 5057"/>
            <p:cNvSpPr/>
            <p:nvPr/>
          </p:nvSpPr>
          <p:spPr bwMode="auto">
            <a:xfrm>
              <a:off x="8806256" y="4279221"/>
              <a:ext cx="95861" cy="88899"/>
            </a:xfrm>
            <a:prstGeom prst="rect">
              <a:avLst/>
            </a:prstGeom>
            <a:solidFill>
              <a:srgbClr val="7030A0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5059" name="Rectangle 5058"/>
            <p:cNvSpPr/>
            <p:nvPr/>
          </p:nvSpPr>
          <p:spPr bwMode="auto">
            <a:xfrm>
              <a:off x="8806256" y="4379890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sp>
          <p:nvSpPr>
            <p:cNvPr id="5060" name="Rectangle 5059"/>
            <p:cNvSpPr/>
            <p:nvPr/>
          </p:nvSpPr>
          <p:spPr bwMode="auto">
            <a:xfrm>
              <a:off x="8806256" y="4480560"/>
              <a:ext cx="95861" cy="88899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</p:grpSp>
      <p:sp>
        <p:nvSpPr>
          <p:cNvPr id="5061" name="Double Bracket 5060"/>
          <p:cNvSpPr/>
          <p:nvPr/>
        </p:nvSpPr>
        <p:spPr bwMode="auto">
          <a:xfrm>
            <a:off x="2107595" y="3750327"/>
            <a:ext cx="6787205" cy="2098402"/>
          </a:xfrm>
          <a:prstGeom prst="bracketPair">
            <a:avLst>
              <a:gd name="adj" fmla="val 3487"/>
            </a:avLst>
          </a:prstGeom>
          <a:noFill/>
          <a:ln w="381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en-US" kern="0">
              <a:solidFill>
                <a:srgbClr val="000000"/>
              </a:solidFill>
            </a:endParaRPr>
          </a:p>
        </p:txBody>
      </p:sp>
      <p:grpSp>
        <p:nvGrpSpPr>
          <p:cNvPr id="5062" name="Group 5061"/>
          <p:cNvGrpSpPr/>
          <p:nvPr/>
        </p:nvGrpSpPr>
        <p:grpSpPr>
          <a:xfrm>
            <a:off x="2213230" y="3788427"/>
            <a:ext cx="6579465" cy="2001250"/>
            <a:chOff x="2286000" y="3672927"/>
            <a:chExt cx="6579465" cy="2001250"/>
          </a:xfrm>
        </p:grpSpPr>
        <p:sp>
          <p:nvSpPr>
            <p:cNvPr id="5063" name="Rectangle 5062"/>
            <p:cNvSpPr/>
            <p:nvPr/>
          </p:nvSpPr>
          <p:spPr bwMode="auto">
            <a:xfrm>
              <a:off x="2286000" y="3672927"/>
              <a:ext cx="317500" cy="692339"/>
            </a:xfrm>
            <a:prstGeom prst="rect">
              <a:avLst/>
            </a:prstGeom>
            <a:solidFill>
              <a:srgbClr val="FF5050">
                <a:alpha val="8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endParaRPr lang="he-IL">
                <a:solidFill>
                  <a:srgbClr val="000000"/>
                </a:solidFill>
              </a:endParaRPr>
            </a:p>
          </p:txBody>
        </p:sp>
        <p:sp>
          <p:nvSpPr>
            <p:cNvPr id="5064" name="Rectangle 5063"/>
            <p:cNvSpPr/>
            <p:nvPr/>
          </p:nvSpPr>
          <p:spPr bwMode="auto">
            <a:xfrm>
              <a:off x="2617302" y="3773645"/>
              <a:ext cx="317500" cy="692339"/>
            </a:xfrm>
            <a:prstGeom prst="rect">
              <a:avLst/>
            </a:prstGeom>
            <a:solidFill>
              <a:srgbClr val="FF5050">
                <a:alpha val="8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endParaRPr lang="he-IL">
                <a:solidFill>
                  <a:srgbClr val="000000"/>
                </a:solidFill>
              </a:endParaRPr>
            </a:p>
          </p:txBody>
        </p:sp>
        <p:sp>
          <p:nvSpPr>
            <p:cNvPr id="5065" name="Rectangle 5064"/>
            <p:cNvSpPr/>
            <p:nvPr/>
          </p:nvSpPr>
          <p:spPr bwMode="auto">
            <a:xfrm>
              <a:off x="2946730" y="3874074"/>
              <a:ext cx="317500" cy="692339"/>
            </a:xfrm>
            <a:prstGeom prst="rect">
              <a:avLst/>
            </a:prstGeom>
            <a:solidFill>
              <a:srgbClr val="FF5050">
                <a:alpha val="8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endParaRPr lang="he-IL">
                <a:solidFill>
                  <a:srgbClr val="000000"/>
                </a:solidFill>
              </a:endParaRPr>
            </a:p>
          </p:txBody>
        </p:sp>
        <p:sp>
          <p:nvSpPr>
            <p:cNvPr id="5066" name="Rectangle 5065"/>
            <p:cNvSpPr/>
            <p:nvPr/>
          </p:nvSpPr>
          <p:spPr bwMode="auto">
            <a:xfrm>
              <a:off x="3274056" y="3974792"/>
              <a:ext cx="317500" cy="692339"/>
            </a:xfrm>
            <a:prstGeom prst="rect">
              <a:avLst/>
            </a:prstGeom>
            <a:solidFill>
              <a:srgbClr val="FF5050">
                <a:alpha val="8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endParaRPr lang="he-IL">
                <a:solidFill>
                  <a:srgbClr val="000000"/>
                </a:solidFill>
              </a:endParaRPr>
            </a:p>
          </p:txBody>
        </p:sp>
        <p:sp>
          <p:nvSpPr>
            <p:cNvPr id="5067" name="Rectangle 5066"/>
            <p:cNvSpPr/>
            <p:nvPr/>
          </p:nvSpPr>
          <p:spPr bwMode="auto">
            <a:xfrm>
              <a:off x="3603484" y="4075794"/>
              <a:ext cx="317500" cy="692339"/>
            </a:xfrm>
            <a:prstGeom prst="rect">
              <a:avLst/>
            </a:prstGeom>
            <a:solidFill>
              <a:srgbClr val="FF5050">
                <a:alpha val="8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endParaRPr lang="he-IL">
                <a:solidFill>
                  <a:srgbClr val="000000"/>
                </a:solidFill>
              </a:endParaRPr>
            </a:p>
          </p:txBody>
        </p:sp>
        <p:sp>
          <p:nvSpPr>
            <p:cNvPr id="5068" name="Rectangle 5067"/>
            <p:cNvSpPr/>
            <p:nvPr/>
          </p:nvSpPr>
          <p:spPr bwMode="auto">
            <a:xfrm>
              <a:off x="3934786" y="4180487"/>
              <a:ext cx="317500" cy="692339"/>
            </a:xfrm>
            <a:prstGeom prst="rect">
              <a:avLst/>
            </a:prstGeom>
            <a:solidFill>
              <a:srgbClr val="FF5050">
                <a:alpha val="8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endParaRPr lang="he-IL">
                <a:solidFill>
                  <a:srgbClr val="000000"/>
                </a:solidFill>
              </a:endParaRPr>
            </a:p>
          </p:txBody>
        </p:sp>
        <p:sp>
          <p:nvSpPr>
            <p:cNvPr id="5069" name="Rectangle 5068"/>
            <p:cNvSpPr/>
            <p:nvPr/>
          </p:nvSpPr>
          <p:spPr bwMode="auto">
            <a:xfrm>
              <a:off x="4264214" y="4280916"/>
              <a:ext cx="317500" cy="692339"/>
            </a:xfrm>
            <a:prstGeom prst="rect">
              <a:avLst/>
            </a:prstGeom>
            <a:solidFill>
              <a:srgbClr val="FF5050">
                <a:alpha val="8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endParaRPr lang="he-IL">
                <a:solidFill>
                  <a:srgbClr val="000000"/>
                </a:solidFill>
              </a:endParaRPr>
            </a:p>
          </p:txBody>
        </p:sp>
        <p:sp>
          <p:nvSpPr>
            <p:cNvPr id="5070" name="Rectangle 5069"/>
            <p:cNvSpPr/>
            <p:nvPr/>
          </p:nvSpPr>
          <p:spPr bwMode="auto">
            <a:xfrm>
              <a:off x="4595516" y="4377659"/>
              <a:ext cx="317500" cy="692339"/>
            </a:xfrm>
            <a:prstGeom prst="rect">
              <a:avLst/>
            </a:prstGeom>
            <a:solidFill>
              <a:srgbClr val="FF5050">
                <a:alpha val="8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endParaRPr lang="he-IL">
                <a:solidFill>
                  <a:srgbClr val="000000"/>
                </a:solidFill>
              </a:endParaRPr>
            </a:p>
          </p:txBody>
        </p:sp>
        <p:sp>
          <p:nvSpPr>
            <p:cNvPr id="5071" name="Rectangle 5070"/>
            <p:cNvSpPr/>
            <p:nvPr/>
          </p:nvSpPr>
          <p:spPr bwMode="auto">
            <a:xfrm>
              <a:off x="4924944" y="4477912"/>
              <a:ext cx="317500" cy="692339"/>
            </a:xfrm>
            <a:prstGeom prst="rect">
              <a:avLst/>
            </a:prstGeom>
            <a:solidFill>
              <a:srgbClr val="FF5050">
                <a:alpha val="8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endParaRPr lang="he-IL">
                <a:solidFill>
                  <a:srgbClr val="000000"/>
                </a:solidFill>
              </a:endParaRPr>
            </a:p>
          </p:txBody>
        </p:sp>
        <p:sp>
          <p:nvSpPr>
            <p:cNvPr id="5072" name="Rectangle 5071"/>
            <p:cNvSpPr/>
            <p:nvPr/>
          </p:nvSpPr>
          <p:spPr bwMode="auto">
            <a:xfrm>
              <a:off x="5256246" y="4578630"/>
              <a:ext cx="317500" cy="692339"/>
            </a:xfrm>
            <a:prstGeom prst="rect">
              <a:avLst/>
            </a:prstGeom>
            <a:solidFill>
              <a:srgbClr val="FF5050">
                <a:alpha val="8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endParaRPr lang="he-IL">
                <a:solidFill>
                  <a:srgbClr val="000000"/>
                </a:solidFill>
              </a:endParaRPr>
            </a:p>
          </p:txBody>
        </p:sp>
        <p:sp>
          <p:nvSpPr>
            <p:cNvPr id="5073" name="Rectangle 5072"/>
            <p:cNvSpPr/>
            <p:nvPr/>
          </p:nvSpPr>
          <p:spPr bwMode="auto">
            <a:xfrm>
              <a:off x="5585674" y="4679059"/>
              <a:ext cx="317500" cy="692339"/>
            </a:xfrm>
            <a:prstGeom prst="rect">
              <a:avLst/>
            </a:prstGeom>
            <a:solidFill>
              <a:srgbClr val="FF5050">
                <a:alpha val="8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endParaRPr lang="he-IL">
                <a:solidFill>
                  <a:srgbClr val="000000"/>
                </a:solidFill>
              </a:endParaRPr>
            </a:p>
          </p:txBody>
        </p:sp>
        <p:sp>
          <p:nvSpPr>
            <p:cNvPr id="5074" name="Rectangle 5073"/>
            <p:cNvSpPr/>
            <p:nvPr/>
          </p:nvSpPr>
          <p:spPr bwMode="auto">
            <a:xfrm>
              <a:off x="5913000" y="4779777"/>
              <a:ext cx="317500" cy="692339"/>
            </a:xfrm>
            <a:prstGeom prst="rect">
              <a:avLst/>
            </a:prstGeom>
            <a:solidFill>
              <a:srgbClr val="FF5050">
                <a:alpha val="8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endParaRPr lang="he-IL">
                <a:solidFill>
                  <a:srgbClr val="000000"/>
                </a:solidFill>
              </a:endParaRPr>
            </a:p>
          </p:txBody>
        </p:sp>
        <p:sp>
          <p:nvSpPr>
            <p:cNvPr id="5075" name="Rectangle 5074"/>
            <p:cNvSpPr/>
            <p:nvPr/>
          </p:nvSpPr>
          <p:spPr bwMode="auto">
            <a:xfrm>
              <a:off x="6242428" y="4884754"/>
              <a:ext cx="317500" cy="692339"/>
            </a:xfrm>
            <a:prstGeom prst="rect">
              <a:avLst/>
            </a:prstGeom>
            <a:solidFill>
              <a:srgbClr val="FF5050">
                <a:alpha val="8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endParaRPr lang="he-IL">
                <a:solidFill>
                  <a:srgbClr val="000000"/>
                </a:solidFill>
              </a:endParaRPr>
            </a:p>
          </p:txBody>
        </p:sp>
        <p:sp>
          <p:nvSpPr>
            <p:cNvPr id="5076" name="Rectangle 5075"/>
            <p:cNvSpPr/>
            <p:nvPr/>
          </p:nvSpPr>
          <p:spPr bwMode="auto">
            <a:xfrm>
              <a:off x="6577706" y="4981497"/>
              <a:ext cx="317500" cy="692339"/>
            </a:xfrm>
            <a:prstGeom prst="rect">
              <a:avLst/>
            </a:prstGeom>
            <a:solidFill>
              <a:srgbClr val="FF5050">
                <a:alpha val="8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endParaRPr lang="he-IL">
                <a:solidFill>
                  <a:srgbClr val="000000"/>
                </a:solidFill>
              </a:endParaRPr>
            </a:p>
          </p:txBody>
        </p:sp>
        <p:sp>
          <p:nvSpPr>
            <p:cNvPr id="5077" name="Rectangle 5076"/>
            <p:cNvSpPr/>
            <p:nvPr/>
          </p:nvSpPr>
          <p:spPr bwMode="auto">
            <a:xfrm>
              <a:off x="6903158" y="5077951"/>
              <a:ext cx="317500" cy="595886"/>
            </a:xfrm>
            <a:prstGeom prst="rect">
              <a:avLst/>
            </a:prstGeom>
            <a:solidFill>
              <a:srgbClr val="FF5050">
                <a:alpha val="8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endParaRPr lang="he-IL">
                <a:solidFill>
                  <a:srgbClr val="000000"/>
                </a:solidFill>
              </a:endParaRPr>
            </a:p>
          </p:txBody>
        </p:sp>
        <p:sp>
          <p:nvSpPr>
            <p:cNvPr id="5078" name="Rectangle 5077"/>
            <p:cNvSpPr/>
            <p:nvPr/>
          </p:nvSpPr>
          <p:spPr bwMode="auto">
            <a:xfrm>
              <a:off x="7228610" y="5186156"/>
              <a:ext cx="317500" cy="487682"/>
            </a:xfrm>
            <a:prstGeom prst="rect">
              <a:avLst/>
            </a:prstGeom>
            <a:solidFill>
              <a:srgbClr val="FF5050">
                <a:alpha val="8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endParaRPr lang="he-IL">
                <a:solidFill>
                  <a:srgbClr val="000000"/>
                </a:solidFill>
              </a:endParaRPr>
            </a:p>
          </p:txBody>
        </p:sp>
        <p:sp>
          <p:nvSpPr>
            <p:cNvPr id="5079" name="Rectangle 5078"/>
            <p:cNvSpPr/>
            <p:nvPr/>
          </p:nvSpPr>
          <p:spPr bwMode="auto">
            <a:xfrm>
              <a:off x="7558038" y="5283181"/>
              <a:ext cx="317500" cy="390657"/>
            </a:xfrm>
            <a:prstGeom prst="rect">
              <a:avLst/>
            </a:prstGeom>
            <a:solidFill>
              <a:srgbClr val="FF5050">
                <a:alpha val="8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endParaRPr lang="he-IL">
                <a:solidFill>
                  <a:srgbClr val="000000"/>
                </a:solidFill>
              </a:endParaRPr>
            </a:p>
          </p:txBody>
        </p:sp>
        <p:sp>
          <p:nvSpPr>
            <p:cNvPr id="5080" name="Rectangle 5079"/>
            <p:cNvSpPr/>
            <p:nvPr/>
          </p:nvSpPr>
          <p:spPr bwMode="auto">
            <a:xfrm>
              <a:off x="7893316" y="5387875"/>
              <a:ext cx="317500" cy="285963"/>
            </a:xfrm>
            <a:prstGeom prst="rect">
              <a:avLst/>
            </a:prstGeom>
            <a:solidFill>
              <a:srgbClr val="FF5050">
                <a:alpha val="8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endParaRPr lang="he-IL">
                <a:solidFill>
                  <a:srgbClr val="000000"/>
                </a:solidFill>
              </a:endParaRPr>
            </a:p>
          </p:txBody>
        </p:sp>
        <p:sp>
          <p:nvSpPr>
            <p:cNvPr id="5081" name="Rectangle 5080"/>
            <p:cNvSpPr/>
            <p:nvPr/>
          </p:nvSpPr>
          <p:spPr bwMode="auto">
            <a:xfrm>
              <a:off x="8218768" y="5484329"/>
              <a:ext cx="317500" cy="189509"/>
            </a:xfrm>
            <a:prstGeom prst="rect">
              <a:avLst/>
            </a:prstGeom>
            <a:solidFill>
              <a:srgbClr val="FF5050">
                <a:alpha val="8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endParaRPr lang="he-IL">
                <a:solidFill>
                  <a:srgbClr val="000000"/>
                </a:solidFill>
              </a:endParaRPr>
            </a:p>
          </p:txBody>
        </p:sp>
        <p:sp>
          <p:nvSpPr>
            <p:cNvPr id="5082" name="Rectangle 5081"/>
            <p:cNvSpPr/>
            <p:nvPr/>
          </p:nvSpPr>
          <p:spPr bwMode="auto">
            <a:xfrm>
              <a:off x="8547965" y="5579423"/>
              <a:ext cx="317500" cy="94754"/>
            </a:xfrm>
            <a:prstGeom prst="rect">
              <a:avLst/>
            </a:prstGeom>
            <a:solidFill>
              <a:srgbClr val="FF5050">
                <a:alpha val="8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endParaRPr lang="he-IL">
                <a:solidFill>
                  <a:srgbClr val="000000"/>
                </a:solidFill>
              </a:endParaRPr>
            </a:p>
          </p:txBody>
        </p:sp>
        <p:sp>
          <p:nvSpPr>
            <p:cNvPr id="5083" name="Rectangle 5082"/>
            <p:cNvSpPr/>
            <p:nvPr/>
          </p:nvSpPr>
          <p:spPr bwMode="auto">
            <a:xfrm>
              <a:off x="8547965" y="3673677"/>
              <a:ext cx="317500" cy="595886"/>
            </a:xfrm>
            <a:prstGeom prst="rect">
              <a:avLst/>
            </a:prstGeom>
            <a:solidFill>
              <a:srgbClr val="FF5050">
                <a:alpha val="8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endParaRPr lang="he-IL">
                <a:solidFill>
                  <a:srgbClr val="000000"/>
                </a:solidFill>
              </a:endParaRPr>
            </a:p>
          </p:txBody>
        </p:sp>
        <p:sp>
          <p:nvSpPr>
            <p:cNvPr id="5084" name="Rectangle 5083"/>
            <p:cNvSpPr/>
            <p:nvPr/>
          </p:nvSpPr>
          <p:spPr bwMode="auto">
            <a:xfrm>
              <a:off x="8218768" y="3673677"/>
              <a:ext cx="317500" cy="487682"/>
            </a:xfrm>
            <a:prstGeom prst="rect">
              <a:avLst/>
            </a:prstGeom>
            <a:solidFill>
              <a:srgbClr val="FF5050">
                <a:alpha val="8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endParaRPr lang="he-IL">
                <a:solidFill>
                  <a:srgbClr val="000000"/>
                </a:solidFill>
              </a:endParaRPr>
            </a:p>
          </p:txBody>
        </p:sp>
        <p:sp>
          <p:nvSpPr>
            <p:cNvPr id="5085" name="Rectangle 5084"/>
            <p:cNvSpPr/>
            <p:nvPr/>
          </p:nvSpPr>
          <p:spPr bwMode="auto">
            <a:xfrm>
              <a:off x="7889340" y="3673677"/>
              <a:ext cx="317500" cy="390657"/>
            </a:xfrm>
            <a:prstGeom prst="rect">
              <a:avLst/>
            </a:prstGeom>
            <a:solidFill>
              <a:srgbClr val="FF5050">
                <a:alpha val="8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endParaRPr lang="he-IL">
                <a:solidFill>
                  <a:srgbClr val="000000"/>
                </a:solidFill>
              </a:endParaRPr>
            </a:p>
          </p:txBody>
        </p:sp>
        <p:sp>
          <p:nvSpPr>
            <p:cNvPr id="5086" name="Rectangle 5085"/>
            <p:cNvSpPr/>
            <p:nvPr/>
          </p:nvSpPr>
          <p:spPr bwMode="auto">
            <a:xfrm>
              <a:off x="7560237" y="3673677"/>
              <a:ext cx="317500" cy="285963"/>
            </a:xfrm>
            <a:prstGeom prst="rect">
              <a:avLst/>
            </a:prstGeom>
            <a:solidFill>
              <a:srgbClr val="FF5050">
                <a:alpha val="8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endParaRPr lang="he-IL">
                <a:solidFill>
                  <a:srgbClr val="000000"/>
                </a:solidFill>
              </a:endParaRPr>
            </a:p>
          </p:txBody>
        </p:sp>
        <p:sp>
          <p:nvSpPr>
            <p:cNvPr id="5087" name="Rectangle 5086"/>
            <p:cNvSpPr/>
            <p:nvPr/>
          </p:nvSpPr>
          <p:spPr bwMode="auto">
            <a:xfrm>
              <a:off x="7232586" y="3673677"/>
              <a:ext cx="317500" cy="189509"/>
            </a:xfrm>
            <a:prstGeom prst="rect">
              <a:avLst/>
            </a:prstGeom>
            <a:solidFill>
              <a:srgbClr val="FF5050">
                <a:alpha val="8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endParaRPr lang="he-IL">
                <a:solidFill>
                  <a:srgbClr val="000000"/>
                </a:solidFill>
              </a:endParaRPr>
            </a:p>
          </p:txBody>
        </p:sp>
        <p:sp>
          <p:nvSpPr>
            <p:cNvPr id="5088" name="Rectangle 5087"/>
            <p:cNvSpPr/>
            <p:nvPr/>
          </p:nvSpPr>
          <p:spPr bwMode="auto">
            <a:xfrm>
              <a:off x="6895206" y="3673677"/>
              <a:ext cx="317500" cy="94754"/>
            </a:xfrm>
            <a:prstGeom prst="rect">
              <a:avLst/>
            </a:prstGeom>
            <a:solidFill>
              <a:srgbClr val="FF5050">
                <a:alpha val="8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endParaRPr lang="he-IL">
                <a:solidFill>
                  <a:srgbClr val="000000"/>
                </a:solidFill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1032181" y="3342115"/>
            <a:ext cx="3227612" cy="1578748"/>
            <a:chOff x="1147681" y="3226615"/>
            <a:chExt cx="3227612" cy="157874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93" name="TextBox 5092"/>
                <p:cNvSpPr txBox="1"/>
                <p:nvPr/>
              </p:nvSpPr>
              <p:spPr>
                <a:xfrm>
                  <a:off x="3956900" y="4192791"/>
                  <a:ext cx="418393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𝑛</m:t>
                        </m:r>
                      </m:oMath>
                    </m:oMathPara>
                  </a14:m>
                  <a:endParaRPr lang="en-US" b="0" dirty="0">
                    <a:solidFill>
                      <a:prstClr val="white"/>
                    </a:solidFill>
                    <a:latin typeface="Calibri" panose="020F0502020204030204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</mc:Choice>
          <mc:Fallback xmlns="">
            <p:sp>
              <p:nvSpPr>
                <p:cNvPr id="5093" name="TextBox 509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56900" y="4192791"/>
                  <a:ext cx="418393" cy="461665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094" name="Straight Arrow Connector 5093"/>
            <p:cNvCxnSpPr/>
            <p:nvPr/>
          </p:nvCxnSpPr>
          <p:spPr bwMode="auto">
            <a:xfrm flipH="1" flipV="1">
              <a:off x="1722922" y="3634827"/>
              <a:ext cx="1908306" cy="608750"/>
            </a:xfrm>
            <a:prstGeom prst="straightConnector1">
              <a:avLst/>
            </a:prstGeom>
            <a:solidFill>
              <a:srgbClr val="5B9BD5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stealth" w="lg" len="lg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95" name="TextBox 5094"/>
                <p:cNvSpPr txBox="1"/>
                <p:nvPr/>
              </p:nvSpPr>
              <p:spPr>
                <a:xfrm>
                  <a:off x="1147681" y="3226615"/>
                  <a:ext cx="670274" cy="424732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pPr algn="r" rtl="1" fontAlgn="auto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kern="0" smtClean="0">
                                <a:solidFill>
                                  <a:prstClr val="white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kern="0" smtClean="0">
                                <a:solidFill>
                                  <a:prstClr val="white"/>
                                </a:solidFill>
                                <a:latin typeface="Cambria Math" panose="02040503050406030204" pitchFamily="18" charset="0"/>
                              </a:rPr>
                              <m:t>𝐃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kern="0" smtClean="0">
                                <a:solidFill>
                                  <a:prstClr val="white"/>
                                </a:solidFill>
                                <a:latin typeface="Cambria Math" panose="02040503050406030204" pitchFamily="18" charset="0"/>
                              </a:rPr>
                              <m:t>L</m:t>
                            </m:r>
                          </m:sub>
                        </m:sSub>
                      </m:oMath>
                    </m:oMathPara>
                  </a14:m>
                  <a:endParaRPr lang="he-IL" kern="0" dirty="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</mc:Choice>
          <mc:Fallback xmlns="">
            <p:sp>
              <p:nvSpPr>
                <p:cNvPr id="5095" name="TextBox 509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7681" y="3226615"/>
                  <a:ext cx="670274" cy="424732"/>
                </a:xfrm>
                <a:prstGeom prst="rect">
                  <a:avLst/>
                </a:prstGeom>
                <a:blipFill>
                  <a:blip r:embed="rId7"/>
                  <a:stretch>
                    <a:fillRect b="-5714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096" name="Rectangle 5095"/>
            <p:cNvSpPr/>
            <p:nvPr/>
          </p:nvSpPr>
          <p:spPr>
            <a:xfrm>
              <a:off x="3639862" y="4077442"/>
              <a:ext cx="329237" cy="702224"/>
            </a:xfrm>
            <a:prstGeom prst="rect">
              <a:avLst/>
            </a:prstGeom>
            <a:noFill/>
            <a:ln w="28575" cap="flat" cmpd="sng" algn="ctr">
              <a:solidFill>
                <a:srgbClr val="F7F7F7"/>
              </a:solidFill>
              <a:prstDash val="solid"/>
              <a:miter lim="800000"/>
            </a:ln>
            <a:effectLst/>
          </p:spPr>
          <p:txBody>
            <a:bodyPr rtlCol="1" anchor="ctr"/>
            <a:lstStyle/>
            <a:p>
              <a:pPr rtl="1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he-IL" sz="1800" b="0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03" name="TextBox 10002"/>
                <p:cNvSpPr txBox="1"/>
                <p:nvPr/>
              </p:nvSpPr>
              <p:spPr>
                <a:xfrm>
                  <a:off x="3594821" y="3596642"/>
                  <a:ext cx="38391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𝑚</m:t>
                        </m:r>
                      </m:oMath>
                    </m:oMathPara>
                  </a14:m>
                  <a:endParaRPr lang="en-US" b="0" dirty="0">
                    <a:solidFill>
                      <a:prstClr val="white"/>
                    </a:solidFill>
                    <a:latin typeface="Calibri" panose="020F0502020204030204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</mc:Choice>
          <mc:Fallback xmlns="">
            <p:sp>
              <p:nvSpPr>
                <p:cNvPr id="10003" name="TextBox 1000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94821" y="3596642"/>
                  <a:ext cx="383911" cy="461665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r="-9524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" name="Straight Arrow Connector 6"/>
            <p:cNvCxnSpPr/>
            <p:nvPr/>
          </p:nvCxnSpPr>
          <p:spPr>
            <a:xfrm>
              <a:off x="4022970" y="4061105"/>
              <a:ext cx="0" cy="744258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06" name="Straight Arrow Connector 5105"/>
            <p:cNvCxnSpPr/>
            <p:nvPr/>
          </p:nvCxnSpPr>
          <p:spPr>
            <a:xfrm flipH="1">
              <a:off x="3624263" y="4014787"/>
              <a:ext cx="350043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10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7113588" y="6238875"/>
            <a:ext cx="1905000" cy="457200"/>
          </a:xfrm>
          <a:noFill/>
        </p:spPr>
        <p:txBody>
          <a:bodyPr anchor="t" anchorCtr="0"/>
          <a:lstStyle/>
          <a:p>
            <a:pPr algn="r"/>
            <a:r>
              <a: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35</a:t>
            </a:r>
          </a:p>
        </p:txBody>
      </p:sp>
    </p:spTree>
    <p:extLst>
      <p:ext uri="{BB962C8B-B14F-4D97-AF65-F5344CB8AC3E}">
        <p14:creationId xmlns:p14="http://schemas.microsoft.com/office/powerpoint/2010/main" val="2491711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05" grpId="0"/>
      <p:bldP spid="5061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Classical Sparse Theory for CSC ? </a:t>
            </a:r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ounded Rectangle 15"/>
              <p:cNvSpPr/>
              <p:nvPr/>
            </p:nvSpPr>
            <p:spPr>
              <a:xfrm>
                <a:off x="573857" y="1769379"/>
                <a:ext cx="8357903" cy="803700"/>
              </a:xfrm>
              <a:prstGeom prst="roundRect">
                <a:avLst/>
              </a:prstGeom>
              <a:solidFill>
                <a:srgbClr val="000066"/>
              </a:solidFill>
              <a:ln>
                <a:noFill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252538" indent="-1252538" algn="l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dirty="0">
                    <a:solidFill>
                      <a:prstClr val="white"/>
                    </a:solidFill>
                  </a:rPr>
                  <a:t>Theorem</a:t>
                </a:r>
                <a:r>
                  <a:rPr lang="en-US" b="0" dirty="0">
                    <a:solidFill>
                      <a:prstClr val="white"/>
                    </a:solidFill>
                  </a:rPr>
                  <a:t>: </a:t>
                </a:r>
                <a:r>
                  <a:rPr lang="en-US" dirty="0">
                    <a:solidFill>
                      <a:srgbClr val="FFC000"/>
                    </a:solidFill>
                  </a:rPr>
                  <a:t>BP is guaranteed to “succeed” …. if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FFC000"/>
                            </a:solidFill>
                            <a:latin typeface="Cambria Math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i="1">
                                <a:solidFill>
                                  <a:srgbClr val="FFC000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b="1" i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𝚪</m:t>
                            </m:r>
                          </m:e>
                        </m:d>
                      </m:e>
                      <m:sub>
                        <m:r>
                          <a:rPr lang="en-US" b="1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US" b="1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f>
                      <m:fPr>
                        <m:ctrlPr>
                          <a:rPr lang="en-US" i="1">
                            <a:solidFill>
                              <a:srgbClr val="FFC000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en-US" b="1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b="1" i="0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𝟒</m:t>
                        </m:r>
                      </m:den>
                    </m:f>
                    <m:d>
                      <m:dPr>
                        <m:ctrlPr>
                          <a:rPr lang="en-US" i="1">
                            <a:solidFill>
                              <a:srgbClr val="FFC000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b="1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b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rgbClr val="FFC000"/>
                                </a:solidFill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b="1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num>
                          <m:den>
                            <m:r>
                              <a:rPr lang="en-US" b="1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𝛍</m:t>
                            </m:r>
                          </m:den>
                        </m:f>
                      </m:e>
                    </m:d>
                  </m:oMath>
                </a14:m>
                <a:endParaRPr lang="he-IL" dirty="0">
                  <a:solidFill>
                    <a:prstClr val="white"/>
                  </a:solidFill>
                </a:endParaRPr>
              </a:p>
            </p:txBody>
          </p:sp>
        </mc:Choice>
        <mc:Fallback xmlns="">
          <p:sp>
            <p:nvSpPr>
              <p:cNvPr id="16" name="Rounded 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857" y="1769379"/>
                <a:ext cx="8357903" cy="803700"/>
              </a:xfrm>
              <a:prstGeom prst="roundRect">
                <a:avLst/>
              </a:prstGeom>
              <a:blipFill rotWithShape="1">
                <a:blip r:embed="rId2"/>
                <a:stretch>
                  <a:fillRect l="-656"/>
                </a:stretch>
              </a:blipFill>
              <a:ln>
                <a:noFill/>
                <a:miter lim="800000"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1451320" y="1148727"/>
                <a:ext cx="5938308" cy="585557"/>
              </a:xfrm>
              <a:prstGeom prst="rect">
                <a:avLst/>
              </a:prstGeom>
              <a:noFill/>
              <a:ln>
                <a:noFill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solidFill>
                                <a:prstClr val="white"/>
                              </a:solidFill>
                              <a:latin typeface="Cambria Math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>
                                  <a:solidFill>
                                    <a:prstClr val="white"/>
                                  </a:solidFill>
                                  <a:latin typeface="Cambria Math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>
                                  <a:solidFill>
                                    <a:prstClr val="white"/>
                                  </a:solidFill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>
                                  <a:solidFill>
                                    <a:prstClr val="white"/>
                                  </a:solidFill>
                                  <a:latin typeface="Cambria Math" panose="02040503050406030204" pitchFamily="18" charset="0"/>
                                </a:rPr>
                                <m:t>𝚪</m:t>
                              </m:r>
                            </m:lim>
                          </m:limLow>
                        </m:fName>
                        <m:e>
                          <m:r>
                            <a:rPr lang="en-US" smtClean="0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</a:rPr>
                            <m:t>   </m:t>
                          </m:r>
                          <m:sSub>
                            <m:sSubPr>
                              <m:ctrlPr>
                                <a:rPr lang="en-US" b="0" i="1">
                                  <a:solidFill>
                                    <a:prstClr val="white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b="0" i="1" smtClean="0">
                                      <a:solidFill>
                                        <a:prstClr val="white"/>
                                      </a:solidFill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>
                                      <a:solidFill>
                                        <a:prstClr val="white"/>
                                      </a:solidFill>
                                      <a:latin typeface="Cambria Math" panose="02040503050406030204" pitchFamily="18" charset="0"/>
                                    </a:rPr>
                                    <m:t>𝚪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b="0" smtClean="0">
                                  <a:solidFill>
                                    <a:prstClr val="white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m:rPr>
                              <m:sty m:val="p"/>
                            </m:rPr>
                            <a:rPr lang="en-US" b="0" smtClean="0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a:rPr lang="en-US" b="0" smtClean="0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m:rPr>
                              <m:sty m:val="p"/>
                            </m:rPr>
                            <a:rPr lang="en-US" b="0" smtClean="0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  <m:r>
                            <a:rPr lang="en-US" b="0" smtClean="0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0" i="1" smtClean="0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prstClr val="white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b="0" i="1">
                                      <a:solidFill>
                                        <a:prstClr val="white"/>
                                      </a:solidFill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>
                                      <a:solidFill>
                                        <a:prstClr val="white"/>
                                      </a:solidFill>
                                      <a:latin typeface="Cambria Math" panose="02040503050406030204" pitchFamily="18" charset="0"/>
                                    </a:rPr>
                                    <m:t>𝐘</m:t>
                                  </m:r>
                                  <m:r>
                                    <a:rPr lang="en-US">
                                      <a:solidFill>
                                        <a:prstClr val="white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>
                                      <a:solidFill>
                                        <a:prstClr val="white"/>
                                      </a:solidFill>
                                      <a:latin typeface="Cambria Math" panose="02040503050406030204" pitchFamily="18" charset="0"/>
                                    </a:rPr>
                                    <m:t>𝐃</m:t>
                                  </m:r>
                                  <m:r>
                                    <a:rPr lang="en-US">
                                      <a:solidFill>
                                        <a:prstClr val="white"/>
                                      </a:solidFill>
                                      <a:latin typeface="Cambria Math" panose="02040503050406030204" pitchFamily="18" charset="0"/>
                                    </a:rPr>
                                    <m:t>𝚪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b="0" i="1" smtClean="0">
                                  <a:solidFill>
                                    <a:prstClr val="white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≤</m:t>
                          </m:r>
                          <m:r>
                            <m:rPr>
                              <m:sty m:val="p"/>
                            </m:rPr>
                            <a:rPr lang="en-US" b="0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ε</m:t>
                          </m:r>
                        </m:e>
                      </m:func>
                    </m:oMath>
                  </m:oMathPara>
                </a14:m>
                <a:endParaRPr lang="he-IL" b="0" dirty="0">
                  <a:solidFill>
                    <a:prstClr val="white"/>
                  </a:solidFill>
                </a:endParaRPr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1320" y="1148727"/>
                <a:ext cx="5938308" cy="585557"/>
              </a:xfrm>
              <a:prstGeom prst="rect">
                <a:avLst/>
              </a:prstGeom>
              <a:blipFill>
                <a:blip r:embed="rId3"/>
                <a:stretch>
                  <a:fillRect b="-5208"/>
                </a:stretch>
              </a:blipFill>
              <a:ln>
                <a:noFill/>
                <a:miter lim="800000"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23361" y="2735125"/>
                <a:ext cx="8454295" cy="2788851"/>
              </a:xfrm>
            </p:spPr>
            <p:txBody>
              <a:bodyPr>
                <a:noAutofit/>
              </a:bodyPr>
              <a:lstStyle/>
              <a:p>
                <a:pPr algn="l" rtl="0">
                  <a:buFont typeface="Courier New" panose="02070309020205020404" pitchFamily="49" charset="0"/>
                  <a:buChar char="o"/>
                </a:pPr>
                <a:r>
                  <a:rPr lang="en-US" sz="2400" dirty="0"/>
                  <a:t>Assuming that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64</m:t>
                    </m:r>
                  </m:oMath>
                </a14:m>
                <a:r>
                  <a:rPr lang="en-US" sz="2400" dirty="0"/>
                  <a:t> we have that </a:t>
                </a:r>
                <a:r>
                  <a:rPr lang="en-US" sz="1600" dirty="0">
                    <a:solidFill>
                      <a:srgbClr val="00CCFF"/>
                    </a:solidFill>
                  </a:rPr>
                  <a:t>[Welch, ’74]</a:t>
                </a:r>
                <a:r>
                  <a:rPr lang="en-US" sz="2400" dirty="0">
                    <a:solidFill>
                      <a:srgbClr val="00CCFF"/>
                    </a:solidFill>
                  </a:rPr>
                  <a:t/>
                </a:r>
                <a:br>
                  <a:rPr lang="en-US" sz="2400" dirty="0">
                    <a:solidFill>
                      <a:srgbClr val="00CCFF"/>
                    </a:solidFill>
                  </a:rPr>
                </a:br>
                <a:endParaRPr lang="en-US" sz="1050" dirty="0">
                  <a:solidFill>
                    <a:srgbClr val="00CCFF"/>
                  </a:solidFill>
                  <a:latin typeface="Cambria Math" panose="02040503050406030204" pitchFamily="18" charset="0"/>
                </a:endParaRPr>
              </a:p>
              <a:p>
                <a:pPr marL="0" indent="0" algn="l" rtl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</a:rPr>
                        <m:t>μ</m:t>
                      </m:r>
                      <m:r>
                        <a:rPr lang="en-US" sz="2400">
                          <a:latin typeface="Cambria Math" panose="02040503050406030204" pitchFamily="18" charset="0"/>
                        </a:rPr>
                        <m:t>≥</m:t>
                      </m:r>
                      <m:r>
                        <a:rPr lang="en-US" sz="240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40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400">
                          <a:latin typeface="Cambria Math" panose="02040503050406030204" pitchFamily="18" charset="0"/>
                        </a:rPr>
                        <m:t>063</m:t>
                      </m:r>
                    </m:oMath>
                  </m:oMathPara>
                </a14:m>
                <a:endParaRPr lang="en-US" sz="1800" dirty="0">
                  <a:solidFill>
                    <a:srgbClr val="FFFF00"/>
                  </a:solidFill>
                </a:endParaRPr>
              </a:p>
              <a:p>
                <a:pPr marL="0" indent="0" algn="l" rtl="0">
                  <a:buNone/>
                </a:pPr>
                <a:endParaRPr lang="en-US" sz="100" dirty="0">
                  <a:solidFill>
                    <a:srgbClr val="FFFF00"/>
                  </a:solidFill>
                </a:endParaRPr>
              </a:p>
              <a:p>
                <a:pPr algn="l" rtl="0">
                  <a:buFont typeface="Courier New" panose="02070309020205020404" pitchFamily="49" charset="0"/>
                  <a:buChar char="o"/>
                </a:pPr>
                <a:r>
                  <a:rPr lang="en-US" sz="2400" dirty="0"/>
                  <a:t>Success of pursuits is guaranteed as long as</a:t>
                </a:r>
              </a:p>
              <a:p>
                <a:pPr marL="0" indent="0" algn="l" rtl="0">
                  <a:buNone/>
                </a:pPr>
                <a:r>
                  <a:rPr lang="en-US" sz="2400" dirty="0"/>
                  <a:t>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𝚪</m:t>
                            </m:r>
                          </m:e>
                        </m:d>
                      </m:e>
                      <m:sub>
                        <m:r>
                          <a:rPr lang="en-US" sz="240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>
                        <a:latin typeface="Cambria Math" panose="02040503050406030204" pitchFamily="18" charset="0"/>
                      </a:rPr>
                      <m:t>&lt;</m:t>
                    </m:r>
                    <m:f>
                      <m:fPr>
                        <m:ctrlPr>
                          <a:rPr lang="en-US" sz="2400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sz="240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d>
                      <m:dPr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40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m:rPr>
                                <m:sty m:val="p"/>
                              </m:rPr>
                              <a:rPr lang="en-US" sz="2400">
                                <a:latin typeface="Cambria Math" panose="02040503050406030204" pitchFamily="18" charset="0"/>
                              </a:rPr>
                              <m:t>μ</m:t>
                            </m:r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𝐃</m:t>
                            </m:r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)</m:t>
                            </m:r>
                          </m:den>
                        </m:f>
                      </m:e>
                    </m:d>
                    <m:r>
                      <a:rPr lang="en-US" sz="2400">
                        <a:latin typeface="Cambria Math" panose="02040503050406030204" pitchFamily="18" charset="0"/>
                      </a:rPr>
                      <m:t>≤</m:t>
                    </m:r>
                    <m:f>
                      <m:fPr>
                        <m:ctrlPr>
                          <a:rPr lang="en-US" sz="2400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sz="240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40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063</m:t>
                            </m:r>
                          </m:den>
                        </m:f>
                      </m:e>
                    </m:d>
                    <m:r>
                      <a:rPr lang="en-US" sz="2400"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US" sz="600" dirty="0"/>
              </a:p>
              <a:p>
                <a:pPr algn="l" rtl="0">
                  <a:buFont typeface="Courier New" panose="02070309020205020404" pitchFamily="49" charset="0"/>
                  <a:buChar char="o"/>
                </a:pPr>
                <a:r>
                  <a:rPr lang="en-US" sz="2400" dirty="0"/>
                  <a:t>Only few (4) non-zeros GLOBALLY are </a:t>
                </a:r>
                <a:br>
                  <a:rPr lang="en-US" sz="2400" dirty="0"/>
                </a:br>
                <a:r>
                  <a:rPr lang="en-US" sz="2400" dirty="0"/>
                  <a:t>allowed!!! This is a very pessimistic result!</a:t>
                </a:r>
              </a:p>
            </p:txBody>
          </p:sp>
        </mc:Choice>
        <mc:Fallback xmlns="">
          <p:sp>
            <p:nvSpPr>
              <p:cNvPr id="18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3361" y="2735125"/>
                <a:ext cx="8454295" cy="2788851"/>
              </a:xfrm>
              <a:blipFill>
                <a:blip r:embed="rId4"/>
                <a:stretch>
                  <a:fillRect l="-1009" t="-3063" b="-12254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ounded Rectangle 7"/>
          <p:cNvSpPr/>
          <p:nvPr/>
        </p:nvSpPr>
        <p:spPr>
          <a:xfrm rot="21049511">
            <a:off x="722602" y="3941964"/>
            <a:ext cx="5371673" cy="1200329"/>
          </a:xfrm>
          <a:prstGeom prst="round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7" name="TextBox 6"/>
          <p:cNvSpPr txBox="1"/>
          <p:nvPr/>
        </p:nvSpPr>
        <p:spPr>
          <a:xfrm rot="21049511">
            <a:off x="722601" y="3911186"/>
            <a:ext cx="5371673" cy="1261884"/>
          </a:xfrm>
          <a:prstGeom prst="rect">
            <a:avLst/>
          </a:prstGeom>
          <a:noFill/>
          <a:ln>
            <a:noFill/>
          </a:ln>
        </p:spPr>
        <p:txBody>
          <a:bodyPr wrap="square" rtlCol="1">
            <a:spAutoFit/>
          </a:bodyPr>
          <a:lstStyle/>
          <a:p>
            <a:r>
              <a:rPr lang="en-US" b="0" dirty="0">
                <a:solidFill>
                  <a:srgbClr val="FFC000"/>
                </a:solidFill>
                <a:latin typeface="Calibri" panose="020F0502020204030204" pitchFamily="34" charset="0"/>
              </a:rPr>
              <a:t>The classic </a:t>
            </a:r>
            <a:r>
              <a:rPr lang="en-US" sz="2800" b="0" dirty="0">
                <a:solidFill>
                  <a:srgbClr val="FFC000"/>
                </a:solidFill>
                <a:latin typeface="Monotype Corsiva" panose="03010101010201010101" pitchFamily="66" charset="0"/>
              </a:rPr>
              <a:t>Sparseland</a:t>
            </a:r>
            <a:r>
              <a:rPr lang="en-US" b="0" dirty="0">
                <a:solidFill>
                  <a:srgbClr val="FFC000"/>
                </a:solidFill>
                <a:latin typeface="Calibri" panose="020F0502020204030204" pitchFamily="34" charset="0"/>
              </a:rPr>
              <a:t>  Theory </a:t>
            </a:r>
            <a:br>
              <a:rPr lang="en-US" b="0" dirty="0">
                <a:solidFill>
                  <a:srgbClr val="FFC000"/>
                </a:solidFill>
                <a:latin typeface="Calibri" panose="020F0502020204030204" pitchFamily="34" charset="0"/>
              </a:rPr>
            </a:br>
            <a:r>
              <a:rPr lang="en-US" b="0" dirty="0">
                <a:solidFill>
                  <a:srgbClr val="FFC000"/>
                </a:solidFill>
                <a:latin typeface="Calibri" panose="020F0502020204030204" pitchFamily="34" charset="0"/>
              </a:rPr>
              <a:t>does not provide good explanations </a:t>
            </a:r>
            <a:br>
              <a:rPr lang="en-US" b="0" dirty="0">
                <a:solidFill>
                  <a:srgbClr val="FFC000"/>
                </a:solidFill>
                <a:latin typeface="Calibri" panose="020F0502020204030204" pitchFamily="34" charset="0"/>
              </a:rPr>
            </a:br>
            <a:r>
              <a:rPr lang="en-US" b="0" dirty="0">
                <a:solidFill>
                  <a:srgbClr val="FFC000"/>
                </a:solidFill>
                <a:latin typeface="Calibri" panose="020F0502020204030204" pitchFamily="34" charset="0"/>
              </a:rPr>
              <a:t>for the CSC model</a:t>
            </a:r>
          </a:p>
        </p:txBody>
      </p:sp>
      <p:sp>
        <p:nvSpPr>
          <p:cNvPr id="1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7113588" y="6238875"/>
            <a:ext cx="1905000" cy="457200"/>
          </a:xfrm>
          <a:noFill/>
        </p:spPr>
        <p:txBody>
          <a:bodyPr anchor="t" anchorCtr="0"/>
          <a:lstStyle/>
          <a:p>
            <a:pPr algn="r"/>
            <a:r>
              <a: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36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6485861" y="3707108"/>
            <a:ext cx="2445900" cy="2174318"/>
            <a:chOff x="6485861" y="3707108"/>
            <a:chExt cx="2445900" cy="2174318"/>
          </a:xfrm>
        </p:grpSpPr>
        <p:pic>
          <p:nvPicPr>
            <p:cNvPr id="11" name="Picture 3" descr="E:\denoisedParrot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85861" y="3707108"/>
              <a:ext cx="2445900" cy="21743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Rectangle 3"/>
            <p:cNvSpPr/>
            <p:nvPr/>
          </p:nvSpPr>
          <p:spPr>
            <a:xfrm>
              <a:off x="6889898" y="3859619"/>
              <a:ext cx="223690" cy="208798"/>
            </a:xfrm>
            <a:prstGeom prst="rect">
              <a:avLst/>
            </a:prstGeom>
            <a:solidFill>
              <a:srgbClr val="FF0000">
                <a:alpha val="38824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7665150" y="4175931"/>
              <a:ext cx="223690" cy="208798"/>
            </a:xfrm>
            <a:prstGeom prst="rect">
              <a:avLst/>
            </a:prstGeom>
            <a:solidFill>
              <a:srgbClr val="FF0000">
                <a:alpha val="38824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7329870" y="5216368"/>
              <a:ext cx="223690" cy="208798"/>
            </a:xfrm>
            <a:prstGeom prst="rect">
              <a:avLst/>
            </a:prstGeom>
            <a:solidFill>
              <a:srgbClr val="FF0000">
                <a:alpha val="38824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8285724" y="5007409"/>
              <a:ext cx="223690" cy="208798"/>
            </a:xfrm>
            <a:prstGeom prst="rect">
              <a:avLst/>
            </a:prstGeom>
            <a:solidFill>
              <a:srgbClr val="FF0000">
                <a:alpha val="38824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38892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8" grpId="0" animBg="1"/>
      <p:bldP spid="7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/>
          <p:cNvGrpSpPr/>
          <p:nvPr/>
        </p:nvGrpSpPr>
        <p:grpSpPr>
          <a:xfrm>
            <a:off x="1" y="1125013"/>
            <a:ext cx="9143999" cy="4868332"/>
            <a:chOff x="1" y="1125013"/>
            <a:chExt cx="9143999" cy="4868332"/>
          </a:xfrm>
        </p:grpSpPr>
        <p:grpSp>
          <p:nvGrpSpPr>
            <p:cNvPr id="100" name="Group 99"/>
            <p:cNvGrpSpPr/>
            <p:nvPr/>
          </p:nvGrpSpPr>
          <p:grpSpPr>
            <a:xfrm>
              <a:off x="1" y="1125013"/>
              <a:ext cx="9143999" cy="4868332"/>
              <a:chOff x="1" y="1125013"/>
              <a:chExt cx="9143999" cy="4868332"/>
            </a:xfrm>
          </p:grpSpPr>
          <p:sp>
            <p:nvSpPr>
              <p:cNvPr id="102" name="Rounded Rectangle 101"/>
              <p:cNvSpPr/>
              <p:nvPr/>
            </p:nvSpPr>
            <p:spPr bwMode="auto">
              <a:xfrm>
                <a:off x="1" y="1125013"/>
                <a:ext cx="9143999" cy="2728530"/>
              </a:xfrm>
              <a:prstGeom prst="roundRect">
                <a:avLst>
                  <a:gd name="adj" fmla="val 8009"/>
                </a:avLst>
              </a:prstGeom>
              <a:solidFill>
                <a:schemeClr val="bg1">
                  <a:lumMod val="75000"/>
                  <a:lumOff val="2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1" name="Rounded Rectangle 110"/>
              <p:cNvSpPr/>
              <p:nvPr/>
            </p:nvSpPr>
            <p:spPr bwMode="auto">
              <a:xfrm>
                <a:off x="7338956" y="2012967"/>
                <a:ext cx="1805044" cy="3980378"/>
              </a:xfrm>
              <a:prstGeom prst="roundRect">
                <a:avLst>
                  <a:gd name="adj" fmla="val 8009"/>
                </a:avLst>
              </a:prstGeom>
              <a:solidFill>
                <a:schemeClr val="bg1">
                  <a:lumMod val="75000"/>
                  <a:lumOff val="2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1" name="Rounded Rectangle 120"/>
              <p:cNvSpPr/>
              <p:nvPr/>
            </p:nvSpPr>
            <p:spPr bwMode="auto">
              <a:xfrm>
                <a:off x="6930430" y="3571062"/>
                <a:ext cx="567267" cy="555644"/>
              </a:xfrm>
              <a:prstGeom prst="roundRect">
                <a:avLst/>
              </a:prstGeom>
              <a:solidFill>
                <a:schemeClr val="bg1">
                  <a:lumMod val="75000"/>
                  <a:lumOff val="2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2" name="Rounded Rectangle 121"/>
              <p:cNvSpPr/>
              <p:nvPr/>
            </p:nvSpPr>
            <p:spPr bwMode="auto">
              <a:xfrm>
                <a:off x="6109259" y="3852357"/>
                <a:ext cx="1232318" cy="994176"/>
              </a:xfrm>
              <a:prstGeom prst="roundRect">
                <a:avLst>
                  <a:gd name="adj" fmla="val 26744"/>
                </a:avLst>
              </a:prstGeom>
              <a:solidFill>
                <a:schemeClr val="bg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3" name="Group 122"/>
            <p:cNvGrpSpPr/>
            <p:nvPr/>
          </p:nvGrpSpPr>
          <p:grpSpPr>
            <a:xfrm>
              <a:off x="1805782" y="1265698"/>
              <a:ext cx="6216555" cy="2445974"/>
              <a:chOff x="1465070" y="1465587"/>
              <a:chExt cx="6216555" cy="2445974"/>
            </a:xfrm>
          </p:grpSpPr>
          <p:sp>
            <p:nvSpPr>
              <p:cNvPr id="124" name="Rectangle 123"/>
              <p:cNvSpPr/>
              <p:nvPr/>
            </p:nvSpPr>
            <p:spPr bwMode="auto">
              <a:xfrm>
                <a:off x="1465070" y="1466337"/>
                <a:ext cx="6216555" cy="2445223"/>
              </a:xfrm>
              <a:prstGeom prst="rect">
                <a:avLst/>
              </a:prstGeom>
              <a:solidFill>
                <a:schemeClr val="tx2">
                  <a:lumMod val="10000"/>
                </a:schemeClr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he-IL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25" name="Rectangle 124"/>
              <p:cNvSpPr/>
              <p:nvPr/>
            </p:nvSpPr>
            <p:spPr bwMode="auto">
              <a:xfrm>
                <a:off x="1465070" y="1465587"/>
                <a:ext cx="182977" cy="363213"/>
              </a:xfrm>
              <a:prstGeom prst="rect">
                <a:avLst/>
              </a:prstGeom>
              <a:solidFill>
                <a:sysClr val="window" lastClr="FFFFFF">
                  <a:lumMod val="50000"/>
                </a:sysClr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he-IL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26" name="Rectangle 125"/>
              <p:cNvSpPr/>
              <p:nvPr/>
            </p:nvSpPr>
            <p:spPr bwMode="auto">
              <a:xfrm>
                <a:off x="1647987" y="1537406"/>
                <a:ext cx="182977" cy="363213"/>
              </a:xfrm>
              <a:prstGeom prst="rect">
                <a:avLst/>
              </a:prstGeom>
              <a:solidFill>
                <a:sysClr val="window" lastClr="FFFFFF">
                  <a:lumMod val="50000"/>
                </a:sysClr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he-IL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27" name="Rectangle 126"/>
              <p:cNvSpPr/>
              <p:nvPr/>
            </p:nvSpPr>
            <p:spPr bwMode="auto">
              <a:xfrm>
                <a:off x="1830904" y="1609225"/>
                <a:ext cx="182977" cy="363213"/>
              </a:xfrm>
              <a:prstGeom prst="rect">
                <a:avLst/>
              </a:prstGeom>
              <a:solidFill>
                <a:sysClr val="window" lastClr="FFFFFF">
                  <a:lumMod val="50000"/>
                </a:sysClr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he-IL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28" name="Rectangle 127"/>
              <p:cNvSpPr/>
              <p:nvPr/>
            </p:nvSpPr>
            <p:spPr bwMode="auto">
              <a:xfrm>
                <a:off x="2013821" y="1681044"/>
                <a:ext cx="182977" cy="363213"/>
              </a:xfrm>
              <a:prstGeom prst="rect">
                <a:avLst/>
              </a:prstGeom>
              <a:solidFill>
                <a:sysClr val="window" lastClr="FFFFFF">
                  <a:lumMod val="50000"/>
                </a:sysClr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he-IL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29" name="Rectangle 128"/>
              <p:cNvSpPr/>
              <p:nvPr/>
            </p:nvSpPr>
            <p:spPr bwMode="auto">
              <a:xfrm>
                <a:off x="2196738" y="1752863"/>
                <a:ext cx="182977" cy="363213"/>
              </a:xfrm>
              <a:prstGeom prst="rect">
                <a:avLst/>
              </a:prstGeom>
              <a:solidFill>
                <a:sysClr val="window" lastClr="FFFFFF">
                  <a:lumMod val="50000"/>
                </a:sysClr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he-IL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30" name="Rectangle 129"/>
              <p:cNvSpPr/>
              <p:nvPr/>
            </p:nvSpPr>
            <p:spPr bwMode="auto">
              <a:xfrm>
                <a:off x="2379655" y="1824682"/>
                <a:ext cx="182977" cy="363213"/>
              </a:xfrm>
              <a:prstGeom prst="rect">
                <a:avLst/>
              </a:prstGeom>
              <a:solidFill>
                <a:sysClr val="window" lastClr="FFFFFF">
                  <a:lumMod val="50000"/>
                </a:sysClr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he-IL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31" name="Rectangle 130"/>
              <p:cNvSpPr/>
              <p:nvPr/>
            </p:nvSpPr>
            <p:spPr bwMode="auto">
              <a:xfrm>
                <a:off x="2562572" y="1896501"/>
                <a:ext cx="182977" cy="363213"/>
              </a:xfrm>
              <a:prstGeom prst="rect">
                <a:avLst/>
              </a:prstGeom>
              <a:solidFill>
                <a:sysClr val="window" lastClr="FFFFFF">
                  <a:lumMod val="50000"/>
                </a:sysClr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he-IL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32" name="Rectangle 131"/>
              <p:cNvSpPr/>
              <p:nvPr/>
            </p:nvSpPr>
            <p:spPr bwMode="auto">
              <a:xfrm>
                <a:off x="2745489" y="1968320"/>
                <a:ext cx="182977" cy="363213"/>
              </a:xfrm>
              <a:prstGeom prst="rect">
                <a:avLst/>
              </a:prstGeom>
              <a:solidFill>
                <a:sysClr val="window" lastClr="FFFFFF">
                  <a:lumMod val="50000"/>
                </a:sysClr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he-IL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33" name="Rectangle 132"/>
              <p:cNvSpPr/>
              <p:nvPr/>
            </p:nvSpPr>
            <p:spPr bwMode="auto">
              <a:xfrm>
                <a:off x="2928406" y="2040139"/>
                <a:ext cx="182977" cy="363213"/>
              </a:xfrm>
              <a:prstGeom prst="rect">
                <a:avLst/>
              </a:prstGeom>
              <a:solidFill>
                <a:sysClr val="window" lastClr="FFFFFF">
                  <a:lumMod val="50000"/>
                </a:sysClr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he-IL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34" name="Rectangle 133"/>
              <p:cNvSpPr/>
              <p:nvPr/>
            </p:nvSpPr>
            <p:spPr bwMode="auto">
              <a:xfrm>
                <a:off x="3111323" y="2111958"/>
                <a:ext cx="182977" cy="363213"/>
              </a:xfrm>
              <a:prstGeom prst="rect">
                <a:avLst/>
              </a:prstGeom>
              <a:solidFill>
                <a:sysClr val="window" lastClr="FFFFFF">
                  <a:lumMod val="50000"/>
                </a:sysClr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he-IL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35" name="Rectangle 134"/>
              <p:cNvSpPr/>
              <p:nvPr/>
            </p:nvSpPr>
            <p:spPr bwMode="auto">
              <a:xfrm>
                <a:off x="3294240" y="2183777"/>
                <a:ext cx="182977" cy="363213"/>
              </a:xfrm>
              <a:prstGeom prst="rect">
                <a:avLst/>
              </a:prstGeom>
              <a:solidFill>
                <a:sysClr val="window" lastClr="FFFFFF">
                  <a:lumMod val="50000"/>
                </a:sysClr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he-IL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36" name="Rectangle 135"/>
              <p:cNvSpPr/>
              <p:nvPr/>
            </p:nvSpPr>
            <p:spPr bwMode="auto">
              <a:xfrm>
                <a:off x="3477157" y="2255596"/>
                <a:ext cx="182977" cy="363213"/>
              </a:xfrm>
              <a:prstGeom prst="rect">
                <a:avLst/>
              </a:prstGeom>
              <a:solidFill>
                <a:sysClr val="window" lastClr="FFFFFF">
                  <a:lumMod val="50000"/>
                </a:sysClr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he-IL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37" name="Rectangle 136"/>
              <p:cNvSpPr/>
              <p:nvPr/>
            </p:nvSpPr>
            <p:spPr bwMode="auto">
              <a:xfrm>
                <a:off x="3660074" y="2327415"/>
                <a:ext cx="182977" cy="363213"/>
              </a:xfrm>
              <a:prstGeom prst="rect">
                <a:avLst/>
              </a:prstGeom>
              <a:solidFill>
                <a:sysClr val="window" lastClr="FFFFFF">
                  <a:lumMod val="50000"/>
                </a:sysClr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he-IL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38" name="Rectangle 137"/>
              <p:cNvSpPr/>
              <p:nvPr/>
            </p:nvSpPr>
            <p:spPr bwMode="auto">
              <a:xfrm>
                <a:off x="3842991" y="2399234"/>
                <a:ext cx="182977" cy="363213"/>
              </a:xfrm>
              <a:prstGeom prst="rect">
                <a:avLst/>
              </a:prstGeom>
              <a:solidFill>
                <a:sysClr val="window" lastClr="FFFFFF">
                  <a:lumMod val="50000"/>
                </a:sysClr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he-IL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39" name="Rectangle 138"/>
              <p:cNvSpPr/>
              <p:nvPr/>
            </p:nvSpPr>
            <p:spPr bwMode="auto">
              <a:xfrm>
                <a:off x="4025908" y="2471053"/>
                <a:ext cx="182977" cy="363213"/>
              </a:xfrm>
              <a:prstGeom prst="rect">
                <a:avLst/>
              </a:prstGeom>
              <a:solidFill>
                <a:sysClr val="window" lastClr="FFFFFF">
                  <a:lumMod val="50000"/>
                </a:sysClr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he-IL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40" name="Rectangle 139"/>
              <p:cNvSpPr/>
              <p:nvPr/>
            </p:nvSpPr>
            <p:spPr bwMode="auto">
              <a:xfrm>
                <a:off x="4208825" y="2542872"/>
                <a:ext cx="182977" cy="363213"/>
              </a:xfrm>
              <a:prstGeom prst="rect">
                <a:avLst/>
              </a:prstGeom>
              <a:solidFill>
                <a:sysClr val="window" lastClr="FFFFFF">
                  <a:lumMod val="50000"/>
                </a:sysClr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he-IL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41" name="Rectangle 140"/>
              <p:cNvSpPr/>
              <p:nvPr/>
            </p:nvSpPr>
            <p:spPr bwMode="auto">
              <a:xfrm>
                <a:off x="4391742" y="2614691"/>
                <a:ext cx="182977" cy="363213"/>
              </a:xfrm>
              <a:prstGeom prst="rect">
                <a:avLst/>
              </a:prstGeom>
              <a:solidFill>
                <a:sysClr val="window" lastClr="FFFFFF">
                  <a:lumMod val="50000"/>
                </a:sysClr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he-IL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42" name="Rectangle 141"/>
              <p:cNvSpPr/>
              <p:nvPr/>
            </p:nvSpPr>
            <p:spPr bwMode="auto">
              <a:xfrm>
                <a:off x="4574659" y="2686510"/>
                <a:ext cx="182977" cy="363213"/>
              </a:xfrm>
              <a:prstGeom prst="rect">
                <a:avLst/>
              </a:prstGeom>
              <a:solidFill>
                <a:sysClr val="window" lastClr="FFFFFF">
                  <a:lumMod val="50000"/>
                </a:sysClr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he-IL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43" name="Rectangle 142"/>
              <p:cNvSpPr/>
              <p:nvPr/>
            </p:nvSpPr>
            <p:spPr bwMode="auto">
              <a:xfrm>
                <a:off x="4757576" y="2758329"/>
                <a:ext cx="182977" cy="363213"/>
              </a:xfrm>
              <a:prstGeom prst="rect">
                <a:avLst/>
              </a:prstGeom>
              <a:solidFill>
                <a:sysClr val="window" lastClr="FFFFFF">
                  <a:lumMod val="50000"/>
                </a:sysClr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he-IL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44" name="Rectangle 143"/>
              <p:cNvSpPr/>
              <p:nvPr/>
            </p:nvSpPr>
            <p:spPr bwMode="auto">
              <a:xfrm>
                <a:off x="4940493" y="2830148"/>
                <a:ext cx="182977" cy="363213"/>
              </a:xfrm>
              <a:prstGeom prst="rect">
                <a:avLst/>
              </a:prstGeom>
              <a:solidFill>
                <a:sysClr val="window" lastClr="FFFFFF">
                  <a:lumMod val="50000"/>
                </a:sysClr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he-IL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46" name="Rectangle 145"/>
              <p:cNvSpPr/>
              <p:nvPr/>
            </p:nvSpPr>
            <p:spPr bwMode="auto">
              <a:xfrm>
                <a:off x="5123410" y="2901967"/>
                <a:ext cx="182977" cy="363213"/>
              </a:xfrm>
              <a:prstGeom prst="rect">
                <a:avLst/>
              </a:prstGeom>
              <a:solidFill>
                <a:sysClr val="window" lastClr="FFFFFF">
                  <a:lumMod val="50000"/>
                </a:sysClr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he-IL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47" name="Rectangle 146"/>
              <p:cNvSpPr/>
              <p:nvPr/>
            </p:nvSpPr>
            <p:spPr bwMode="auto">
              <a:xfrm>
                <a:off x="5306327" y="2973786"/>
                <a:ext cx="182977" cy="363213"/>
              </a:xfrm>
              <a:prstGeom prst="rect">
                <a:avLst/>
              </a:prstGeom>
              <a:solidFill>
                <a:sysClr val="window" lastClr="FFFFFF">
                  <a:lumMod val="50000"/>
                </a:sysClr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he-IL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48" name="Rectangle 147"/>
              <p:cNvSpPr/>
              <p:nvPr/>
            </p:nvSpPr>
            <p:spPr bwMode="auto">
              <a:xfrm>
                <a:off x="5489244" y="3045605"/>
                <a:ext cx="182977" cy="363213"/>
              </a:xfrm>
              <a:prstGeom prst="rect">
                <a:avLst/>
              </a:prstGeom>
              <a:solidFill>
                <a:sysClr val="window" lastClr="FFFFFF">
                  <a:lumMod val="50000"/>
                </a:sysClr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he-IL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49" name="Rectangle 148"/>
              <p:cNvSpPr/>
              <p:nvPr/>
            </p:nvSpPr>
            <p:spPr bwMode="auto">
              <a:xfrm>
                <a:off x="5672161" y="3117424"/>
                <a:ext cx="182977" cy="363213"/>
              </a:xfrm>
              <a:prstGeom prst="rect">
                <a:avLst/>
              </a:prstGeom>
              <a:solidFill>
                <a:sysClr val="window" lastClr="FFFFFF">
                  <a:lumMod val="50000"/>
                </a:sysClr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he-IL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50" name="Rectangle 149"/>
              <p:cNvSpPr/>
              <p:nvPr/>
            </p:nvSpPr>
            <p:spPr bwMode="auto">
              <a:xfrm>
                <a:off x="5855078" y="3189243"/>
                <a:ext cx="182977" cy="363213"/>
              </a:xfrm>
              <a:prstGeom prst="rect">
                <a:avLst/>
              </a:prstGeom>
              <a:solidFill>
                <a:sysClr val="window" lastClr="FFFFFF">
                  <a:lumMod val="50000"/>
                </a:sysClr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he-IL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51" name="Rectangle 150"/>
              <p:cNvSpPr/>
              <p:nvPr/>
            </p:nvSpPr>
            <p:spPr bwMode="auto">
              <a:xfrm>
                <a:off x="6037995" y="3261062"/>
                <a:ext cx="182977" cy="363213"/>
              </a:xfrm>
              <a:prstGeom prst="rect">
                <a:avLst/>
              </a:prstGeom>
              <a:solidFill>
                <a:sysClr val="window" lastClr="FFFFFF">
                  <a:lumMod val="50000"/>
                </a:sysClr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he-IL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53" name="Rectangle 152"/>
              <p:cNvSpPr/>
              <p:nvPr/>
            </p:nvSpPr>
            <p:spPr bwMode="auto">
              <a:xfrm>
                <a:off x="6220912" y="3332881"/>
                <a:ext cx="182977" cy="363213"/>
              </a:xfrm>
              <a:prstGeom prst="rect">
                <a:avLst/>
              </a:prstGeom>
              <a:solidFill>
                <a:sysClr val="window" lastClr="FFFFFF">
                  <a:lumMod val="50000"/>
                </a:sysClr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he-IL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54" name="Rectangle 153"/>
              <p:cNvSpPr/>
              <p:nvPr/>
            </p:nvSpPr>
            <p:spPr bwMode="auto">
              <a:xfrm>
                <a:off x="6403829" y="3404700"/>
                <a:ext cx="182977" cy="363213"/>
              </a:xfrm>
              <a:prstGeom prst="rect">
                <a:avLst/>
              </a:prstGeom>
              <a:solidFill>
                <a:sysClr val="window" lastClr="FFFFFF">
                  <a:lumMod val="50000"/>
                </a:sysClr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he-IL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55" name="Rectangle 154"/>
              <p:cNvSpPr/>
              <p:nvPr/>
            </p:nvSpPr>
            <p:spPr bwMode="auto">
              <a:xfrm>
                <a:off x="6586746" y="3476519"/>
                <a:ext cx="182977" cy="363213"/>
              </a:xfrm>
              <a:prstGeom prst="rect">
                <a:avLst/>
              </a:prstGeom>
              <a:solidFill>
                <a:sysClr val="window" lastClr="FFFFFF">
                  <a:lumMod val="50000"/>
                </a:sysClr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he-IL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56" name="Rectangle 155"/>
              <p:cNvSpPr/>
              <p:nvPr/>
            </p:nvSpPr>
            <p:spPr bwMode="auto">
              <a:xfrm>
                <a:off x="6769658" y="3548347"/>
                <a:ext cx="182977" cy="363213"/>
              </a:xfrm>
              <a:prstGeom prst="rect">
                <a:avLst/>
              </a:prstGeom>
              <a:solidFill>
                <a:sysClr val="window" lastClr="FFFFFF">
                  <a:lumMod val="50000"/>
                </a:sysClr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he-IL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57" name="Rectangle 156"/>
              <p:cNvSpPr/>
              <p:nvPr/>
            </p:nvSpPr>
            <p:spPr bwMode="auto">
              <a:xfrm>
                <a:off x="6949897" y="3624275"/>
                <a:ext cx="182917" cy="287285"/>
              </a:xfrm>
              <a:prstGeom prst="rect">
                <a:avLst/>
              </a:prstGeom>
              <a:solidFill>
                <a:sysClr val="window" lastClr="FFFFFF">
                  <a:lumMod val="50000"/>
                </a:sysClr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he-IL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58" name="Rectangle 157"/>
              <p:cNvSpPr/>
              <p:nvPr/>
            </p:nvSpPr>
            <p:spPr bwMode="auto">
              <a:xfrm>
                <a:off x="7132815" y="3696095"/>
                <a:ext cx="180174" cy="215466"/>
              </a:xfrm>
              <a:prstGeom prst="rect">
                <a:avLst/>
              </a:prstGeom>
              <a:solidFill>
                <a:sysClr val="window" lastClr="FFFFFF">
                  <a:lumMod val="50000"/>
                </a:sysClr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he-IL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59" name="Rectangle 158"/>
              <p:cNvSpPr/>
              <p:nvPr/>
            </p:nvSpPr>
            <p:spPr bwMode="auto">
              <a:xfrm>
                <a:off x="7315732" y="3767913"/>
                <a:ext cx="177438" cy="143647"/>
              </a:xfrm>
              <a:prstGeom prst="rect">
                <a:avLst/>
              </a:prstGeom>
              <a:solidFill>
                <a:sysClr val="window" lastClr="FFFFFF">
                  <a:lumMod val="50000"/>
                </a:sysClr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he-IL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60" name="Rectangle 159"/>
              <p:cNvSpPr/>
              <p:nvPr/>
            </p:nvSpPr>
            <p:spPr bwMode="auto">
              <a:xfrm>
                <a:off x="7498648" y="3839733"/>
                <a:ext cx="182977" cy="71828"/>
              </a:xfrm>
              <a:prstGeom prst="rect">
                <a:avLst/>
              </a:prstGeom>
              <a:solidFill>
                <a:sysClr val="window" lastClr="FFFFFF">
                  <a:lumMod val="50000"/>
                </a:sysClr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he-IL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61" name="Rectangle 160"/>
              <p:cNvSpPr/>
              <p:nvPr/>
            </p:nvSpPr>
            <p:spPr bwMode="auto">
              <a:xfrm flipH="1" flipV="1">
                <a:off x="7495908" y="1466966"/>
                <a:ext cx="182977" cy="363213"/>
              </a:xfrm>
              <a:prstGeom prst="rect">
                <a:avLst/>
              </a:prstGeom>
              <a:solidFill>
                <a:sysClr val="window" lastClr="FFFFFF">
                  <a:lumMod val="50000"/>
                </a:sysClr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he-IL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62" name="Rectangle 161"/>
              <p:cNvSpPr/>
              <p:nvPr/>
            </p:nvSpPr>
            <p:spPr bwMode="auto">
              <a:xfrm flipH="1" flipV="1">
                <a:off x="7315729" y="1466966"/>
                <a:ext cx="182917" cy="287285"/>
              </a:xfrm>
              <a:prstGeom prst="rect">
                <a:avLst/>
              </a:prstGeom>
              <a:solidFill>
                <a:sysClr val="window" lastClr="FFFFFF">
                  <a:lumMod val="50000"/>
                </a:sysClr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he-IL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63" name="Rectangle 162"/>
              <p:cNvSpPr/>
              <p:nvPr/>
            </p:nvSpPr>
            <p:spPr bwMode="auto">
              <a:xfrm flipH="1" flipV="1">
                <a:off x="7135554" y="1466965"/>
                <a:ext cx="180174" cy="215466"/>
              </a:xfrm>
              <a:prstGeom prst="rect">
                <a:avLst/>
              </a:prstGeom>
              <a:solidFill>
                <a:sysClr val="window" lastClr="FFFFFF">
                  <a:lumMod val="50000"/>
                </a:sysClr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he-IL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64" name="Rectangle 163"/>
              <p:cNvSpPr/>
              <p:nvPr/>
            </p:nvSpPr>
            <p:spPr bwMode="auto">
              <a:xfrm flipH="1" flipV="1">
                <a:off x="6955373" y="1466966"/>
                <a:ext cx="177438" cy="143647"/>
              </a:xfrm>
              <a:prstGeom prst="rect">
                <a:avLst/>
              </a:prstGeom>
              <a:solidFill>
                <a:sysClr val="window" lastClr="FFFFFF">
                  <a:lumMod val="50000"/>
                </a:sysClr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he-IL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65" name="Rectangle 164"/>
              <p:cNvSpPr/>
              <p:nvPr/>
            </p:nvSpPr>
            <p:spPr bwMode="auto">
              <a:xfrm flipH="1" flipV="1">
                <a:off x="6766918" y="1466965"/>
                <a:ext cx="182977" cy="71828"/>
              </a:xfrm>
              <a:prstGeom prst="rect">
                <a:avLst/>
              </a:prstGeom>
              <a:solidFill>
                <a:sysClr val="window" lastClr="FFFFFF">
                  <a:lumMod val="50000"/>
                </a:sysClr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he-IL" kern="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95" name="Rectangle 194"/>
            <p:cNvSpPr/>
            <p:nvPr/>
          </p:nvSpPr>
          <p:spPr bwMode="auto">
            <a:xfrm>
              <a:off x="1337657" y="1270539"/>
              <a:ext cx="90000" cy="2441132"/>
            </a:xfrm>
            <a:prstGeom prst="rect">
              <a:avLst/>
            </a:prstGeom>
            <a:solidFill>
              <a:schemeClr val="tx2">
                <a:lumMod val="10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endParaRPr lang="he-IL">
                <a:solidFill>
                  <a:prstClr val="black"/>
                </a:solidFill>
              </a:endParaRPr>
            </a:p>
          </p:txBody>
        </p:sp>
        <p:sp>
          <p:nvSpPr>
            <p:cNvPr id="196" name="TextBox 195"/>
            <p:cNvSpPr txBox="1"/>
            <p:nvPr/>
          </p:nvSpPr>
          <p:spPr>
            <a:xfrm>
              <a:off x="1440881" y="2133027"/>
              <a:ext cx="451336" cy="646331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r" rtl="1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3600" b="0" dirty="0">
                  <a:solidFill>
                    <a:prstClr val="white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=</a:t>
              </a:r>
              <a:endParaRPr lang="he-IL" sz="3600" b="0" dirty="0">
                <a:solidFill>
                  <a:prstClr val="whit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grpSp>
          <p:nvGrpSpPr>
            <p:cNvPr id="213" name="Group 212"/>
            <p:cNvGrpSpPr/>
            <p:nvPr/>
          </p:nvGrpSpPr>
          <p:grpSpPr>
            <a:xfrm>
              <a:off x="8117672" y="1265698"/>
              <a:ext cx="90000" cy="4501162"/>
              <a:chOff x="8348086" y="1265698"/>
              <a:chExt cx="90000" cy="4501162"/>
            </a:xfrm>
          </p:grpSpPr>
          <p:sp>
            <p:nvSpPr>
              <p:cNvPr id="214" name="Rectangle 213"/>
              <p:cNvSpPr/>
              <p:nvPr/>
            </p:nvSpPr>
            <p:spPr>
              <a:xfrm>
                <a:off x="8348086" y="1265698"/>
                <a:ext cx="90000" cy="4500000"/>
              </a:xfrm>
              <a:prstGeom prst="rect">
                <a:avLst/>
              </a:prstGeom>
              <a:solidFill>
                <a:schemeClr val="tx2">
                  <a:lumMod val="1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rtl="1" fontAlgn="auto">
                  <a:spcBef>
                    <a:spcPts val="0"/>
                  </a:spcBef>
                  <a:spcAft>
                    <a:spcPts val="0"/>
                  </a:spcAft>
                </a:pPr>
                <a:endParaRPr lang="he-IL" sz="1800" b="0">
                  <a:solidFill>
                    <a:prstClr val="white"/>
                  </a:solidFill>
                </a:endParaRPr>
              </a:p>
            </p:txBody>
          </p:sp>
          <p:cxnSp>
            <p:nvCxnSpPr>
              <p:cNvPr id="215" name="Straight Connector 214"/>
              <p:cNvCxnSpPr/>
              <p:nvPr/>
            </p:nvCxnSpPr>
            <p:spPr>
              <a:xfrm>
                <a:off x="8348086" y="1530472"/>
                <a:ext cx="90000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Straight Connector 215"/>
              <p:cNvCxnSpPr/>
              <p:nvPr/>
            </p:nvCxnSpPr>
            <p:spPr>
              <a:xfrm>
                <a:off x="8348086" y="1795246"/>
                <a:ext cx="90000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Straight Connector 216"/>
              <p:cNvCxnSpPr/>
              <p:nvPr/>
            </p:nvCxnSpPr>
            <p:spPr>
              <a:xfrm>
                <a:off x="8348086" y="2060020"/>
                <a:ext cx="90000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Straight Connector 217"/>
              <p:cNvCxnSpPr/>
              <p:nvPr/>
            </p:nvCxnSpPr>
            <p:spPr>
              <a:xfrm>
                <a:off x="8348086" y="2324794"/>
                <a:ext cx="90000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Straight Connector 218"/>
              <p:cNvCxnSpPr/>
              <p:nvPr/>
            </p:nvCxnSpPr>
            <p:spPr>
              <a:xfrm>
                <a:off x="8348086" y="2589568"/>
                <a:ext cx="90000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Straight Connector 219"/>
              <p:cNvCxnSpPr/>
              <p:nvPr/>
            </p:nvCxnSpPr>
            <p:spPr>
              <a:xfrm>
                <a:off x="8348086" y="2854342"/>
                <a:ext cx="90000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Straight Connector 220"/>
              <p:cNvCxnSpPr/>
              <p:nvPr/>
            </p:nvCxnSpPr>
            <p:spPr>
              <a:xfrm>
                <a:off x="8348086" y="3119116"/>
                <a:ext cx="90000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Straight Connector 221"/>
              <p:cNvCxnSpPr/>
              <p:nvPr/>
            </p:nvCxnSpPr>
            <p:spPr>
              <a:xfrm>
                <a:off x="8348086" y="3383890"/>
                <a:ext cx="90000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Straight Connector 222"/>
              <p:cNvCxnSpPr/>
              <p:nvPr/>
            </p:nvCxnSpPr>
            <p:spPr>
              <a:xfrm>
                <a:off x="8348086" y="3648664"/>
                <a:ext cx="90000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Straight Connector 223"/>
              <p:cNvCxnSpPr/>
              <p:nvPr/>
            </p:nvCxnSpPr>
            <p:spPr>
              <a:xfrm>
                <a:off x="8348086" y="3913438"/>
                <a:ext cx="90000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Straight Connector 224"/>
              <p:cNvCxnSpPr/>
              <p:nvPr/>
            </p:nvCxnSpPr>
            <p:spPr>
              <a:xfrm>
                <a:off x="8348086" y="4178212"/>
                <a:ext cx="90000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Straight Connector 225"/>
              <p:cNvCxnSpPr/>
              <p:nvPr/>
            </p:nvCxnSpPr>
            <p:spPr>
              <a:xfrm>
                <a:off x="8348086" y="4442986"/>
                <a:ext cx="90000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Straight Connector 226"/>
              <p:cNvCxnSpPr/>
              <p:nvPr/>
            </p:nvCxnSpPr>
            <p:spPr>
              <a:xfrm>
                <a:off x="8348086" y="4707760"/>
                <a:ext cx="90000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Straight Connector 227"/>
              <p:cNvCxnSpPr/>
              <p:nvPr/>
            </p:nvCxnSpPr>
            <p:spPr>
              <a:xfrm>
                <a:off x="8348086" y="4972534"/>
                <a:ext cx="90000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Straight Connector 228"/>
              <p:cNvCxnSpPr/>
              <p:nvPr/>
            </p:nvCxnSpPr>
            <p:spPr>
              <a:xfrm>
                <a:off x="8348086" y="5237308"/>
                <a:ext cx="90000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Straight Connector 229"/>
              <p:cNvCxnSpPr/>
              <p:nvPr/>
            </p:nvCxnSpPr>
            <p:spPr>
              <a:xfrm>
                <a:off x="8348086" y="5502082"/>
                <a:ext cx="90000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Straight Connector 230"/>
              <p:cNvCxnSpPr/>
              <p:nvPr/>
            </p:nvCxnSpPr>
            <p:spPr>
              <a:xfrm>
                <a:off x="8348086" y="5766860"/>
                <a:ext cx="90000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Straight Connector 231"/>
              <p:cNvCxnSpPr/>
              <p:nvPr/>
            </p:nvCxnSpPr>
            <p:spPr>
              <a:xfrm>
                <a:off x="8348086" y="1265698"/>
                <a:ext cx="90000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Straight Connector 232"/>
              <p:cNvCxnSpPr/>
              <p:nvPr/>
            </p:nvCxnSpPr>
            <p:spPr>
              <a:xfrm>
                <a:off x="8348086" y="1398085"/>
                <a:ext cx="90000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Straight Connector 233"/>
              <p:cNvCxnSpPr/>
              <p:nvPr/>
            </p:nvCxnSpPr>
            <p:spPr>
              <a:xfrm>
                <a:off x="8348086" y="1662859"/>
                <a:ext cx="90000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Straight Connector 234"/>
              <p:cNvCxnSpPr/>
              <p:nvPr/>
            </p:nvCxnSpPr>
            <p:spPr>
              <a:xfrm>
                <a:off x="8348086" y="1927633"/>
                <a:ext cx="90000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Straight Connector 235"/>
              <p:cNvCxnSpPr/>
              <p:nvPr/>
            </p:nvCxnSpPr>
            <p:spPr>
              <a:xfrm>
                <a:off x="8348086" y="2192407"/>
                <a:ext cx="90000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Straight Connector 236"/>
              <p:cNvCxnSpPr/>
              <p:nvPr/>
            </p:nvCxnSpPr>
            <p:spPr>
              <a:xfrm>
                <a:off x="8348086" y="2457181"/>
                <a:ext cx="90000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Straight Connector 237"/>
              <p:cNvCxnSpPr/>
              <p:nvPr/>
            </p:nvCxnSpPr>
            <p:spPr>
              <a:xfrm>
                <a:off x="8348086" y="2721955"/>
                <a:ext cx="90000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Straight Connector 238"/>
              <p:cNvCxnSpPr/>
              <p:nvPr/>
            </p:nvCxnSpPr>
            <p:spPr>
              <a:xfrm>
                <a:off x="8348086" y="2986729"/>
                <a:ext cx="90000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Straight Connector 239"/>
              <p:cNvCxnSpPr/>
              <p:nvPr/>
            </p:nvCxnSpPr>
            <p:spPr>
              <a:xfrm>
                <a:off x="8348086" y="3251503"/>
                <a:ext cx="90000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Straight Connector 240"/>
              <p:cNvCxnSpPr/>
              <p:nvPr/>
            </p:nvCxnSpPr>
            <p:spPr>
              <a:xfrm>
                <a:off x="8348086" y="3516277"/>
                <a:ext cx="90000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Straight Connector 241"/>
              <p:cNvCxnSpPr/>
              <p:nvPr/>
            </p:nvCxnSpPr>
            <p:spPr>
              <a:xfrm>
                <a:off x="8348086" y="3781051"/>
                <a:ext cx="90000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Straight Connector 242"/>
              <p:cNvCxnSpPr/>
              <p:nvPr/>
            </p:nvCxnSpPr>
            <p:spPr>
              <a:xfrm>
                <a:off x="8348086" y="4045825"/>
                <a:ext cx="90000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Straight Connector 243"/>
              <p:cNvCxnSpPr/>
              <p:nvPr/>
            </p:nvCxnSpPr>
            <p:spPr>
              <a:xfrm>
                <a:off x="8348086" y="4310599"/>
                <a:ext cx="90000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Straight Connector 244"/>
              <p:cNvCxnSpPr/>
              <p:nvPr/>
            </p:nvCxnSpPr>
            <p:spPr>
              <a:xfrm>
                <a:off x="8348086" y="4575373"/>
                <a:ext cx="90000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Straight Connector 245"/>
              <p:cNvCxnSpPr/>
              <p:nvPr/>
            </p:nvCxnSpPr>
            <p:spPr>
              <a:xfrm>
                <a:off x="8348086" y="4840147"/>
                <a:ext cx="90000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Straight Connector 246"/>
              <p:cNvCxnSpPr/>
              <p:nvPr/>
            </p:nvCxnSpPr>
            <p:spPr>
              <a:xfrm>
                <a:off x="8348086" y="5104921"/>
                <a:ext cx="90000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Straight Connector 247"/>
              <p:cNvCxnSpPr/>
              <p:nvPr/>
            </p:nvCxnSpPr>
            <p:spPr>
              <a:xfrm>
                <a:off x="8348086" y="5369695"/>
                <a:ext cx="90000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Straight Connector 248"/>
              <p:cNvCxnSpPr/>
              <p:nvPr/>
            </p:nvCxnSpPr>
            <p:spPr>
              <a:xfrm>
                <a:off x="8348086" y="5634469"/>
                <a:ext cx="90000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108"/>
              <p:cNvSpPr txBox="1"/>
              <p:nvPr/>
            </p:nvSpPr>
            <p:spPr>
              <a:xfrm>
                <a:off x="963679" y="4836840"/>
                <a:ext cx="2371880" cy="480131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r" fontAlgn="auto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kern="0" smtClean="0">
                              <a:solidFill>
                                <a:srgbClr val="00B0F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800" kern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𝐑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 b="0" kern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  <m:r>
                        <a:rPr lang="en-US" sz="2800" kern="0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𝐗</m:t>
                      </m:r>
                      <m:r>
                        <a:rPr lang="en-US" sz="2800" b="0" kern="0" smtClean="0">
                          <a:solidFill>
                            <a:prstClr val="white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kern="0" smtClean="0">
                          <a:solidFill>
                            <a:srgbClr val="FF5050"/>
                          </a:solidFill>
                          <a:latin typeface="Cambria Math" panose="02040503050406030204" pitchFamily="18" charset="0"/>
                        </a:rPr>
                        <m:t>𝛀</m:t>
                      </m:r>
                      <m:sSub>
                        <m:sSubPr>
                          <m:ctrlPr>
                            <a:rPr lang="en-US" sz="2800" b="0" i="1" kern="0" smtClean="0">
                              <a:solidFill>
                                <a:srgbClr val="FFC00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800" kern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𝛄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 b="0" kern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</m:oMath>
                  </m:oMathPara>
                </a14:m>
                <a:endParaRPr lang="he-IL" sz="2800" b="0" kern="0" dirty="0">
                  <a:solidFill>
                    <a:srgbClr val="009999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109" name="TextBox 10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679" y="4836840"/>
                <a:ext cx="2371880" cy="480131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7" name="Group 166"/>
          <p:cNvGrpSpPr/>
          <p:nvPr/>
        </p:nvGrpSpPr>
        <p:grpSpPr>
          <a:xfrm>
            <a:off x="3265524" y="1607156"/>
            <a:ext cx="2041961" cy="887329"/>
            <a:chOff x="2559397" y="1666727"/>
            <a:chExt cx="2041961" cy="887329"/>
          </a:xfrm>
        </p:grpSpPr>
        <p:cxnSp>
          <p:nvCxnSpPr>
            <p:cNvPr id="188" name="Straight Arrow Connector 187"/>
            <p:cNvCxnSpPr/>
            <p:nvPr/>
          </p:nvCxnSpPr>
          <p:spPr bwMode="auto">
            <a:xfrm>
              <a:off x="2562572" y="2113282"/>
              <a:ext cx="1663438" cy="0"/>
            </a:xfrm>
            <a:prstGeom prst="straightConnector1">
              <a:avLst/>
            </a:prstGeom>
            <a:solidFill>
              <a:srgbClr val="5B9BD5"/>
            </a:solidFill>
            <a:ln w="12700" cap="flat" cmpd="sng" algn="ctr">
              <a:solidFill>
                <a:srgbClr val="FF5050"/>
              </a:solidFill>
              <a:prstDash val="solid"/>
              <a:round/>
              <a:headEnd type="stealth" w="lg" len="lg"/>
              <a:tailEnd type="stealth" w="lg" len="lg"/>
            </a:ln>
            <a:effectLst/>
          </p:spPr>
        </p:cxnSp>
        <p:cxnSp>
          <p:nvCxnSpPr>
            <p:cNvPr id="189" name="Straight Arrow Connector 188"/>
            <p:cNvCxnSpPr/>
            <p:nvPr/>
          </p:nvCxnSpPr>
          <p:spPr bwMode="auto">
            <a:xfrm>
              <a:off x="4294010" y="2168407"/>
              <a:ext cx="0" cy="363831"/>
            </a:xfrm>
            <a:prstGeom prst="straightConnector1">
              <a:avLst/>
            </a:prstGeom>
            <a:solidFill>
              <a:srgbClr val="5B9BD5"/>
            </a:solidFill>
            <a:ln w="12700" cap="flat" cmpd="sng" algn="ctr">
              <a:solidFill>
                <a:srgbClr val="FF5050"/>
              </a:solidFill>
              <a:prstDash val="solid"/>
              <a:round/>
              <a:headEnd type="stealth" w="lg" len="lg"/>
              <a:tailEnd type="stealth" w="lg" len="lg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0" name="TextBox 189"/>
                <p:cNvSpPr txBox="1"/>
                <p:nvPr/>
              </p:nvSpPr>
              <p:spPr>
                <a:xfrm>
                  <a:off x="4336542" y="2121155"/>
                  <a:ext cx="264816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dirty="0" smtClean="0">
                            <a:solidFill>
                              <a:srgbClr val="FF5050"/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𝑛</m:t>
                        </m:r>
                      </m:oMath>
                    </m:oMathPara>
                  </a14:m>
                  <a:endParaRPr lang="en-US" sz="2000" b="0" dirty="0">
                    <a:solidFill>
                      <a:srgbClr val="FF5050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</mc:Choice>
          <mc:Fallback xmlns="">
            <p:sp>
              <p:nvSpPr>
                <p:cNvPr id="190" name="TextBox 18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36542" y="2121155"/>
                  <a:ext cx="264816" cy="400110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r="-13636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1" name="TextBox 190"/>
                <p:cNvSpPr txBox="1"/>
                <p:nvPr/>
              </p:nvSpPr>
              <p:spPr>
                <a:xfrm>
                  <a:off x="2720936" y="1666727"/>
                  <a:ext cx="1593706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dirty="0" smtClean="0">
                            <a:solidFill>
                              <a:srgbClr val="FF5050"/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(</m:t>
                        </m:r>
                        <m:r>
                          <a:rPr lang="en-US" sz="2000" b="0" i="1" dirty="0" smtClean="0">
                            <a:solidFill>
                              <a:srgbClr val="FF5050"/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2</m:t>
                        </m:r>
                        <m:r>
                          <a:rPr lang="en-US" sz="2000" b="0" i="1" dirty="0" smtClean="0">
                            <a:solidFill>
                              <a:srgbClr val="FF5050"/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𝑛</m:t>
                        </m:r>
                        <m:r>
                          <a:rPr lang="en-US" sz="2000" b="0" i="1" dirty="0" smtClean="0">
                            <a:solidFill>
                              <a:srgbClr val="FF5050"/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−</m:t>
                        </m:r>
                        <m:r>
                          <a:rPr lang="en-US" sz="2000" b="0" i="1" dirty="0" smtClean="0">
                            <a:solidFill>
                              <a:srgbClr val="FF5050"/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1</m:t>
                        </m:r>
                        <m:r>
                          <a:rPr lang="en-US" sz="2000" b="0" i="1" dirty="0" smtClean="0">
                            <a:solidFill>
                              <a:srgbClr val="FF5050"/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)</m:t>
                        </m:r>
                        <m:r>
                          <a:rPr lang="en-US" sz="2000" b="0" i="1" dirty="0" smtClean="0">
                            <a:solidFill>
                              <a:srgbClr val="FF5050"/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𝑚</m:t>
                        </m:r>
                      </m:oMath>
                    </m:oMathPara>
                  </a14:m>
                  <a:endParaRPr lang="en-US" sz="2000" b="0" dirty="0">
                    <a:solidFill>
                      <a:srgbClr val="FF5050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</mc:Choice>
          <mc:Fallback xmlns="">
            <p:sp>
              <p:nvSpPr>
                <p:cNvPr id="191" name="TextBox 19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20936" y="1666727"/>
                  <a:ext cx="1593706" cy="400110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b="-18462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3" name="Rectangle 192"/>
            <p:cNvSpPr/>
            <p:nvPr/>
          </p:nvSpPr>
          <p:spPr bwMode="auto">
            <a:xfrm>
              <a:off x="2559397" y="2179656"/>
              <a:ext cx="1656000" cy="374400"/>
            </a:xfrm>
            <a:prstGeom prst="rect">
              <a:avLst/>
            </a:prstGeom>
            <a:solidFill>
              <a:srgbClr val="FF5050">
                <a:alpha val="43922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endParaRPr lang="he-IL">
                <a:solidFill>
                  <a:prstClr val="black"/>
                </a:solidFill>
              </a:endParaRPr>
            </a:p>
          </p:txBody>
        </p:sp>
      </p:grpSp>
      <p:grpSp>
        <p:nvGrpSpPr>
          <p:cNvPr id="197" name="Group 196"/>
          <p:cNvGrpSpPr/>
          <p:nvPr/>
        </p:nvGrpSpPr>
        <p:grpSpPr>
          <a:xfrm>
            <a:off x="185454" y="2039518"/>
            <a:ext cx="1241321" cy="535531"/>
            <a:chOff x="186216" y="1825909"/>
            <a:chExt cx="1241321" cy="535531"/>
          </a:xfrm>
        </p:grpSpPr>
        <p:sp>
          <p:nvSpPr>
            <p:cNvPr id="198" name="Left Brace 197"/>
            <p:cNvSpPr/>
            <p:nvPr/>
          </p:nvSpPr>
          <p:spPr bwMode="auto">
            <a:xfrm>
              <a:off x="1126558" y="1916186"/>
              <a:ext cx="180430" cy="363129"/>
            </a:xfrm>
            <a:prstGeom prst="leftBrace">
              <a:avLst>
                <a:gd name="adj1" fmla="val 48301"/>
                <a:gd name="adj2" fmla="val 50000"/>
              </a:avLst>
            </a:prstGeom>
            <a:noFill/>
            <a:ln w="12700" cap="flat" cmpd="sng" algn="ctr">
              <a:solidFill>
                <a:srgbClr val="00B0F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endParaRPr lang="he-IL">
                <a:solidFill>
                  <a:prstClr val="black"/>
                </a:solidFill>
              </a:endParaRPr>
            </a:p>
          </p:txBody>
        </p:sp>
        <p:sp>
          <p:nvSpPr>
            <p:cNvPr id="199" name="Rectangle 198"/>
            <p:cNvSpPr/>
            <p:nvPr/>
          </p:nvSpPr>
          <p:spPr bwMode="auto">
            <a:xfrm>
              <a:off x="1337537" y="1916187"/>
              <a:ext cx="90000" cy="360000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endParaRPr lang="he-IL">
                <a:solidFill>
                  <a:prstClr val="black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0" name="TextBox 199"/>
                <p:cNvSpPr txBox="1"/>
                <p:nvPr/>
              </p:nvSpPr>
              <p:spPr>
                <a:xfrm>
                  <a:off x="186216" y="1825909"/>
                  <a:ext cx="1120430" cy="535531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pPr algn="r" rtl="1" fontAlgn="auto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kern="0" smtClean="0">
                                <a:solidFill>
                                  <a:srgbClr val="00B0F0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3200" kern="0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𝐑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3200" b="0" kern="0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  <m:r>
                          <a:rPr lang="en-US" sz="3200" kern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𝐗</m:t>
                        </m:r>
                      </m:oMath>
                    </m:oMathPara>
                  </a14:m>
                  <a:endParaRPr lang="he-IL" sz="3200" kern="0" dirty="0">
                    <a:solidFill>
                      <a:srgbClr val="00B0F0"/>
                    </a:solidFill>
                    <a:latin typeface="Calibri" panose="020F0502020204030204"/>
                  </a:endParaRPr>
                </a:p>
              </p:txBody>
            </p:sp>
          </mc:Choice>
          <mc:Fallback xmlns="">
            <p:sp>
              <p:nvSpPr>
                <p:cNvPr id="200" name="TextBox 19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6216" y="1825909"/>
                  <a:ext cx="1120430" cy="535531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01" name="Group 200"/>
          <p:cNvGrpSpPr/>
          <p:nvPr/>
        </p:nvGrpSpPr>
        <p:grpSpPr>
          <a:xfrm>
            <a:off x="3447992" y="1682105"/>
            <a:ext cx="2041961" cy="887329"/>
            <a:chOff x="2559397" y="1666727"/>
            <a:chExt cx="2041961" cy="887329"/>
          </a:xfrm>
        </p:grpSpPr>
        <p:cxnSp>
          <p:nvCxnSpPr>
            <p:cNvPr id="204" name="Straight Arrow Connector 203"/>
            <p:cNvCxnSpPr/>
            <p:nvPr/>
          </p:nvCxnSpPr>
          <p:spPr bwMode="auto">
            <a:xfrm>
              <a:off x="2562572" y="2113282"/>
              <a:ext cx="1663438" cy="0"/>
            </a:xfrm>
            <a:prstGeom prst="straightConnector1">
              <a:avLst/>
            </a:prstGeom>
            <a:solidFill>
              <a:srgbClr val="5B9BD5"/>
            </a:solidFill>
            <a:ln w="12700" cap="flat" cmpd="sng" algn="ctr">
              <a:solidFill>
                <a:srgbClr val="FF5050"/>
              </a:solidFill>
              <a:prstDash val="solid"/>
              <a:round/>
              <a:headEnd type="stealth" w="lg" len="lg"/>
              <a:tailEnd type="stealth" w="lg" len="lg"/>
            </a:ln>
            <a:effectLst/>
          </p:spPr>
        </p:cxnSp>
        <p:cxnSp>
          <p:nvCxnSpPr>
            <p:cNvPr id="205" name="Straight Arrow Connector 204"/>
            <p:cNvCxnSpPr/>
            <p:nvPr/>
          </p:nvCxnSpPr>
          <p:spPr bwMode="auto">
            <a:xfrm>
              <a:off x="4294010" y="2168407"/>
              <a:ext cx="0" cy="363831"/>
            </a:xfrm>
            <a:prstGeom prst="straightConnector1">
              <a:avLst/>
            </a:prstGeom>
            <a:solidFill>
              <a:srgbClr val="5B9BD5"/>
            </a:solidFill>
            <a:ln w="12700" cap="flat" cmpd="sng" algn="ctr">
              <a:solidFill>
                <a:srgbClr val="FF5050"/>
              </a:solidFill>
              <a:prstDash val="solid"/>
              <a:round/>
              <a:headEnd type="stealth" w="lg" len="lg"/>
              <a:tailEnd type="stealth" w="lg" len="lg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6" name="TextBox 205"/>
                <p:cNvSpPr txBox="1"/>
                <p:nvPr/>
              </p:nvSpPr>
              <p:spPr>
                <a:xfrm>
                  <a:off x="4336542" y="2121155"/>
                  <a:ext cx="264816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dirty="0" smtClean="0">
                            <a:solidFill>
                              <a:srgbClr val="FF5050"/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𝑛</m:t>
                        </m:r>
                      </m:oMath>
                    </m:oMathPara>
                  </a14:m>
                  <a:endParaRPr lang="en-US" sz="2000" b="0" dirty="0">
                    <a:solidFill>
                      <a:srgbClr val="FF5050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</mc:Choice>
          <mc:Fallback xmlns="">
            <p:sp>
              <p:nvSpPr>
                <p:cNvPr id="206" name="TextBox 20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36542" y="2121155"/>
                  <a:ext cx="264816" cy="400110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r="-13636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7" name="TextBox 206"/>
                <p:cNvSpPr txBox="1"/>
                <p:nvPr/>
              </p:nvSpPr>
              <p:spPr>
                <a:xfrm>
                  <a:off x="2720936" y="1666727"/>
                  <a:ext cx="1593706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dirty="0" smtClean="0">
                            <a:solidFill>
                              <a:srgbClr val="FF5050"/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(</m:t>
                        </m:r>
                        <m:r>
                          <a:rPr lang="en-US" sz="2000" b="0" i="1" dirty="0" smtClean="0">
                            <a:solidFill>
                              <a:srgbClr val="FF5050"/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2</m:t>
                        </m:r>
                        <m:r>
                          <a:rPr lang="en-US" sz="2000" b="0" i="1" dirty="0" smtClean="0">
                            <a:solidFill>
                              <a:srgbClr val="FF5050"/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𝑛</m:t>
                        </m:r>
                        <m:r>
                          <a:rPr lang="en-US" sz="2000" b="0" i="1" dirty="0" smtClean="0">
                            <a:solidFill>
                              <a:srgbClr val="FF5050"/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−</m:t>
                        </m:r>
                        <m:r>
                          <a:rPr lang="en-US" sz="2000" b="0" i="1" dirty="0" smtClean="0">
                            <a:solidFill>
                              <a:srgbClr val="FF5050"/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1</m:t>
                        </m:r>
                        <m:r>
                          <a:rPr lang="en-US" sz="2000" b="0" i="1" dirty="0" smtClean="0">
                            <a:solidFill>
                              <a:srgbClr val="FF5050"/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)</m:t>
                        </m:r>
                        <m:r>
                          <a:rPr lang="en-US" sz="2000" b="0" i="1" dirty="0" smtClean="0">
                            <a:solidFill>
                              <a:srgbClr val="FF5050"/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𝑚</m:t>
                        </m:r>
                      </m:oMath>
                    </m:oMathPara>
                  </a14:m>
                  <a:endParaRPr lang="en-US" sz="2000" b="0" dirty="0">
                    <a:solidFill>
                      <a:srgbClr val="FF5050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</mc:Choice>
          <mc:Fallback xmlns="">
            <p:sp>
              <p:nvSpPr>
                <p:cNvPr id="207" name="TextBox 20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20936" y="1666727"/>
                  <a:ext cx="1593706" cy="400110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8" name="Rectangle 207"/>
            <p:cNvSpPr/>
            <p:nvPr/>
          </p:nvSpPr>
          <p:spPr bwMode="auto">
            <a:xfrm>
              <a:off x="2559397" y="2179656"/>
              <a:ext cx="1656000" cy="374400"/>
            </a:xfrm>
            <a:prstGeom prst="rect">
              <a:avLst/>
            </a:prstGeom>
            <a:solidFill>
              <a:srgbClr val="FF5050">
                <a:alpha val="43922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endParaRPr lang="he-IL">
                <a:solidFill>
                  <a:prstClr val="black"/>
                </a:solidFill>
              </a:endParaRPr>
            </a:p>
          </p:txBody>
        </p:sp>
      </p:grpSp>
      <p:grpSp>
        <p:nvGrpSpPr>
          <p:cNvPr id="209" name="Group 208"/>
          <p:cNvGrpSpPr/>
          <p:nvPr/>
        </p:nvGrpSpPr>
        <p:grpSpPr>
          <a:xfrm>
            <a:off x="-63313" y="2105176"/>
            <a:ext cx="1490117" cy="535531"/>
            <a:chOff x="-174946" y="2108718"/>
            <a:chExt cx="1490117" cy="535531"/>
          </a:xfrm>
        </p:grpSpPr>
        <p:sp>
          <p:nvSpPr>
            <p:cNvPr id="210" name="Left Brace 209"/>
            <p:cNvSpPr/>
            <p:nvPr/>
          </p:nvSpPr>
          <p:spPr bwMode="auto">
            <a:xfrm>
              <a:off x="1014072" y="2200582"/>
              <a:ext cx="180430" cy="363101"/>
            </a:xfrm>
            <a:prstGeom prst="leftBrace">
              <a:avLst>
                <a:gd name="adj1" fmla="val 32877"/>
                <a:gd name="adj2" fmla="val 50000"/>
              </a:avLst>
            </a:prstGeom>
            <a:noFill/>
            <a:ln w="12700" cap="flat" cmpd="sng" algn="ctr">
              <a:solidFill>
                <a:srgbClr val="00B0F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endParaRPr lang="he-IL">
                <a:solidFill>
                  <a:prstClr val="black"/>
                </a:solidFill>
              </a:endParaRPr>
            </a:p>
          </p:txBody>
        </p:sp>
        <p:sp>
          <p:nvSpPr>
            <p:cNvPr id="211" name="Rectangle 210"/>
            <p:cNvSpPr/>
            <p:nvPr/>
          </p:nvSpPr>
          <p:spPr bwMode="auto">
            <a:xfrm>
              <a:off x="1225171" y="2200582"/>
              <a:ext cx="90000" cy="360000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endParaRPr lang="he-IL">
                <a:solidFill>
                  <a:prstClr val="black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2" name="TextBox 211"/>
                <p:cNvSpPr txBox="1"/>
                <p:nvPr/>
              </p:nvSpPr>
              <p:spPr>
                <a:xfrm>
                  <a:off x="-174946" y="2108718"/>
                  <a:ext cx="1120430" cy="535531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pPr algn="r" rtl="1" fontAlgn="auto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kern="0" smtClean="0">
                                <a:solidFill>
                                  <a:srgbClr val="00B0F0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3200" kern="0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𝐑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3200" b="0" kern="0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i</m:t>
                            </m:r>
                            <m:r>
                              <a:rPr lang="en-US" sz="3200" b="0" kern="0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3200" b="0" kern="0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3200" kern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𝐗</m:t>
                        </m:r>
                      </m:oMath>
                    </m:oMathPara>
                  </a14:m>
                  <a:endParaRPr lang="he-IL" sz="3200" kern="0" dirty="0">
                    <a:solidFill>
                      <a:srgbClr val="00B0F0"/>
                    </a:solidFill>
                    <a:latin typeface="Calibri" panose="020F0502020204030204"/>
                  </a:endParaRPr>
                </a:p>
              </p:txBody>
            </p:sp>
          </mc:Choice>
          <mc:Fallback xmlns="">
            <p:sp>
              <p:nvSpPr>
                <p:cNvPr id="212" name="TextBox 2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174946" y="2108718"/>
                  <a:ext cx="1120430" cy="535531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r="-2186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6" name="Group 25"/>
          <p:cNvGrpSpPr/>
          <p:nvPr/>
        </p:nvGrpSpPr>
        <p:grpSpPr>
          <a:xfrm>
            <a:off x="8238962" y="2324795"/>
            <a:ext cx="573314" cy="1191482"/>
            <a:chOff x="8238962" y="2324795"/>
            <a:chExt cx="573314" cy="119148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1" name="TextBox 250"/>
                <p:cNvSpPr txBox="1"/>
                <p:nvPr/>
              </p:nvSpPr>
              <p:spPr>
                <a:xfrm>
                  <a:off x="8354867" y="2597281"/>
                  <a:ext cx="457409" cy="535531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 wrap="square" rtlCol="1">
                  <a:spAutoFit/>
                </a:bodyPr>
                <a:lstStyle/>
                <a:p>
                  <a:pPr algn="r" rtl="1" fontAlgn="auto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kern="0" smtClean="0">
                                <a:solidFill>
                                  <a:srgbClr val="FFC000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3200" kern="0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𝛄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3200" b="0" kern="0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</m:oMath>
                    </m:oMathPara>
                  </a14:m>
                  <a:endParaRPr lang="he-IL" sz="3200" b="0" kern="0" dirty="0">
                    <a:solidFill>
                      <a:srgbClr val="FFC000"/>
                    </a:solidFill>
                    <a:latin typeface="Calibri" panose="020F0502020204030204"/>
                  </a:endParaRPr>
                </a:p>
              </p:txBody>
            </p:sp>
          </mc:Choice>
          <mc:Fallback xmlns="">
            <p:sp>
              <p:nvSpPr>
                <p:cNvPr id="251" name="TextBox 25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54867" y="2597281"/>
                  <a:ext cx="457409" cy="535531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/>
                  </a:stretch>
                </a:blipFill>
                <a:ln w="12700">
                  <a:noFill/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52" name="Left Brace 251"/>
            <p:cNvSpPr/>
            <p:nvPr/>
          </p:nvSpPr>
          <p:spPr bwMode="auto">
            <a:xfrm flipH="1">
              <a:off x="8238962" y="2324795"/>
              <a:ext cx="197614" cy="1191482"/>
            </a:xfrm>
            <a:prstGeom prst="leftBrace">
              <a:avLst>
                <a:gd name="adj1" fmla="val 134718"/>
                <a:gd name="adj2" fmla="val 50000"/>
              </a:avLst>
            </a:prstGeom>
            <a:noFill/>
            <a:ln w="12700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endParaRPr lang="he-IL">
                <a:solidFill>
                  <a:prstClr val="black"/>
                </a:solidFill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8239163" y="2463884"/>
            <a:ext cx="1129164" cy="1191482"/>
            <a:chOff x="8239163" y="2463884"/>
            <a:chExt cx="1129164" cy="119148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0" name="TextBox 249"/>
                <p:cNvSpPr txBox="1"/>
                <p:nvPr/>
              </p:nvSpPr>
              <p:spPr>
                <a:xfrm>
                  <a:off x="8247897" y="2733383"/>
                  <a:ext cx="1120430" cy="535531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 wrap="square" rtlCol="1">
                  <a:spAutoFit/>
                </a:bodyPr>
                <a:lstStyle/>
                <a:p>
                  <a:pPr algn="r" rtl="1" fontAlgn="auto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kern="0" smtClean="0">
                                <a:solidFill>
                                  <a:srgbClr val="FFC000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3200" kern="0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𝛄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3200" b="0" kern="0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i</m:t>
                            </m:r>
                            <m:r>
                              <a:rPr lang="en-US" sz="3200" b="0" kern="0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3200" b="0" kern="0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he-IL" sz="3200" b="0" kern="0" dirty="0">
                    <a:solidFill>
                      <a:srgbClr val="FFC000"/>
                    </a:solidFill>
                    <a:latin typeface="Calibri" panose="020F0502020204030204"/>
                  </a:endParaRPr>
                </a:p>
              </p:txBody>
            </p:sp>
          </mc:Choice>
          <mc:Fallback xmlns="">
            <p:sp>
              <p:nvSpPr>
                <p:cNvPr id="250" name="TextBox 24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47897" y="2733383"/>
                  <a:ext cx="1120430" cy="535531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/>
                  </a:stretch>
                </a:blipFill>
                <a:ln w="12700">
                  <a:noFill/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53" name="Left Brace 252"/>
            <p:cNvSpPr/>
            <p:nvPr/>
          </p:nvSpPr>
          <p:spPr bwMode="auto">
            <a:xfrm flipH="1">
              <a:off x="8239163" y="2463884"/>
              <a:ext cx="197614" cy="1191482"/>
            </a:xfrm>
            <a:prstGeom prst="leftBrace">
              <a:avLst>
                <a:gd name="adj1" fmla="val 134718"/>
                <a:gd name="adj2" fmla="val 50000"/>
              </a:avLst>
            </a:prstGeom>
            <a:noFill/>
            <a:ln w="12700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endParaRPr lang="he-IL">
                <a:solidFill>
                  <a:prstClr val="black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CSC?</a:t>
            </a:r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TextBox 107"/>
              <p:cNvSpPr txBox="1"/>
              <p:nvPr/>
            </p:nvSpPr>
            <p:spPr>
              <a:xfrm>
                <a:off x="70507" y="4176388"/>
                <a:ext cx="1821709" cy="590931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l" fontAlgn="auto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600" kern="0" smtClean="0">
                          <a:solidFill>
                            <a:prstClr val="white"/>
                          </a:solidFill>
                          <a:latin typeface="Cambria Math" panose="02040503050406030204" pitchFamily="18" charset="0"/>
                        </a:rPr>
                        <m:t>𝐗</m:t>
                      </m:r>
                      <m:r>
                        <a:rPr lang="en-US" sz="3600" b="0" kern="0" smtClean="0">
                          <a:solidFill>
                            <a:prstClr val="white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kern="0" smtClean="0">
                          <a:solidFill>
                            <a:prstClr val="white"/>
                          </a:solidFill>
                          <a:latin typeface="Cambria Math" panose="02040503050406030204" pitchFamily="18" charset="0"/>
                        </a:rPr>
                        <m:t>𝐃</m:t>
                      </m:r>
                      <m:r>
                        <a:rPr lang="en-US" sz="3600" kern="0" smtClean="0">
                          <a:solidFill>
                            <a:prstClr val="white"/>
                          </a:solidFill>
                          <a:latin typeface="Cambria Math" panose="02040503050406030204" pitchFamily="18" charset="0"/>
                        </a:rPr>
                        <m:t>𝚪</m:t>
                      </m:r>
                    </m:oMath>
                  </m:oMathPara>
                </a14:m>
                <a:endParaRPr lang="he-IL" sz="5400" kern="0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108" name="TextBox 10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07" y="4176388"/>
                <a:ext cx="1821709" cy="590931"/>
              </a:xfrm>
              <a:prstGeom prst="rect">
                <a:avLst/>
              </a:prstGeom>
              <a:blipFill rotWithShape="1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5" name="Straight Arrow Connector 94"/>
          <p:cNvCxnSpPr/>
          <p:nvPr/>
        </p:nvCxnSpPr>
        <p:spPr bwMode="auto">
          <a:xfrm flipH="1">
            <a:off x="2354533" y="4377004"/>
            <a:ext cx="656677" cy="469529"/>
          </a:xfrm>
          <a:prstGeom prst="straightConnector1">
            <a:avLst/>
          </a:prstGeom>
          <a:solidFill>
            <a:srgbClr val="5B9BD5"/>
          </a:solidFill>
          <a:ln w="38100" cap="flat" cmpd="sng" algn="ctr">
            <a:solidFill>
              <a:srgbClr val="FF5050"/>
            </a:solidFill>
            <a:prstDash val="solid"/>
            <a:round/>
            <a:headEnd type="none" w="med" len="med"/>
            <a:tailEnd type="stealth" w="lg" len="lg"/>
          </a:ln>
          <a:effectLst/>
        </p:spPr>
      </p:cxnSp>
      <p:sp>
        <p:nvSpPr>
          <p:cNvPr id="94" name="TextBox 93"/>
          <p:cNvSpPr txBox="1"/>
          <p:nvPr/>
        </p:nvSpPr>
        <p:spPr>
          <a:xfrm>
            <a:off x="1907028" y="3903098"/>
            <a:ext cx="2750046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rtl="1" fontAlgn="auto">
              <a:spcBef>
                <a:spcPts val="0"/>
              </a:spcBef>
              <a:spcAft>
                <a:spcPts val="0"/>
              </a:spcAft>
            </a:pPr>
            <a:r>
              <a:rPr lang="en-US" sz="2800" b="0" dirty="0">
                <a:solidFill>
                  <a:srgbClr val="FF5050"/>
                </a:solidFill>
                <a:latin typeface="Calibri" panose="020F0502020204030204"/>
                <a:ea typeface="Tahoma" panose="020B0604030504040204" pitchFamily="34" charset="0"/>
                <a:cs typeface="Tahoma" panose="020B0604030504040204" pitchFamily="34" charset="0"/>
              </a:rPr>
              <a:t>stripe-dictionary</a:t>
            </a:r>
            <a:endParaRPr lang="he-IL" sz="2800" b="0" dirty="0">
              <a:solidFill>
                <a:srgbClr val="FF5050"/>
              </a:solidFill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96" name="Straight Arrow Connector 95"/>
          <p:cNvCxnSpPr>
            <a:cxnSpLocks noChangeAspect="1"/>
          </p:cNvCxnSpPr>
          <p:nvPr/>
        </p:nvCxnSpPr>
        <p:spPr bwMode="auto">
          <a:xfrm flipV="1">
            <a:off x="3285859" y="2605547"/>
            <a:ext cx="862461" cy="1369178"/>
          </a:xfrm>
          <a:prstGeom prst="straightConnector1">
            <a:avLst/>
          </a:prstGeom>
          <a:solidFill>
            <a:srgbClr val="5B9BD5"/>
          </a:solidFill>
          <a:ln w="38100" cap="flat" cmpd="sng" algn="ctr">
            <a:solidFill>
              <a:srgbClr val="FF5050"/>
            </a:solidFill>
            <a:prstDash val="solid"/>
            <a:round/>
            <a:headEnd type="none" w="med" len="med"/>
            <a:tailEnd type="stealth" w="lg" len="lg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TextBox 106"/>
              <p:cNvSpPr txBox="1"/>
              <p:nvPr/>
            </p:nvSpPr>
            <p:spPr>
              <a:xfrm>
                <a:off x="3358797" y="4491855"/>
                <a:ext cx="4012658" cy="1569660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b="0" dirty="0">
                    <a:solidFill>
                      <a:prstClr val="white"/>
                    </a:solidFill>
                    <a:latin typeface="Calibri" panose="020F0502020204030204"/>
                  </a:rPr>
                  <a:t>Every patch has a sparse representation w.r.t. to the same local dictionary (</a:t>
                </a:r>
                <a14:m>
                  <m:oMath xmlns:m="http://schemas.openxmlformats.org/officeDocument/2006/math">
                    <m:r>
                      <a:rPr lang="en-US">
                        <a:solidFill>
                          <a:prstClr val="white"/>
                        </a:solidFill>
                        <a:latin typeface="Cambria Math" panose="02040503050406030204" pitchFamily="18" charset="0"/>
                      </a:rPr>
                      <m:t>𝛀</m:t>
                    </m:r>
                  </m:oMath>
                </a14:m>
                <a:r>
                  <a:rPr lang="en-US" b="0" dirty="0">
                    <a:solidFill>
                      <a:prstClr val="white"/>
                    </a:solidFill>
                    <a:latin typeface="Calibri" panose="020F0502020204030204"/>
                  </a:rPr>
                  <a:t>) just as assumed for images</a:t>
                </a:r>
                <a:endParaRPr lang="he-IL" u="sng" dirty="0">
                  <a:solidFill>
                    <a:prstClr val="white"/>
                  </a:solidFill>
                  <a:latin typeface="Calibri" panose="020F0502020204030204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107" name="TextBox 10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8797" y="4491855"/>
                <a:ext cx="4012658" cy="1569660"/>
              </a:xfrm>
              <a:prstGeom prst="rect">
                <a:avLst/>
              </a:prstGeom>
              <a:blipFill>
                <a:blip r:embed="rId13"/>
                <a:stretch>
                  <a:fillRect t="-3113" r="-1368" b="-8171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Group 14"/>
          <p:cNvGrpSpPr/>
          <p:nvPr/>
        </p:nvGrpSpPr>
        <p:grpSpPr>
          <a:xfrm>
            <a:off x="4946671" y="3781051"/>
            <a:ext cx="3122083" cy="643610"/>
            <a:chOff x="4946671" y="3781051"/>
            <a:chExt cx="3122083" cy="643610"/>
          </a:xfrm>
        </p:grpSpPr>
        <p:sp>
          <p:nvSpPr>
            <p:cNvPr id="3" name="TextBox 2"/>
            <p:cNvSpPr txBox="1"/>
            <p:nvPr/>
          </p:nvSpPr>
          <p:spPr>
            <a:xfrm>
              <a:off x="4946671" y="3901441"/>
              <a:ext cx="2017027" cy="523220"/>
            </a:xfrm>
            <a:prstGeom prst="rect">
              <a:avLst/>
            </a:prstGeom>
            <a:noFill/>
          </p:spPr>
          <p:txBody>
            <a:bodyPr wrap="none" rtlCol="1">
              <a:spAutoFit/>
            </a:bodyPr>
            <a:lstStyle/>
            <a:p>
              <a:pPr algn="r" rtl="1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800" b="0" dirty="0">
                  <a:solidFill>
                    <a:srgbClr val="FFC000"/>
                  </a:solidFill>
                  <a:latin typeface="Calibri" panose="020F0502020204030204"/>
                </a:rPr>
                <a:t>stripe vector</a:t>
              </a:r>
              <a:endParaRPr lang="he-IL" sz="2800" b="0" dirty="0">
                <a:solidFill>
                  <a:srgbClr val="FFC000"/>
                </a:solidFill>
                <a:latin typeface="Calibri" panose="020F0502020204030204"/>
              </a:endParaRPr>
            </a:p>
          </p:txBody>
        </p:sp>
        <p:sp>
          <p:nvSpPr>
            <p:cNvPr id="5" name="Freeform 4"/>
            <p:cNvSpPr/>
            <p:nvPr/>
          </p:nvSpPr>
          <p:spPr>
            <a:xfrm>
              <a:off x="6955277" y="3822970"/>
              <a:ext cx="1099225" cy="378603"/>
            </a:xfrm>
            <a:custGeom>
              <a:avLst/>
              <a:gdLst>
                <a:gd name="connsiteX0" fmla="*/ 0 w 1099225"/>
                <a:gd name="connsiteY0" fmla="*/ 369651 h 378603"/>
                <a:gd name="connsiteX1" fmla="*/ 758757 w 1099225"/>
                <a:gd name="connsiteY1" fmla="*/ 330741 h 378603"/>
                <a:gd name="connsiteX2" fmla="*/ 1099225 w 1099225"/>
                <a:gd name="connsiteY2" fmla="*/ 0 h 378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99225" h="378603">
                  <a:moveTo>
                    <a:pt x="0" y="369651"/>
                  </a:moveTo>
                  <a:cubicBezTo>
                    <a:pt x="287776" y="381000"/>
                    <a:pt x="575553" y="392349"/>
                    <a:pt x="758757" y="330741"/>
                  </a:cubicBezTo>
                  <a:cubicBezTo>
                    <a:pt x="941961" y="269133"/>
                    <a:pt x="1020593" y="134566"/>
                    <a:pt x="1099225" y="0"/>
                  </a:cubicBezTo>
                </a:path>
              </a:pathLst>
            </a:cu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rtl="1" fontAlgn="auto">
                <a:spcBef>
                  <a:spcPts val="0"/>
                </a:spcBef>
                <a:spcAft>
                  <a:spcPts val="0"/>
                </a:spcAft>
              </a:pPr>
              <a:endParaRPr lang="he-IL" sz="1800" b="0">
                <a:solidFill>
                  <a:prstClr val="white"/>
                </a:solidFill>
              </a:endParaRPr>
            </a:p>
          </p:txBody>
        </p:sp>
        <p:cxnSp>
          <p:nvCxnSpPr>
            <p:cNvPr id="7" name="Straight Arrow Connector 6"/>
            <p:cNvCxnSpPr/>
            <p:nvPr/>
          </p:nvCxnSpPr>
          <p:spPr>
            <a:xfrm flipV="1">
              <a:off x="8035046" y="3781051"/>
              <a:ext cx="33708" cy="80831"/>
            </a:xfrm>
            <a:prstGeom prst="straightConnector1">
              <a:avLst/>
            </a:prstGeom>
            <a:ln w="381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Freeform 8"/>
          <p:cNvSpPr/>
          <p:nvPr/>
        </p:nvSpPr>
        <p:spPr>
          <a:xfrm>
            <a:off x="2628938" y="4192622"/>
            <a:ext cx="2404998" cy="826172"/>
          </a:xfrm>
          <a:custGeom>
            <a:avLst/>
            <a:gdLst>
              <a:gd name="connsiteX0" fmla="*/ 1867711 w 1867711"/>
              <a:gd name="connsiteY0" fmla="*/ 23401 h 1229631"/>
              <a:gd name="connsiteX1" fmla="*/ 1478605 w 1867711"/>
              <a:gd name="connsiteY1" fmla="*/ 23401 h 1229631"/>
              <a:gd name="connsiteX2" fmla="*/ 1371600 w 1867711"/>
              <a:gd name="connsiteY2" fmla="*/ 266593 h 1229631"/>
              <a:gd name="connsiteX3" fmla="*/ 466928 w 1867711"/>
              <a:gd name="connsiteY3" fmla="*/ 295776 h 1229631"/>
              <a:gd name="connsiteX4" fmla="*/ 0 w 1867711"/>
              <a:gd name="connsiteY4" fmla="*/ 1229631 h 1229631"/>
              <a:gd name="connsiteX0" fmla="*/ 1867711 w 1867711"/>
              <a:gd name="connsiteY0" fmla="*/ 23401 h 1229631"/>
              <a:gd name="connsiteX1" fmla="*/ 1478605 w 1867711"/>
              <a:gd name="connsiteY1" fmla="*/ 23401 h 1229631"/>
              <a:gd name="connsiteX2" fmla="*/ 1371600 w 1867711"/>
              <a:gd name="connsiteY2" fmla="*/ 266593 h 1229631"/>
              <a:gd name="connsiteX3" fmla="*/ 682587 w 1867711"/>
              <a:gd name="connsiteY3" fmla="*/ 502368 h 1229631"/>
              <a:gd name="connsiteX4" fmla="*/ 466928 w 1867711"/>
              <a:gd name="connsiteY4" fmla="*/ 295776 h 1229631"/>
              <a:gd name="connsiteX5" fmla="*/ 0 w 1867711"/>
              <a:gd name="connsiteY5" fmla="*/ 1229631 h 1229631"/>
              <a:gd name="connsiteX0" fmla="*/ 1867711 w 1867711"/>
              <a:gd name="connsiteY0" fmla="*/ 23401 h 1229631"/>
              <a:gd name="connsiteX1" fmla="*/ 1478605 w 1867711"/>
              <a:gd name="connsiteY1" fmla="*/ 23401 h 1229631"/>
              <a:gd name="connsiteX2" fmla="*/ 1371600 w 1867711"/>
              <a:gd name="connsiteY2" fmla="*/ 266593 h 1229631"/>
              <a:gd name="connsiteX3" fmla="*/ 682587 w 1867711"/>
              <a:gd name="connsiteY3" fmla="*/ 502368 h 1229631"/>
              <a:gd name="connsiteX4" fmla="*/ 0 w 1867711"/>
              <a:gd name="connsiteY4" fmla="*/ 1229631 h 1229631"/>
              <a:gd name="connsiteX0" fmla="*/ 1867711 w 1867711"/>
              <a:gd name="connsiteY0" fmla="*/ 0 h 1206230"/>
              <a:gd name="connsiteX1" fmla="*/ 1371600 w 1867711"/>
              <a:gd name="connsiteY1" fmla="*/ 243192 h 1206230"/>
              <a:gd name="connsiteX2" fmla="*/ 682587 w 1867711"/>
              <a:gd name="connsiteY2" fmla="*/ 478967 h 1206230"/>
              <a:gd name="connsiteX3" fmla="*/ 0 w 1867711"/>
              <a:gd name="connsiteY3" fmla="*/ 1206230 h 1206230"/>
              <a:gd name="connsiteX0" fmla="*/ 1867711 w 1867711"/>
              <a:gd name="connsiteY0" fmla="*/ 0 h 1206230"/>
              <a:gd name="connsiteX1" fmla="*/ 1432342 w 1867711"/>
              <a:gd name="connsiteY1" fmla="*/ 326523 h 1206230"/>
              <a:gd name="connsiteX2" fmla="*/ 1371600 w 1867711"/>
              <a:gd name="connsiteY2" fmla="*/ 243192 h 1206230"/>
              <a:gd name="connsiteX3" fmla="*/ 682587 w 1867711"/>
              <a:gd name="connsiteY3" fmla="*/ 478967 h 1206230"/>
              <a:gd name="connsiteX4" fmla="*/ 0 w 1867711"/>
              <a:gd name="connsiteY4" fmla="*/ 1206230 h 1206230"/>
              <a:gd name="connsiteX0" fmla="*/ 1867711 w 1867711"/>
              <a:gd name="connsiteY0" fmla="*/ 0 h 1206230"/>
              <a:gd name="connsiteX1" fmla="*/ 1432342 w 1867711"/>
              <a:gd name="connsiteY1" fmla="*/ 326523 h 1206230"/>
              <a:gd name="connsiteX2" fmla="*/ 682587 w 1867711"/>
              <a:gd name="connsiteY2" fmla="*/ 478967 h 1206230"/>
              <a:gd name="connsiteX3" fmla="*/ 0 w 1867711"/>
              <a:gd name="connsiteY3" fmla="*/ 1206230 h 1206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67711" h="1206230">
                <a:moveTo>
                  <a:pt x="1867711" y="0"/>
                </a:moveTo>
                <a:cubicBezTo>
                  <a:pt x="1787924" y="39445"/>
                  <a:pt x="1629863" y="246695"/>
                  <a:pt x="1432342" y="326523"/>
                </a:cubicBezTo>
                <a:cubicBezTo>
                  <a:pt x="1234821" y="406351"/>
                  <a:pt x="921311" y="332349"/>
                  <a:pt x="682587" y="478967"/>
                </a:cubicBezTo>
                <a:cubicBezTo>
                  <a:pt x="453987" y="639473"/>
                  <a:pt x="142206" y="1054717"/>
                  <a:pt x="0" y="1206230"/>
                </a:cubicBezTo>
              </a:path>
            </a:pathLst>
          </a:custGeom>
          <a:noFill/>
          <a:ln w="38100">
            <a:solidFill>
              <a:srgbClr val="FFC000"/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rtl="1" fontAlgn="auto">
              <a:spcBef>
                <a:spcPts val="0"/>
              </a:spcBef>
              <a:spcAft>
                <a:spcPts val="0"/>
              </a:spcAft>
            </a:pPr>
            <a:endParaRPr lang="he-IL" sz="1800" b="0">
              <a:solidFill>
                <a:prstClr val="white"/>
              </a:solidFill>
            </a:endParaRPr>
          </a:p>
        </p:txBody>
      </p:sp>
      <p:sp>
        <p:nvSpPr>
          <p:cNvPr id="145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7113588" y="6238875"/>
            <a:ext cx="1905000" cy="457200"/>
          </a:xfrm>
          <a:noFill/>
        </p:spPr>
        <p:txBody>
          <a:bodyPr anchor="t" anchorCtr="0"/>
          <a:lstStyle/>
          <a:p>
            <a:pPr algn="r"/>
            <a:r>
              <a: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37</a:t>
            </a:r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1805782" y="2094547"/>
            <a:ext cx="6213815" cy="42697"/>
          </a:xfrm>
          <a:prstGeom prst="line">
            <a:avLst/>
          </a:prstGeom>
          <a:ln w="9525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/>
          <p:cNvCxnSpPr/>
          <p:nvPr/>
        </p:nvCxnSpPr>
        <p:spPr>
          <a:xfrm flipV="1">
            <a:off x="1805779" y="2462836"/>
            <a:ext cx="6213815" cy="42697"/>
          </a:xfrm>
          <a:prstGeom prst="line">
            <a:avLst/>
          </a:prstGeom>
          <a:ln w="9525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6" name="TextBox 165"/>
              <p:cNvSpPr txBox="1"/>
              <p:nvPr/>
            </p:nvSpPr>
            <p:spPr>
              <a:xfrm>
                <a:off x="623423" y="5433493"/>
                <a:ext cx="3747422" cy="480131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l" fontAlgn="auto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kern="0" smtClean="0">
                              <a:solidFill>
                                <a:srgbClr val="00B0F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800" kern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𝐑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 b="0" kern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lang="en-US" sz="2800" b="0" i="0" kern="0" smtClean="0">
                              <a:solidFill>
                                <a:srgbClr val="00B0F0"/>
                              </a:solidFill>
                              <a:latin typeface="Cambria Math"/>
                            </a:rPr>
                            <m:t>+</m:t>
                          </m:r>
                          <m:r>
                            <a:rPr lang="en-US" sz="2800" b="0" i="0" kern="0" smtClean="0">
                              <a:solidFill>
                                <a:srgbClr val="00B0F0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sz="2800" kern="0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𝐗</m:t>
                      </m:r>
                      <m:r>
                        <a:rPr lang="en-US" sz="2800" b="0" kern="0" smtClean="0">
                          <a:solidFill>
                            <a:prstClr val="white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kern="0" smtClean="0">
                          <a:solidFill>
                            <a:srgbClr val="FF5050"/>
                          </a:solidFill>
                          <a:latin typeface="Cambria Math" panose="02040503050406030204" pitchFamily="18" charset="0"/>
                        </a:rPr>
                        <m:t>𝛀</m:t>
                      </m:r>
                      <m:sSub>
                        <m:sSubPr>
                          <m:ctrlPr>
                            <a:rPr lang="en-US" sz="2800" b="0" i="1" kern="0" smtClean="0">
                              <a:solidFill>
                                <a:srgbClr val="FFC00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800" kern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𝛄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 b="0" kern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lang="en-US" sz="2800" b="0" i="0" kern="0" smtClean="0">
                              <a:solidFill>
                                <a:srgbClr val="FFC000"/>
                              </a:solidFill>
                              <a:latin typeface="Cambria Math"/>
                            </a:rPr>
                            <m:t>+</m:t>
                          </m:r>
                          <m:r>
                            <a:rPr lang="en-US" sz="2800" b="0" i="0" kern="0" smtClean="0">
                              <a:solidFill>
                                <a:srgbClr val="FFC000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he-IL" sz="2800" b="0" kern="0" dirty="0">
                  <a:solidFill>
                    <a:srgbClr val="009999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166" name="TextBox 1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423" y="5433493"/>
                <a:ext cx="3747422" cy="480131"/>
              </a:xfrm>
              <a:prstGeom prst="rect">
                <a:avLst/>
              </a:prstGeom>
              <a:blipFill rotWithShape="1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8" name="TextBox 167"/>
          <p:cNvSpPr txBox="1"/>
          <p:nvPr/>
        </p:nvSpPr>
        <p:spPr>
          <a:xfrm>
            <a:off x="2829077" y="3019138"/>
            <a:ext cx="1070887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rtl="1" fontAlgn="auto">
              <a:spcBef>
                <a:spcPts val="0"/>
              </a:spcBef>
              <a:spcAft>
                <a:spcPts val="0"/>
              </a:spcAft>
            </a:pPr>
            <a:r>
              <a:rPr lang="el-GR" sz="2800" dirty="0">
                <a:solidFill>
                  <a:srgbClr val="FF5050"/>
                </a:solidFill>
                <a:ea typeface="Tahoma" panose="020B0604030504040204" pitchFamily="34" charset="0"/>
                <a:cs typeface="Times New Roman" panose="02020603050405020304" pitchFamily="18" charset="0"/>
              </a:rPr>
              <a:t>Ω</a:t>
            </a:r>
            <a:endParaRPr lang="he-IL" sz="2800" dirty="0">
              <a:solidFill>
                <a:srgbClr val="FF5050"/>
              </a:solidFill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3276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" grpId="0"/>
      <p:bldP spid="108" grpId="0"/>
      <p:bldP spid="94" grpId="0"/>
      <p:bldP spid="107" grpId="0"/>
      <p:bldP spid="9" grpId="0" animBg="1"/>
      <p:bldP spid="166" grpId="0"/>
      <p:bldP spid="168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" y="1495658"/>
            <a:ext cx="8896350" cy="4262468"/>
          </a:xfrm>
        </p:spPr>
        <p:txBody>
          <a:bodyPr>
            <a:noAutofit/>
          </a:bodyPr>
          <a:lstStyle/>
          <a:p>
            <a:pPr algn="l" rtl="0"/>
            <a:endParaRPr lang="en-US" sz="2000" dirty="0"/>
          </a:p>
          <a:p>
            <a:pPr algn="l" rtl="0"/>
            <a:endParaRPr lang="en-US" sz="2000" dirty="0"/>
          </a:p>
          <a:p>
            <a:pPr algn="l" rtl="0"/>
            <a:endParaRPr lang="en-US" sz="2000" dirty="0"/>
          </a:p>
          <a:p>
            <a:pPr algn="l" rtl="0"/>
            <a:endParaRPr lang="en-US" sz="2000" dirty="0"/>
          </a:p>
          <a:p>
            <a:pPr algn="l" rtl="0"/>
            <a:endParaRPr lang="en-US" sz="2000" dirty="0"/>
          </a:p>
          <a:p>
            <a:pPr marL="0" indent="0" algn="l" rtl="0">
              <a:buNone/>
            </a:pPr>
            <a:endParaRPr lang="en-US" sz="2000" dirty="0"/>
          </a:p>
          <a:p>
            <a:pPr marL="0" indent="0" algn="l" rtl="0">
              <a:buNone/>
            </a:pPr>
            <a:endParaRPr lang="en-US" sz="1100" b="1" dirty="0"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 algn="l" rtl="0">
              <a:buNone/>
            </a:pPr>
            <a:r>
              <a:rPr lang="en-US" sz="2400" b="1" dirty="0">
                <a:ea typeface="Tahoma" panose="020B0604030504040204" pitchFamily="34" charset="0"/>
                <a:cs typeface="Tahoma" panose="020B0604030504040204" pitchFamily="34" charset="0"/>
              </a:rPr>
              <a:t>The main question we aim to address is this: </a:t>
            </a:r>
          </a:p>
          <a:p>
            <a:pPr marL="457200" lvl="1" indent="0" algn="l" rtl="0">
              <a:buNone/>
            </a:pPr>
            <a:endParaRPr lang="en-US" sz="1000" dirty="0"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539750" lvl="1" indent="0" algn="l" rtl="0">
              <a:buNone/>
            </a:pPr>
            <a:r>
              <a:rPr lang="en-US" dirty="0">
                <a:ea typeface="Tahoma" panose="020B0604030504040204" pitchFamily="34" charset="0"/>
                <a:cs typeface="Tahoma" panose="020B0604030504040204" pitchFamily="34" charset="0"/>
              </a:rPr>
              <a:t>Can we </a:t>
            </a:r>
            <a:r>
              <a:rPr lang="en-US" dirty="0">
                <a:solidFill>
                  <a:srgbClr val="FFC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generalize the vast theory of </a:t>
            </a:r>
            <a:r>
              <a:rPr lang="en-US" sz="2800" dirty="0">
                <a:solidFill>
                  <a:srgbClr val="FFC000"/>
                </a:solidFill>
                <a:latin typeface="Monotype Corsiva" panose="03010101010201010101" pitchFamily="66" charset="0"/>
                <a:ea typeface="Tahoma" panose="020B0604030504040204" pitchFamily="34" charset="0"/>
                <a:cs typeface="Tahoma" panose="020B0604030504040204" pitchFamily="34" charset="0"/>
              </a:rPr>
              <a:t>Sparseland</a:t>
            </a:r>
            <a:r>
              <a:rPr lang="en-US" dirty="0">
                <a:solidFill>
                  <a:srgbClr val="FFC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>
                <a:ea typeface="Tahoma" panose="020B0604030504040204" pitchFamily="34" charset="0"/>
                <a:cs typeface="Tahoma" panose="020B0604030504040204" pitchFamily="34" charset="0"/>
              </a:rPr>
              <a:t>to this </a:t>
            </a:r>
            <a:br>
              <a:rPr lang="en-US" dirty="0"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dirty="0">
                <a:ea typeface="Tahoma" panose="020B0604030504040204" pitchFamily="34" charset="0"/>
                <a:cs typeface="Tahoma" panose="020B0604030504040204" pitchFamily="34" charset="0"/>
              </a:rPr>
              <a:t>new notion of local sparsity? For example, could we </a:t>
            </a:r>
            <a:br>
              <a:rPr lang="en-US" dirty="0"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dirty="0">
                <a:ea typeface="Tahoma" panose="020B0604030504040204" pitchFamily="34" charset="0"/>
                <a:cs typeface="Tahoma" panose="020B0604030504040204" pitchFamily="34" charset="0"/>
              </a:rPr>
              <a:t>provide guarantees for success for pursuit algorithms?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7195022" y="1039591"/>
            <a:ext cx="1005455" cy="400110"/>
            <a:chOff x="7120307" y="1356798"/>
            <a:chExt cx="1005455" cy="400110"/>
          </a:xfrm>
        </p:grpSpPr>
        <p:sp>
          <p:nvSpPr>
            <p:cNvPr id="7" name="Left Brace 6"/>
            <p:cNvSpPr/>
            <p:nvPr/>
          </p:nvSpPr>
          <p:spPr>
            <a:xfrm>
              <a:off x="8007882" y="1491675"/>
              <a:ext cx="74081" cy="149126"/>
            </a:xfrm>
            <a:prstGeom prst="leftBrace">
              <a:avLst>
                <a:gd name="adj1" fmla="val 28895"/>
                <a:gd name="adj2" fmla="val 47871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rtl="1" fontAlgn="auto">
                <a:spcBef>
                  <a:spcPts val="0"/>
                </a:spcBef>
                <a:spcAft>
                  <a:spcPts val="0"/>
                </a:spcAft>
              </a:pPr>
              <a:endParaRPr lang="he-IL" sz="1800" b="0">
                <a:solidFill>
                  <a:prstClr val="white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/>
                <p:cNvSpPr txBox="1"/>
                <p:nvPr/>
              </p:nvSpPr>
              <p:spPr>
                <a:xfrm>
                  <a:off x="7120307" y="1356798"/>
                  <a:ext cx="1005455" cy="400110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pPr algn="r"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dirty="0" smtClea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000" b="0" i="1" dirty="0" smtClea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000" b="0" i="1" dirty="0" smtClea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he-IL" sz="2000" b="0" dirty="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</mc:Choice>
          <mc:Fallback xmlns="">
            <p:sp>
              <p:nvSpPr>
                <p:cNvPr id="10" name="TextBox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20307" y="1356798"/>
                  <a:ext cx="1005455" cy="40011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/>
            <a:r>
              <a:rPr lang="en-US" dirty="0">
                <a:solidFill>
                  <a:schemeClr val="tx1"/>
                </a:solidFill>
              </a:rPr>
              <a:t>Moving to Local Sparsity: </a:t>
            </a:r>
            <a:r>
              <a:rPr lang="en-US" dirty="0">
                <a:solidFill>
                  <a:srgbClr val="FFC000"/>
                </a:solidFill>
              </a:rPr>
              <a:t>Stripes</a:t>
            </a:r>
            <a:r>
              <a:rPr lang="en-US" dirty="0">
                <a:solidFill>
                  <a:schemeClr val="tx1"/>
                </a:solidFill>
              </a:rPr>
              <a:t> </a:t>
            </a:r>
            <a:endParaRPr lang="he-IL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1618621" y="2065007"/>
                <a:ext cx="6336760" cy="749670"/>
              </a:xfrm>
              <a:prstGeom prst="rect">
                <a:avLst/>
              </a:prstGeom>
              <a:noFill/>
              <a:ln>
                <a:noFill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3200" b="0" i="1">
                              <a:solidFill>
                                <a:prstClr val="white"/>
                              </a:solidFill>
                              <a:latin typeface="Cambria Math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3200" b="0" i="1">
                                  <a:solidFill>
                                    <a:prstClr val="white"/>
                                  </a:solidFill>
                                  <a:latin typeface="Cambria Math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3200" b="0">
                                  <a:solidFill>
                                    <a:prstClr val="white"/>
                                  </a:solidFill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3200">
                                  <a:solidFill>
                                    <a:prstClr val="white"/>
                                  </a:solidFill>
                                  <a:latin typeface="Cambria Math" panose="02040503050406030204" pitchFamily="18" charset="0"/>
                                </a:rPr>
                                <m:t>𝚪</m:t>
                              </m:r>
                            </m:lim>
                          </m:limLow>
                        </m:fName>
                        <m:e>
                          <m:sSubSup>
                            <m:sSubSupPr>
                              <m:ctrlPr>
                                <a:rPr lang="en-US" sz="3200" b="0" i="1" smtClean="0">
                                  <a:solidFill>
                                    <a:prstClr val="white"/>
                                  </a:solidFill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3200" b="0" smtClean="0">
                                  <a:solidFill>
                                    <a:prstClr val="white"/>
                                  </a:solidFill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sz="3200" b="0" i="1" smtClean="0">
                                      <a:solidFill>
                                        <a:prstClr val="white"/>
                                      </a:solidFill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3200">
                                      <a:solidFill>
                                        <a:prstClr val="white"/>
                                      </a:solidFill>
                                      <a:latin typeface="Cambria Math" panose="02040503050406030204" pitchFamily="18" charset="0"/>
                                    </a:rPr>
                                    <m:t>𝚪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sz="3200" b="0">
                                  <a:solidFill>
                                    <a:prstClr val="white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3200" b="0">
                                  <a:solidFill>
                                    <a:prstClr val="white"/>
                                  </a:solidFill>
                                  <a:latin typeface="Cambria Math" panose="02040503050406030204" pitchFamily="18" charset="0"/>
                                </a:rPr>
                                <m:t>,∞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en-US" sz="3200" b="0" smtClean="0">
                                  <a:solidFill>
                                    <a:prstClr val="white"/>
                                  </a:solidFill>
                                  <a:latin typeface="Cambria Math" panose="02040503050406030204" pitchFamily="18" charset="0"/>
                                </a:rPr>
                                <m:t>s</m:t>
                              </m:r>
                            </m:sup>
                          </m:sSubSup>
                          <m:r>
                            <a:rPr lang="en-US" sz="3200" b="0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m:rPr>
                              <m:sty m:val="p"/>
                            </m:rPr>
                            <a:rPr lang="en-US" sz="3200" b="0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a:rPr lang="en-US" sz="3200" b="0" smtClean="0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m:rPr>
                              <m:sty m:val="p"/>
                            </m:rPr>
                            <a:rPr lang="en-US" sz="3200" b="0" smtClean="0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  <m:r>
                            <a:rPr lang="en-US" sz="3200" b="0" smtClean="0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m:rPr>
                              <m:nor/>
                            </m:rPr>
                            <a:rPr lang="he-IL" sz="3200" b="0" dirty="0">
                              <a:solidFill>
                                <a:prstClr val="white"/>
                              </a:solidFill>
                            </a:rPr>
                            <m:t> </m:t>
                          </m:r>
                        </m:e>
                      </m:func>
                      <m:sSub>
                        <m:sSubPr>
                          <m:ctrlPr>
                            <a:rPr lang="en-US" sz="3200" b="0" i="1">
                              <a:solidFill>
                                <a:prstClr val="white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3200" b="0" i="1">
                                  <a:solidFill>
                                    <a:prstClr val="white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3200">
                                  <a:solidFill>
                                    <a:prstClr val="white"/>
                                  </a:solidFill>
                                  <a:latin typeface="Cambria Math" panose="02040503050406030204" pitchFamily="18" charset="0"/>
                                </a:rPr>
                                <m:t>𝐘</m:t>
                              </m:r>
                              <m:r>
                                <a:rPr lang="en-US" sz="3200">
                                  <a:solidFill>
                                    <a:prstClr val="white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3200">
                                  <a:solidFill>
                                    <a:prstClr val="white"/>
                                  </a:solidFill>
                                  <a:latin typeface="Cambria Math" panose="02040503050406030204" pitchFamily="18" charset="0"/>
                                </a:rPr>
                                <m:t>𝐃</m:t>
                              </m:r>
                              <m:r>
                                <a:rPr lang="en-US" sz="3200">
                                  <a:solidFill>
                                    <a:prstClr val="white"/>
                                  </a:solidFill>
                                  <a:latin typeface="Cambria Math" panose="02040503050406030204" pitchFamily="18" charset="0"/>
                                </a:rPr>
                                <m:t>𝚪</m:t>
                              </m:r>
                            </m:e>
                          </m:d>
                        </m:e>
                        <m:sub>
                          <m:r>
                            <a:rPr lang="en-US" sz="3200" b="0" i="1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3200" i="1">
                          <a:solidFill>
                            <a:prstClr val="white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m:rPr>
                          <m:sty m:val="p"/>
                        </m:rPr>
                        <a:rPr lang="en-US" sz="3200" b="0">
                          <a:solidFill>
                            <a:prstClr val="white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ε</m:t>
                      </m:r>
                    </m:oMath>
                  </m:oMathPara>
                </a14:m>
                <a:endParaRPr lang="he-IL" sz="3200" b="0" dirty="0">
                  <a:solidFill>
                    <a:prstClr val="white"/>
                  </a:solidFill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8621" y="2065007"/>
                <a:ext cx="6336760" cy="74967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  <a:miter lim="800000"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114299" y="1219200"/>
                <a:ext cx="5085854" cy="769306"/>
              </a:xfrm>
              <a:prstGeom prst="rect">
                <a:avLst/>
              </a:prstGeom>
              <a:noFill/>
              <a:ln>
                <a:noFill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 fontAlgn="auto">
                  <a:spcBef>
                    <a:spcPts val="0"/>
                  </a:spcBef>
                  <a:spcAft>
                    <a:spcPts val="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prstClr val="white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b="0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b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,∞</m:t>
                        </m:r>
                      </m:sub>
                    </m:sSub>
                  </m:oMath>
                </a14:m>
                <a:r>
                  <a:rPr lang="en-US" b="0" dirty="0">
                    <a:solidFill>
                      <a:prstClr val="white"/>
                    </a:solidFill>
                  </a:rPr>
                  <a:t> Norm: 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prstClr val="white"/>
                            </a:solidFill>
                            <a:latin typeface="Cambria Math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b="0" i="1" smtClean="0">
                                <a:solidFill>
                                  <a:prstClr val="white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>
                                <a:solidFill>
                                  <a:prstClr val="white"/>
                                </a:solidFill>
                                <a:latin typeface="Cambria Math" panose="02040503050406030204" pitchFamily="18" charset="0"/>
                              </a:rPr>
                              <m:t>𝚪</m:t>
                            </m:r>
                          </m:e>
                        </m:d>
                      </m:e>
                      <m:sub>
                        <m:r>
                          <a:rPr lang="en-US" b="0" smtClea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b="0" smtClea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,∞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b="0" smtClea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</m:sup>
                    </m:sSubSup>
                    <m:r>
                      <a:rPr lang="en-US" b="0">
                        <a:solidFill>
                          <a:prstClr val="white"/>
                        </a:solidFill>
                        <a:latin typeface="Cambria Math" panose="02040503050406030204" pitchFamily="18" charset="0"/>
                      </a:rPr>
                      <m:t>=</m:t>
                    </m:r>
                    <m:limLow>
                      <m:limLowPr>
                        <m:ctrlPr>
                          <a:rPr lang="en-US" b="0" i="1">
                            <a:solidFill>
                              <a:prstClr val="white"/>
                            </a:solidFill>
                            <a:latin typeface="Cambria Math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b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max</m:t>
                        </m:r>
                      </m:e>
                      <m:lim>
                        <m:r>
                          <m:rPr>
                            <m:sty m:val="p"/>
                          </m:rPr>
                          <a:rPr lang="en-US" b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</m:lim>
                    </m:limLow>
                    <m:r>
                      <a:rPr lang="en-US" b="0" i="1" smtClean="0">
                        <a:solidFill>
                          <a:prstClr val="white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prstClr val="white"/>
                            </a:solidFill>
                            <a:latin typeface="Cambria Math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b="0" i="1" smtClean="0">
                                <a:solidFill>
                                  <a:prstClr val="white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>
                                    <a:solidFill>
                                      <a:prstClr val="white"/>
                                    </a:solidFill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prstClr val="white"/>
                                    </a:solidFill>
                                    <a:latin typeface="Cambria Math" panose="02040503050406030204" pitchFamily="18" charset="0"/>
                                  </a:rPr>
                                  <m:t>𝛄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b="0">
                                    <a:solidFill>
                                      <a:prstClr val="white"/>
                                    </a:solidFill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b="0" smtClea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he-IL" b="0" dirty="0">
                  <a:solidFill>
                    <a:prstClr val="white"/>
                  </a:solidFill>
                </a:endParaRP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299" y="1219200"/>
                <a:ext cx="5085854" cy="769306"/>
              </a:xfrm>
              <a:prstGeom prst="rect">
                <a:avLst/>
              </a:prstGeom>
              <a:blipFill rotWithShape="1">
                <a:blip r:embed="rId33"/>
                <a:stretch>
                  <a:fillRect l="-360"/>
                </a:stretch>
              </a:blipFill>
              <a:ln>
                <a:noFill/>
                <a:miter lim="800000"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078795" y="2984360"/>
                <a:ext cx="5656048" cy="854016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>
                            <a:solidFill>
                              <a:prstClr val="white"/>
                            </a:solidFill>
                            <a:latin typeface="Cambria Math"/>
                          </a:rPr>
                        </m:ctrlPr>
                      </m:sSubSupPr>
                      <m:e>
                        <m:r>
                          <a:rPr lang="en-US" b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d>
                          <m:dPr>
                            <m:begChr m:val="‖"/>
                            <m:endChr m:val="‖"/>
                            <m:ctrlPr>
                              <a:rPr lang="en-US" b="0" i="1">
                                <a:solidFill>
                                  <a:prstClr val="white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>
                                <a:solidFill>
                                  <a:prstClr val="white"/>
                                </a:solidFill>
                                <a:latin typeface="Cambria Math" panose="02040503050406030204" pitchFamily="18" charset="0"/>
                              </a:rPr>
                              <m:t>𝚪</m:t>
                            </m:r>
                          </m:e>
                        </m:d>
                      </m:e>
                      <m:sub>
                        <m:r>
                          <a:rPr lang="en-US" b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b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,∞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b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</m:sup>
                    </m:sSubSup>
                  </m:oMath>
                </a14:m>
                <a:r>
                  <a:rPr lang="en-US" b="0" dirty="0">
                    <a:solidFill>
                      <a:prstClr val="white"/>
                    </a:solidFill>
                    <a:latin typeface="Calibri" panose="020F0502020204030204"/>
                  </a:rPr>
                  <a:t> is low </a:t>
                </a:r>
                <a:r>
                  <a:rPr lang="en-US" b="0" dirty="0">
                    <a:solidFill>
                      <a:prstClr val="white"/>
                    </a:solidFill>
                    <a:latin typeface="Calibri" panose="020F0502020204030204"/>
                    <a:sym typeface="Symbol" panose="05050102010706020507" pitchFamily="18" charset="2"/>
                  </a:rPr>
                  <a:t> all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>
                            <a:solidFill>
                              <a:prstClr val="white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𝛄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</m:oMath>
                </a14:m>
                <a:r>
                  <a:rPr lang="en-US" b="0" dirty="0">
                    <a:solidFill>
                      <a:prstClr val="white"/>
                    </a:solidFill>
                    <a:latin typeface="Calibri" panose="020F0502020204030204"/>
                  </a:rPr>
                  <a:t> are sparse </a:t>
                </a:r>
                <a:r>
                  <a:rPr lang="en-US" b="0" dirty="0">
                    <a:solidFill>
                      <a:prstClr val="white"/>
                    </a:solidFill>
                    <a:latin typeface="Calibri" panose="020F0502020204030204"/>
                    <a:sym typeface="Symbol" panose="05050102010706020507" pitchFamily="18" charset="2"/>
                  </a:rPr>
                  <a:t> </a:t>
                </a:r>
                <a:r>
                  <a:rPr lang="en-US" b="0" dirty="0">
                    <a:solidFill>
                      <a:prstClr val="white"/>
                    </a:solidFill>
                    <a:latin typeface="Calibri" panose="020F0502020204030204"/>
                  </a:rPr>
                  <a:t>every patch has a sparse representation over </a:t>
                </a:r>
                <a14:m>
                  <m:oMath xmlns:m="http://schemas.openxmlformats.org/officeDocument/2006/math">
                    <m:r>
                      <a:rPr lang="en-US">
                        <a:solidFill>
                          <a:prstClr val="white"/>
                        </a:solidFill>
                        <a:latin typeface="Cambria Math" panose="02040503050406030204" pitchFamily="18" charset="0"/>
                      </a:rPr>
                      <m:t>𝛀</m:t>
                    </m:r>
                  </m:oMath>
                </a14:m>
                <a:endParaRPr lang="en-US" b="0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8795" y="2984360"/>
                <a:ext cx="5656048" cy="854016"/>
              </a:xfrm>
              <a:prstGeom prst="rect">
                <a:avLst/>
              </a:prstGeom>
              <a:blipFill>
                <a:blip r:embed="rId34"/>
                <a:stretch>
                  <a:fillRect t="-6429" r="-1940" b="-15714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ight Arrow 8"/>
          <p:cNvSpPr/>
          <p:nvPr/>
        </p:nvSpPr>
        <p:spPr>
          <a:xfrm>
            <a:off x="337593" y="3113646"/>
            <a:ext cx="726403" cy="521294"/>
          </a:xfrm>
          <a:prstGeom prst="rightArrow">
            <a:avLst/>
          </a:prstGeom>
          <a:solidFill>
            <a:schemeClr val="tx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rtl="1" fontAlgn="auto">
              <a:spcBef>
                <a:spcPts val="0"/>
              </a:spcBef>
              <a:spcAft>
                <a:spcPts val="0"/>
              </a:spcAft>
            </a:pPr>
            <a:endParaRPr lang="he-IL" sz="1800" b="0">
              <a:solidFill>
                <a:prstClr val="white"/>
              </a:solidFill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8171094" y="1176582"/>
            <a:ext cx="76811" cy="4820974"/>
            <a:chOff x="7986654" y="1181667"/>
            <a:chExt cx="76811" cy="4820974"/>
          </a:xfrm>
        </p:grpSpPr>
        <p:sp>
          <p:nvSpPr>
            <p:cNvPr id="75" name="Rectangle 74"/>
            <p:cNvSpPr/>
            <p:nvPr/>
          </p:nvSpPr>
          <p:spPr>
            <a:xfrm>
              <a:off x="7987379" y="1181667"/>
              <a:ext cx="76074" cy="4820376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rtl="1" fontAlgn="auto">
                <a:spcBef>
                  <a:spcPts val="0"/>
                </a:spcBef>
                <a:spcAft>
                  <a:spcPts val="0"/>
                </a:spcAft>
              </a:pPr>
              <a:endParaRPr lang="he-IL" sz="1800" b="0">
                <a:solidFill>
                  <a:prstClr val="white"/>
                </a:solidFill>
              </a:endParaRPr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7986654" y="1326926"/>
              <a:ext cx="76811" cy="4603378"/>
              <a:chOff x="7986654" y="1288826"/>
              <a:chExt cx="76811" cy="4603378"/>
            </a:xfrm>
            <a:solidFill>
              <a:srgbClr val="FFC000"/>
            </a:solidFill>
          </p:grpSpPr>
          <p:sp>
            <p:nvSpPr>
              <p:cNvPr id="11" name="Rectangle 10"/>
              <p:cNvSpPr/>
              <p:nvPr/>
            </p:nvSpPr>
            <p:spPr>
              <a:xfrm>
                <a:off x="7987865" y="1288826"/>
                <a:ext cx="75600" cy="75600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rtl="1" fontAlgn="auto">
                  <a:spcBef>
                    <a:spcPts val="0"/>
                  </a:spcBef>
                  <a:spcAft>
                    <a:spcPts val="0"/>
                  </a:spcAft>
                </a:pPr>
                <a:endParaRPr lang="he-IL" sz="1800" b="0">
                  <a:solidFill>
                    <a:prstClr val="white"/>
                  </a:solidFill>
                </a:endParaRPr>
              </a:p>
            </p:txBody>
          </p:sp>
          <p:sp>
            <p:nvSpPr>
              <p:cNvPr id="567" name="Rectangle 566"/>
              <p:cNvSpPr/>
              <p:nvPr/>
            </p:nvSpPr>
            <p:spPr>
              <a:xfrm>
                <a:off x="7987071" y="1507265"/>
                <a:ext cx="75600" cy="75600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rtl="1" fontAlgn="auto">
                  <a:spcBef>
                    <a:spcPts val="0"/>
                  </a:spcBef>
                  <a:spcAft>
                    <a:spcPts val="0"/>
                  </a:spcAft>
                </a:pPr>
                <a:endParaRPr lang="he-IL" sz="1800" b="0">
                  <a:solidFill>
                    <a:prstClr val="white"/>
                  </a:solidFill>
                </a:endParaRPr>
              </a:p>
            </p:txBody>
          </p:sp>
          <p:sp>
            <p:nvSpPr>
              <p:cNvPr id="568" name="Rectangle 567"/>
              <p:cNvSpPr/>
              <p:nvPr/>
            </p:nvSpPr>
            <p:spPr>
              <a:xfrm>
                <a:off x="7987071" y="1580436"/>
                <a:ext cx="75600" cy="75600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rtl="1" fontAlgn="auto">
                  <a:spcBef>
                    <a:spcPts val="0"/>
                  </a:spcBef>
                  <a:spcAft>
                    <a:spcPts val="0"/>
                  </a:spcAft>
                </a:pPr>
                <a:endParaRPr lang="he-IL" sz="1800" b="0">
                  <a:solidFill>
                    <a:prstClr val="white"/>
                  </a:solidFill>
                </a:endParaRPr>
              </a:p>
            </p:txBody>
          </p:sp>
          <p:sp>
            <p:nvSpPr>
              <p:cNvPr id="569" name="Rectangle 568"/>
              <p:cNvSpPr/>
              <p:nvPr/>
            </p:nvSpPr>
            <p:spPr>
              <a:xfrm>
                <a:off x="7987035" y="1873132"/>
                <a:ext cx="75600" cy="75600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rtl="1" fontAlgn="auto">
                  <a:spcBef>
                    <a:spcPts val="0"/>
                  </a:spcBef>
                  <a:spcAft>
                    <a:spcPts val="0"/>
                  </a:spcAft>
                </a:pPr>
                <a:endParaRPr lang="he-IL" sz="1800" b="0">
                  <a:solidFill>
                    <a:prstClr val="white"/>
                  </a:solidFill>
                </a:endParaRPr>
              </a:p>
            </p:txBody>
          </p:sp>
          <p:sp>
            <p:nvSpPr>
              <p:cNvPr id="570" name="Rectangle 569"/>
              <p:cNvSpPr/>
              <p:nvPr/>
            </p:nvSpPr>
            <p:spPr>
              <a:xfrm>
                <a:off x="7987035" y="2309440"/>
                <a:ext cx="75600" cy="75600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rtl="1" fontAlgn="auto">
                  <a:spcBef>
                    <a:spcPts val="0"/>
                  </a:spcBef>
                  <a:spcAft>
                    <a:spcPts val="0"/>
                  </a:spcAft>
                </a:pPr>
                <a:endParaRPr lang="he-IL" sz="1800" b="0">
                  <a:solidFill>
                    <a:prstClr val="white"/>
                  </a:solidFill>
                </a:endParaRPr>
              </a:p>
            </p:txBody>
          </p:sp>
          <p:sp>
            <p:nvSpPr>
              <p:cNvPr id="571" name="Rectangle 570"/>
              <p:cNvSpPr/>
              <p:nvPr/>
            </p:nvSpPr>
            <p:spPr>
              <a:xfrm>
                <a:off x="7987035" y="2749928"/>
                <a:ext cx="75600" cy="75600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rtl="1" fontAlgn="auto">
                  <a:spcBef>
                    <a:spcPts val="0"/>
                  </a:spcBef>
                  <a:spcAft>
                    <a:spcPts val="0"/>
                  </a:spcAft>
                </a:pPr>
                <a:endParaRPr lang="he-IL" sz="1800" b="0">
                  <a:solidFill>
                    <a:prstClr val="white"/>
                  </a:solidFill>
                </a:endParaRPr>
              </a:p>
            </p:txBody>
          </p:sp>
          <p:sp>
            <p:nvSpPr>
              <p:cNvPr id="572" name="Rectangle 571"/>
              <p:cNvSpPr/>
              <p:nvPr/>
            </p:nvSpPr>
            <p:spPr>
              <a:xfrm>
                <a:off x="7986654" y="2894850"/>
                <a:ext cx="75600" cy="75600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rtl="1" fontAlgn="auto">
                  <a:spcBef>
                    <a:spcPts val="0"/>
                  </a:spcBef>
                  <a:spcAft>
                    <a:spcPts val="0"/>
                  </a:spcAft>
                </a:pPr>
                <a:endParaRPr lang="he-IL" sz="1800" b="0">
                  <a:solidFill>
                    <a:prstClr val="white"/>
                  </a:solidFill>
                </a:endParaRPr>
              </a:p>
            </p:txBody>
          </p:sp>
          <p:sp>
            <p:nvSpPr>
              <p:cNvPr id="573" name="Rectangle 572"/>
              <p:cNvSpPr/>
              <p:nvPr/>
            </p:nvSpPr>
            <p:spPr>
              <a:xfrm>
                <a:off x="7987035" y="3260221"/>
                <a:ext cx="75600" cy="75600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rtl="1" fontAlgn="auto">
                  <a:spcBef>
                    <a:spcPts val="0"/>
                  </a:spcBef>
                  <a:spcAft>
                    <a:spcPts val="0"/>
                  </a:spcAft>
                </a:pPr>
                <a:endParaRPr lang="he-IL" sz="1800" b="0">
                  <a:solidFill>
                    <a:prstClr val="white"/>
                  </a:solidFill>
                </a:endParaRPr>
              </a:p>
            </p:txBody>
          </p:sp>
          <p:sp>
            <p:nvSpPr>
              <p:cNvPr id="574" name="Rectangle 573"/>
              <p:cNvSpPr/>
              <p:nvPr/>
            </p:nvSpPr>
            <p:spPr>
              <a:xfrm>
                <a:off x="7987035" y="3553400"/>
                <a:ext cx="75600" cy="75600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rtl="1" fontAlgn="auto">
                  <a:spcBef>
                    <a:spcPts val="0"/>
                  </a:spcBef>
                  <a:spcAft>
                    <a:spcPts val="0"/>
                  </a:spcAft>
                </a:pPr>
                <a:endParaRPr lang="he-IL" sz="1800" b="0">
                  <a:solidFill>
                    <a:prstClr val="white"/>
                  </a:solidFill>
                </a:endParaRPr>
              </a:p>
            </p:txBody>
          </p:sp>
          <p:sp>
            <p:nvSpPr>
              <p:cNvPr id="575" name="Rectangle 574"/>
              <p:cNvSpPr/>
              <p:nvPr/>
            </p:nvSpPr>
            <p:spPr>
              <a:xfrm>
                <a:off x="7987035" y="4068057"/>
                <a:ext cx="75600" cy="75600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rtl="1" fontAlgn="auto">
                  <a:spcBef>
                    <a:spcPts val="0"/>
                  </a:spcBef>
                  <a:spcAft>
                    <a:spcPts val="0"/>
                  </a:spcAft>
                </a:pPr>
                <a:endParaRPr lang="he-IL" sz="1800" b="0">
                  <a:solidFill>
                    <a:prstClr val="white"/>
                  </a:solidFill>
                </a:endParaRPr>
              </a:p>
            </p:txBody>
          </p:sp>
          <p:sp>
            <p:nvSpPr>
              <p:cNvPr id="576" name="Rectangle 575"/>
              <p:cNvSpPr/>
              <p:nvPr/>
            </p:nvSpPr>
            <p:spPr>
              <a:xfrm>
                <a:off x="7987759" y="4429525"/>
                <a:ext cx="75600" cy="75600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rtl="1" fontAlgn="auto">
                  <a:spcBef>
                    <a:spcPts val="0"/>
                  </a:spcBef>
                  <a:spcAft>
                    <a:spcPts val="0"/>
                  </a:spcAft>
                </a:pPr>
                <a:endParaRPr lang="he-IL" sz="1800" b="0">
                  <a:solidFill>
                    <a:prstClr val="white"/>
                  </a:solidFill>
                </a:endParaRPr>
              </a:p>
            </p:txBody>
          </p:sp>
          <p:sp>
            <p:nvSpPr>
              <p:cNvPr id="577" name="Rectangle 576"/>
              <p:cNvSpPr/>
              <p:nvPr/>
            </p:nvSpPr>
            <p:spPr>
              <a:xfrm>
                <a:off x="7986654" y="4505401"/>
                <a:ext cx="75600" cy="75600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rtl="1" fontAlgn="auto">
                  <a:spcBef>
                    <a:spcPts val="0"/>
                  </a:spcBef>
                  <a:spcAft>
                    <a:spcPts val="0"/>
                  </a:spcAft>
                </a:pPr>
                <a:endParaRPr lang="he-IL" sz="1800" b="0">
                  <a:solidFill>
                    <a:prstClr val="white"/>
                  </a:solidFill>
                </a:endParaRPr>
              </a:p>
            </p:txBody>
          </p:sp>
          <p:sp>
            <p:nvSpPr>
              <p:cNvPr id="578" name="Rectangle 577"/>
              <p:cNvSpPr/>
              <p:nvPr/>
            </p:nvSpPr>
            <p:spPr>
              <a:xfrm>
                <a:off x="7986654" y="5014269"/>
                <a:ext cx="75600" cy="75600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rtl="1" fontAlgn="auto">
                  <a:spcBef>
                    <a:spcPts val="0"/>
                  </a:spcBef>
                  <a:spcAft>
                    <a:spcPts val="0"/>
                  </a:spcAft>
                </a:pPr>
                <a:endParaRPr lang="he-IL" sz="1800" b="0">
                  <a:solidFill>
                    <a:prstClr val="white"/>
                  </a:solidFill>
                </a:endParaRPr>
              </a:p>
            </p:txBody>
          </p:sp>
          <p:sp>
            <p:nvSpPr>
              <p:cNvPr id="579" name="Rectangle 578"/>
              <p:cNvSpPr/>
              <p:nvPr/>
            </p:nvSpPr>
            <p:spPr>
              <a:xfrm>
                <a:off x="7987035" y="5234733"/>
                <a:ext cx="75600" cy="75600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rtl="1" fontAlgn="auto">
                  <a:spcBef>
                    <a:spcPts val="0"/>
                  </a:spcBef>
                  <a:spcAft>
                    <a:spcPts val="0"/>
                  </a:spcAft>
                </a:pPr>
                <a:endParaRPr lang="he-IL" sz="1800" b="0">
                  <a:solidFill>
                    <a:prstClr val="white"/>
                  </a:solidFill>
                </a:endParaRPr>
              </a:p>
            </p:txBody>
          </p:sp>
          <p:sp>
            <p:nvSpPr>
              <p:cNvPr id="580" name="Rectangle 579"/>
              <p:cNvSpPr/>
              <p:nvPr/>
            </p:nvSpPr>
            <p:spPr>
              <a:xfrm>
                <a:off x="7986654" y="5452578"/>
                <a:ext cx="75600" cy="75600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rtl="1" fontAlgn="auto">
                  <a:spcBef>
                    <a:spcPts val="0"/>
                  </a:spcBef>
                  <a:spcAft>
                    <a:spcPts val="0"/>
                  </a:spcAft>
                </a:pPr>
                <a:endParaRPr lang="he-IL" sz="1800" b="0">
                  <a:solidFill>
                    <a:prstClr val="white"/>
                  </a:solidFill>
                </a:endParaRPr>
              </a:p>
            </p:txBody>
          </p:sp>
          <p:sp>
            <p:nvSpPr>
              <p:cNvPr id="581" name="Rectangle 580"/>
              <p:cNvSpPr/>
              <p:nvPr/>
            </p:nvSpPr>
            <p:spPr>
              <a:xfrm>
                <a:off x="7987638" y="5816604"/>
                <a:ext cx="75600" cy="75600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rtl="1" fontAlgn="auto">
                  <a:spcBef>
                    <a:spcPts val="0"/>
                  </a:spcBef>
                  <a:spcAft>
                    <a:spcPts val="0"/>
                  </a:spcAft>
                </a:pPr>
                <a:endParaRPr lang="he-IL" sz="1800" b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566" name="Rectangle 565"/>
            <p:cNvSpPr/>
            <p:nvPr/>
          </p:nvSpPr>
          <p:spPr>
            <a:xfrm>
              <a:off x="7987379" y="1182265"/>
              <a:ext cx="76074" cy="4820376"/>
            </a:xfrm>
            <a:prstGeom prst="rect">
              <a:avLst/>
            </a:prstGeom>
            <a:no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rtl="1" fontAlgn="auto">
                <a:spcBef>
                  <a:spcPts val="0"/>
                </a:spcBef>
                <a:spcAft>
                  <a:spcPts val="0"/>
                </a:spcAft>
              </a:pPr>
              <a:endParaRPr lang="he-IL" sz="1800" b="0">
                <a:solidFill>
                  <a:prstClr val="white"/>
                </a:solidFill>
              </a:endParaRPr>
            </a:p>
          </p:txBody>
        </p:sp>
        <p:cxnSp>
          <p:nvCxnSpPr>
            <p:cNvPr id="112" name="Straight Connector 111"/>
            <p:cNvCxnSpPr/>
            <p:nvPr/>
          </p:nvCxnSpPr>
          <p:spPr>
            <a:xfrm>
              <a:off x="7989416" y="6002043"/>
              <a:ext cx="72000" cy="0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>
              <a:off x="7989416" y="1473811"/>
              <a:ext cx="72000" cy="0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>
              <a:off x="7989416" y="1765955"/>
              <a:ext cx="72000" cy="0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>
              <a:off x="7989416" y="2058099"/>
              <a:ext cx="72000" cy="0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/>
          </p:nvCxnSpPr>
          <p:spPr>
            <a:xfrm>
              <a:off x="7989416" y="2350243"/>
              <a:ext cx="72000" cy="0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>
              <a:off x="7989416" y="2642387"/>
              <a:ext cx="72000" cy="0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/>
            <p:nvPr/>
          </p:nvCxnSpPr>
          <p:spPr>
            <a:xfrm>
              <a:off x="7989416" y="2934531"/>
              <a:ext cx="72000" cy="0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/>
            <p:nvPr/>
          </p:nvCxnSpPr>
          <p:spPr>
            <a:xfrm>
              <a:off x="7989416" y="3226675"/>
              <a:ext cx="72000" cy="0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/>
          </p:nvCxnSpPr>
          <p:spPr>
            <a:xfrm>
              <a:off x="7989416" y="3518819"/>
              <a:ext cx="72000" cy="0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/>
            <p:nvPr/>
          </p:nvCxnSpPr>
          <p:spPr>
            <a:xfrm>
              <a:off x="7989416" y="3810963"/>
              <a:ext cx="72000" cy="0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/>
          </p:nvCxnSpPr>
          <p:spPr>
            <a:xfrm>
              <a:off x="7989416" y="4103107"/>
              <a:ext cx="72000" cy="0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/>
            <p:nvPr/>
          </p:nvCxnSpPr>
          <p:spPr>
            <a:xfrm>
              <a:off x="7989416" y="4395251"/>
              <a:ext cx="72000" cy="0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/>
            <p:nvPr/>
          </p:nvCxnSpPr>
          <p:spPr>
            <a:xfrm>
              <a:off x="7989416" y="4687395"/>
              <a:ext cx="72000" cy="0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/>
            <p:nvPr/>
          </p:nvCxnSpPr>
          <p:spPr>
            <a:xfrm>
              <a:off x="7989416" y="4979539"/>
              <a:ext cx="72000" cy="0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/>
            <p:nvPr/>
          </p:nvCxnSpPr>
          <p:spPr>
            <a:xfrm>
              <a:off x="7989416" y="5271683"/>
              <a:ext cx="72000" cy="0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/>
            <p:nvPr/>
          </p:nvCxnSpPr>
          <p:spPr>
            <a:xfrm>
              <a:off x="7989416" y="5563827"/>
              <a:ext cx="72000" cy="0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/>
            <p:nvPr/>
          </p:nvCxnSpPr>
          <p:spPr>
            <a:xfrm>
              <a:off x="7989416" y="5855971"/>
              <a:ext cx="72000" cy="0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/>
            <p:nvPr/>
          </p:nvCxnSpPr>
          <p:spPr>
            <a:xfrm>
              <a:off x="7989416" y="1181667"/>
              <a:ext cx="72000" cy="0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/>
            <p:nvPr/>
          </p:nvCxnSpPr>
          <p:spPr>
            <a:xfrm>
              <a:off x="7989416" y="1327739"/>
              <a:ext cx="72000" cy="0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/>
            <p:nvPr/>
          </p:nvCxnSpPr>
          <p:spPr>
            <a:xfrm>
              <a:off x="7989416" y="1619883"/>
              <a:ext cx="72000" cy="0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/>
            <p:cNvCxnSpPr/>
            <p:nvPr/>
          </p:nvCxnSpPr>
          <p:spPr>
            <a:xfrm>
              <a:off x="7989416" y="1912027"/>
              <a:ext cx="72000" cy="0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/>
            <p:nvPr/>
          </p:nvCxnSpPr>
          <p:spPr>
            <a:xfrm>
              <a:off x="7989416" y="2204171"/>
              <a:ext cx="72000" cy="0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/>
          </p:nvCxnSpPr>
          <p:spPr>
            <a:xfrm>
              <a:off x="7989416" y="2496315"/>
              <a:ext cx="72000" cy="0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/>
          </p:nvCxnSpPr>
          <p:spPr>
            <a:xfrm>
              <a:off x="7989416" y="2788459"/>
              <a:ext cx="72000" cy="0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/>
          </p:nvCxnSpPr>
          <p:spPr>
            <a:xfrm>
              <a:off x="7989416" y="3080603"/>
              <a:ext cx="72000" cy="0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/>
          </p:nvCxnSpPr>
          <p:spPr>
            <a:xfrm>
              <a:off x="7989416" y="3372747"/>
              <a:ext cx="72000" cy="0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/>
          </p:nvCxnSpPr>
          <p:spPr>
            <a:xfrm>
              <a:off x="7989416" y="3664891"/>
              <a:ext cx="72000" cy="0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/>
          </p:nvCxnSpPr>
          <p:spPr>
            <a:xfrm>
              <a:off x="7989416" y="3957035"/>
              <a:ext cx="72000" cy="0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/>
          </p:nvCxnSpPr>
          <p:spPr>
            <a:xfrm>
              <a:off x="7989416" y="4249179"/>
              <a:ext cx="72000" cy="0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/>
          </p:nvCxnSpPr>
          <p:spPr>
            <a:xfrm>
              <a:off x="7989416" y="4541323"/>
              <a:ext cx="72000" cy="0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/>
          </p:nvCxnSpPr>
          <p:spPr>
            <a:xfrm>
              <a:off x="7989416" y="4833467"/>
              <a:ext cx="72000" cy="0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/>
          </p:nvCxnSpPr>
          <p:spPr>
            <a:xfrm>
              <a:off x="7989416" y="5125611"/>
              <a:ext cx="72000" cy="0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/>
          </p:nvCxnSpPr>
          <p:spPr>
            <a:xfrm>
              <a:off x="7989416" y="5417755"/>
              <a:ext cx="72000" cy="0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/>
          </p:nvCxnSpPr>
          <p:spPr>
            <a:xfrm>
              <a:off x="7989416" y="5709899"/>
              <a:ext cx="72000" cy="0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/>
            <p:cNvCxnSpPr/>
            <p:nvPr/>
          </p:nvCxnSpPr>
          <p:spPr>
            <a:xfrm>
              <a:off x="7989416" y="1400775"/>
              <a:ext cx="72000" cy="0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/>
            <p:cNvCxnSpPr/>
            <p:nvPr/>
          </p:nvCxnSpPr>
          <p:spPr>
            <a:xfrm>
              <a:off x="7989416" y="1692919"/>
              <a:ext cx="72000" cy="0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/>
            <p:cNvCxnSpPr/>
            <p:nvPr/>
          </p:nvCxnSpPr>
          <p:spPr>
            <a:xfrm>
              <a:off x="7989416" y="1985063"/>
              <a:ext cx="72000" cy="0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/>
            <p:cNvCxnSpPr/>
            <p:nvPr/>
          </p:nvCxnSpPr>
          <p:spPr>
            <a:xfrm>
              <a:off x="7989416" y="2277207"/>
              <a:ext cx="72000" cy="0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/>
            <p:cNvCxnSpPr/>
            <p:nvPr/>
          </p:nvCxnSpPr>
          <p:spPr>
            <a:xfrm>
              <a:off x="7989416" y="2569351"/>
              <a:ext cx="72000" cy="0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/>
            <p:cNvCxnSpPr/>
            <p:nvPr/>
          </p:nvCxnSpPr>
          <p:spPr>
            <a:xfrm>
              <a:off x="7989416" y="2861495"/>
              <a:ext cx="72000" cy="0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/>
            <p:cNvCxnSpPr/>
            <p:nvPr/>
          </p:nvCxnSpPr>
          <p:spPr>
            <a:xfrm>
              <a:off x="7989416" y="3153639"/>
              <a:ext cx="72000" cy="0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/>
            <p:nvPr/>
          </p:nvCxnSpPr>
          <p:spPr>
            <a:xfrm>
              <a:off x="7989416" y="3445783"/>
              <a:ext cx="72000" cy="0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/>
            <p:nvPr/>
          </p:nvCxnSpPr>
          <p:spPr>
            <a:xfrm>
              <a:off x="7989416" y="3737927"/>
              <a:ext cx="72000" cy="0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/>
            <p:nvPr/>
          </p:nvCxnSpPr>
          <p:spPr>
            <a:xfrm>
              <a:off x="7989416" y="4030071"/>
              <a:ext cx="72000" cy="0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/>
            <p:nvPr/>
          </p:nvCxnSpPr>
          <p:spPr>
            <a:xfrm>
              <a:off x="7989416" y="4322215"/>
              <a:ext cx="72000" cy="0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/>
            <p:nvPr/>
          </p:nvCxnSpPr>
          <p:spPr>
            <a:xfrm>
              <a:off x="7989416" y="4614359"/>
              <a:ext cx="72000" cy="0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/>
            <p:nvPr/>
          </p:nvCxnSpPr>
          <p:spPr>
            <a:xfrm>
              <a:off x="7989416" y="4906503"/>
              <a:ext cx="72000" cy="0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/>
            <p:nvPr/>
          </p:nvCxnSpPr>
          <p:spPr>
            <a:xfrm>
              <a:off x="7989416" y="5198647"/>
              <a:ext cx="72000" cy="0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/>
            <p:cNvCxnSpPr/>
            <p:nvPr/>
          </p:nvCxnSpPr>
          <p:spPr>
            <a:xfrm>
              <a:off x="7989416" y="5490791"/>
              <a:ext cx="72000" cy="0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/>
            <p:nvPr/>
          </p:nvCxnSpPr>
          <p:spPr>
            <a:xfrm>
              <a:off x="7989416" y="5782935"/>
              <a:ext cx="72000" cy="0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/>
            <p:nvPr/>
          </p:nvCxnSpPr>
          <p:spPr>
            <a:xfrm>
              <a:off x="7989416" y="1254703"/>
              <a:ext cx="72000" cy="0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/>
          </p:nvCxnSpPr>
          <p:spPr>
            <a:xfrm>
              <a:off x="7989416" y="1546847"/>
              <a:ext cx="72000" cy="0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/>
            <p:nvPr/>
          </p:nvCxnSpPr>
          <p:spPr>
            <a:xfrm>
              <a:off x="7989416" y="1838991"/>
              <a:ext cx="72000" cy="0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/>
            <p:nvPr/>
          </p:nvCxnSpPr>
          <p:spPr>
            <a:xfrm>
              <a:off x="7989416" y="2131135"/>
              <a:ext cx="72000" cy="0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/>
            <p:nvPr/>
          </p:nvCxnSpPr>
          <p:spPr>
            <a:xfrm>
              <a:off x="7989416" y="2423279"/>
              <a:ext cx="72000" cy="0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/>
            <p:nvPr/>
          </p:nvCxnSpPr>
          <p:spPr>
            <a:xfrm>
              <a:off x="7989416" y="2715423"/>
              <a:ext cx="72000" cy="0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/>
            <p:cNvCxnSpPr/>
            <p:nvPr/>
          </p:nvCxnSpPr>
          <p:spPr>
            <a:xfrm>
              <a:off x="7989416" y="3007567"/>
              <a:ext cx="72000" cy="0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/>
            <p:cNvCxnSpPr/>
            <p:nvPr/>
          </p:nvCxnSpPr>
          <p:spPr>
            <a:xfrm>
              <a:off x="7989416" y="3299711"/>
              <a:ext cx="72000" cy="0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/>
            <p:cNvCxnSpPr/>
            <p:nvPr/>
          </p:nvCxnSpPr>
          <p:spPr>
            <a:xfrm>
              <a:off x="7989416" y="3591855"/>
              <a:ext cx="72000" cy="0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/>
            <p:cNvCxnSpPr/>
            <p:nvPr/>
          </p:nvCxnSpPr>
          <p:spPr>
            <a:xfrm>
              <a:off x="7989416" y="3883999"/>
              <a:ext cx="72000" cy="0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/>
            <p:cNvCxnSpPr/>
            <p:nvPr/>
          </p:nvCxnSpPr>
          <p:spPr>
            <a:xfrm>
              <a:off x="7989416" y="4176143"/>
              <a:ext cx="72000" cy="0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/>
            <p:cNvCxnSpPr/>
            <p:nvPr/>
          </p:nvCxnSpPr>
          <p:spPr>
            <a:xfrm>
              <a:off x="7989416" y="4468287"/>
              <a:ext cx="72000" cy="0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/>
            <p:cNvCxnSpPr/>
            <p:nvPr/>
          </p:nvCxnSpPr>
          <p:spPr>
            <a:xfrm>
              <a:off x="7989416" y="4760431"/>
              <a:ext cx="72000" cy="0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/>
            <p:cNvCxnSpPr/>
            <p:nvPr/>
          </p:nvCxnSpPr>
          <p:spPr>
            <a:xfrm>
              <a:off x="7989416" y="5052575"/>
              <a:ext cx="72000" cy="0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/>
            <p:cNvCxnSpPr/>
            <p:nvPr/>
          </p:nvCxnSpPr>
          <p:spPr>
            <a:xfrm>
              <a:off x="7989416" y="5344719"/>
              <a:ext cx="72000" cy="0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/>
            <p:cNvCxnSpPr/>
            <p:nvPr/>
          </p:nvCxnSpPr>
          <p:spPr>
            <a:xfrm>
              <a:off x="7989416" y="5636863"/>
              <a:ext cx="72000" cy="0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/>
            <p:cNvCxnSpPr/>
            <p:nvPr/>
          </p:nvCxnSpPr>
          <p:spPr>
            <a:xfrm>
              <a:off x="7989416" y="5929007"/>
              <a:ext cx="72000" cy="0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2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7113588" y="6238875"/>
            <a:ext cx="1905000" cy="457200"/>
          </a:xfrm>
          <a:noFill/>
        </p:spPr>
        <p:txBody>
          <a:bodyPr anchor="t" anchorCtr="0"/>
          <a:lstStyle/>
          <a:p>
            <a:pPr algn="r"/>
            <a:r>
              <a: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38</a:t>
            </a:r>
          </a:p>
        </p:txBody>
      </p:sp>
      <p:grpSp>
        <p:nvGrpSpPr>
          <p:cNvPr id="193" name="Group 192"/>
          <p:cNvGrpSpPr/>
          <p:nvPr/>
        </p:nvGrpSpPr>
        <p:grpSpPr>
          <a:xfrm>
            <a:off x="8251590" y="3419600"/>
            <a:ext cx="621807" cy="1090616"/>
            <a:chOff x="8238962" y="2324795"/>
            <a:chExt cx="621807" cy="119148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4" name="TextBox 193"/>
                <p:cNvSpPr txBox="1"/>
                <p:nvPr/>
              </p:nvSpPr>
              <p:spPr>
                <a:xfrm>
                  <a:off x="8403360" y="2522676"/>
                  <a:ext cx="457409" cy="621530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 wrap="square" rtlCol="1">
                  <a:spAutoFit/>
                </a:bodyPr>
                <a:lstStyle/>
                <a:p>
                  <a:pPr algn="r" rtl="1" fontAlgn="auto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kern="0" smtClean="0">
                                <a:solidFill>
                                  <a:prstClr val="white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3200" kern="0" smtClean="0">
                                <a:solidFill>
                                  <a:prstClr val="white"/>
                                </a:solidFill>
                                <a:latin typeface="Cambria Math" panose="02040503050406030204" pitchFamily="18" charset="0"/>
                              </a:rPr>
                              <m:t>𝛄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3200" b="0" kern="0" smtClean="0">
                                <a:solidFill>
                                  <a:prstClr val="white"/>
                                </a:solidFill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</m:oMath>
                    </m:oMathPara>
                  </a14:m>
                  <a:endParaRPr lang="he-IL" sz="3200" b="0" kern="0" dirty="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</mc:Choice>
          <mc:Fallback xmlns="">
            <p:sp>
              <p:nvSpPr>
                <p:cNvPr id="510" name="TextBox 50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03360" y="2522676"/>
                  <a:ext cx="457409" cy="621530"/>
                </a:xfrm>
                <a:prstGeom prst="rect">
                  <a:avLst/>
                </a:prstGeom>
                <a:blipFill rotWithShape="0">
                  <a:blip r:embed="rId16"/>
                  <a:stretch>
                    <a:fillRect/>
                  </a:stretch>
                </a:blipFill>
                <a:ln w="12700">
                  <a:noFill/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5" name="Left Brace 194"/>
            <p:cNvSpPr/>
            <p:nvPr/>
          </p:nvSpPr>
          <p:spPr bwMode="auto">
            <a:xfrm flipH="1">
              <a:off x="8238962" y="2324795"/>
              <a:ext cx="197614" cy="1191483"/>
            </a:xfrm>
            <a:prstGeom prst="leftBrace">
              <a:avLst>
                <a:gd name="adj1" fmla="val 72562"/>
                <a:gd name="adj2" fmla="val 50000"/>
              </a:avLst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endParaRPr lang="he-IL">
                <a:solidFill>
                  <a:prstClr val="black"/>
                </a:solidFill>
              </a:endParaRPr>
            </a:p>
          </p:txBody>
        </p:sp>
      </p:grpSp>
      <p:sp>
        <p:nvSpPr>
          <p:cNvPr id="4" name="Bent Arrow 3"/>
          <p:cNvSpPr/>
          <p:nvPr/>
        </p:nvSpPr>
        <p:spPr>
          <a:xfrm flipV="1">
            <a:off x="1082023" y="1790222"/>
            <a:ext cx="762757" cy="821677"/>
          </a:xfrm>
          <a:prstGeom prst="bentArrow">
            <a:avLst>
              <a:gd name="adj1" fmla="val 25000"/>
              <a:gd name="adj2" fmla="val 27588"/>
              <a:gd name="adj3" fmla="val 25000"/>
              <a:gd name="adj4" fmla="val 43750"/>
            </a:avLst>
          </a:prstGeom>
          <a:solidFill>
            <a:schemeClr val="tx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>
              <a:solidFill>
                <a:schemeClr val="tx1"/>
              </a:solidFill>
            </a:endParaRPr>
          </a:p>
        </p:txBody>
      </p:sp>
      <p:grpSp>
        <p:nvGrpSpPr>
          <p:cNvPr id="113" name="Group 112"/>
          <p:cNvGrpSpPr/>
          <p:nvPr/>
        </p:nvGrpSpPr>
        <p:grpSpPr>
          <a:xfrm flipH="1">
            <a:off x="7165428" y="3564380"/>
            <a:ext cx="987567" cy="1090616"/>
            <a:chOff x="8238962" y="2324795"/>
            <a:chExt cx="987567" cy="119148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4" name="TextBox 113"/>
                <p:cNvSpPr txBox="1"/>
                <p:nvPr/>
              </p:nvSpPr>
              <p:spPr>
                <a:xfrm>
                  <a:off x="8769120" y="2522676"/>
                  <a:ext cx="457409" cy="585060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 wrap="square" rtlCol="1">
                  <a:spAutoFit/>
                </a:bodyPr>
                <a:lstStyle/>
                <a:p>
                  <a:pPr algn="r" rtl="1" fontAlgn="auto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kern="0" smtClean="0">
                                <a:solidFill>
                                  <a:prstClr val="white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3200" kern="0" smtClean="0">
                                <a:solidFill>
                                  <a:prstClr val="white"/>
                                </a:solidFill>
                                <a:latin typeface="Cambria Math" panose="02040503050406030204" pitchFamily="18" charset="0"/>
                              </a:rPr>
                              <m:t>𝛄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3200" b="0" kern="0" smtClean="0">
                                <a:solidFill>
                                  <a:prstClr val="white"/>
                                </a:solidFill>
                                <a:latin typeface="Cambria Math" panose="02040503050406030204" pitchFamily="18" charset="0"/>
                              </a:rPr>
                              <m:t>i</m:t>
                            </m:r>
                            <m:r>
                              <a:rPr lang="en-US" sz="3200" b="0" i="0" kern="0" smtClean="0">
                                <a:solidFill>
                                  <a:prstClr val="white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3200" b="0" i="0" kern="0" smtClean="0">
                                <a:solidFill>
                                  <a:prstClr val="white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he-IL" sz="3200" b="0" kern="0" dirty="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</mc:Choice>
          <mc:Fallback xmlns="">
            <p:sp>
              <p:nvSpPr>
                <p:cNvPr id="114" name="TextBox 1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69120" y="2522676"/>
                  <a:ext cx="457409" cy="585060"/>
                </a:xfrm>
                <a:prstGeom prst="rect">
                  <a:avLst/>
                </a:prstGeom>
                <a:blipFill>
                  <a:blip r:embed="rId35"/>
                  <a:stretch>
                    <a:fillRect r="-74667"/>
                  </a:stretch>
                </a:blipFill>
                <a:ln w="12700">
                  <a:noFill/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5" name="Left Brace 114"/>
            <p:cNvSpPr/>
            <p:nvPr/>
          </p:nvSpPr>
          <p:spPr bwMode="auto">
            <a:xfrm flipH="1">
              <a:off x="8238962" y="2324795"/>
              <a:ext cx="197614" cy="1191483"/>
            </a:xfrm>
            <a:prstGeom prst="leftBrace">
              <a:avLst>
                <a:gd name="adj1" fmla="val 72562"/>
                <a:gd name="adj2" fmla="val 50000"/>
              </a:avLst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endParaRPr lang="he-IL">
                <a:solidFill>
                  <a:prstClr val="black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8245856" y="5247754"/>
                <a:ext cx="617477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>
                          <a:solidFill>
                            <a:prstClr val="white"/>
                          </a:solidFill>
                          <a:latin typeface="Cambria Math" panose="02040503050406030204" pitchFamily="18" charset="0"/>
                        </a:rPr>
                        <m:t>𝚪</m:t>
                      </m:r>
                    </m:oMath>
                  </m:oMathPara>
                </a14:m>
                <a:endParaRPr lang="he-IL" sz="4000" dirty="0"/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5856" y="5247754"/>
                <a:ext cx="617477" cy="707886"/>
              </a:xfrm>
              <a:prstGeom prst="rect">
                <a:avLst/>
              </a:prstGeom>
              <a:blipFill>
                <a:blip r:embed="rId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49010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/>
      <p:bldP spid="9" grpId="0" animBg="1"/>
      <p:bldP spid="4" grpId="0" animBg="1"/>
      <p:bldP spid="16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/>
              <a:t>Success of OMP</a:t>
            </a:r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le 6"/>
              <p:cNvSpPr/>
              <p:nvPr/>
            </p:nvSpPr>
            <p:spPr>
              <a:xfrm>
                <a:off x="1347787" y="1614829"/>
                <a:ext cx="5254181" cy="2955559"/>
              </a:xfrm>
              <a:prstGeom prst="roundRect">
                <a:avLst>
                  <a:gd name="adj" fmla="val 10192"/>
                </a:avLst>
              </a:prstGeom>
              <a:solidFill>
                <a:srgbClr val="000066"/>
              </a:solidFill>
              <a:ln>
                <a:noFill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457200" indent="-274638" algn="l" fontAlgn="auto"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dirty="0">
                    <a:solidFill>
                      <a:prstClr val="white"/>
                    </a:solidFill>
                  </a:rPr>
                  <a:t>Theorem: </a:t>
                </a:r>
                <a:r>
                  <a:rPr lang="en-US" b="0" dirty="0">
                    <a:solidFill>
                      <a:prstClr val="white">
                        <a:lumMod val="50000"/>
                      </a:prstClr>
                    </a:solidFill>
                  </a:rPr>
                  <a:t>If </a:t>
                </a:r>
                <a14:m>
                  <m:oMath xmlns:m="http://schemas.openxmlformats.org/officeDocument/2006/math">
                    <m:r>
                      <a:rPr lang="en-US" smtClean="0">
                        <a:solidFill>
                          <a:prstClr val="white">
                            <a:lumMod val="50000"/>
                          </a:prstClr>
                        </a:solidFill>
                        <a:latin typeface="Cambria Math" panose="02040503050406030204" pitchFamily="18" charset="0"/>
                      </a:rPr>
                      <m:t>𝐘</m:t>
                    </m:r>
                    <m:r>
                      <a:rPr lang="en-US" smtClean="0">
                        <a:solidFill>
                          <a:prstClr val="white">
                            <a:lumMod val="50000"/>
                          </a:prst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mtClean="0">
                        <a:solidFill>
                          <a:prstClr val="white">
                            <a:lumMod val="50000"/>
                          </a:prstClr>
                        </a:solidFill>
                        <a:latin typeface="Cambria Math" panose="02040503050406030204" pitchFamily="18" charset="0"/>
                      </a:rPr>
                      <m:t>𝐃</m:t>
                    </m:r>
                    <m:r>
                      <a:rPr lang="en-US" smtClean="0">
                        <a:solidFill>
                          <a:prstClr val="white">
                            <a:lumMod val="50000"/>
                          </a:prstClr>
                        </a:solidFill>
                        <a:latin typeface="Cambria Math" panose="02040503050406030204" pitchFamily="18" charset="0"/>
                      </a:rPr>
                      <m:t>𝚪</m:t>
                    </m:r>
                    <m:r>
                      <a:rPr lang="en-US" smtClean="0">
                        <a:solidFill>
                          <a:prstClr val="white">
                            <a:lumMod val="50000"/>
                          </a:prstClr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mtClean="0">
                        <a:solidFill>
                          <a:prstClr val="white">
                            <a:lumMod val="50000"/>
                          </a:prstClr>
                        </a:solidFill>
                        <a:latin typeface="Cambria Math" panose="02040503050406030204" pitchFamily="18" charset="0"/>
                      </a:rPr>
                      <m:t>𝐄</m:t>
                    </m:r>
                  </m:oMath>
                </a14:m>
                <a:r>
                  <a:rPr lang="en-US" b="0" dirty="0">
                    <a:solidFill>
                      <a:prstClr val="white">
                        <a:lumMod val="50000"/>
                      </a:prstClr>
                    </a:solidFill>
                  </a:rPr>
                  <a:t> where</a:t>
                </a:r>
              </a:p>
              <a:p>
                <a:pPr marL="457200" indent="-274638" algn="l" fontAlgn="auto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solidFill>
                                <a:srgbClr val="FFC000"/>
                              </a:solidFill>
                              <a:latin typeface="Cambria Math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i="1">
                                  <a:solidFill>
                                    <a:srgbClr val="FFC000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𝚪</m:t>
                              </m:r>
                            </m:e>
                          </m:d>
                        </m:e>
                        <m:sub>
                          <m:r>
                            <a:rPr lang="en-US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,∞</m:t>
                          </m:r>
                        </m:sub>
                        <m:sup>
                          <m:r>
                            <a:rPr lang="en-US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𝐬</m:t>
                          </m:r>
                        </m:sup>
                      </m:sSubSup>
                      <m:r>
                        <a:rPr lang="en-US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FFC000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  <m:d>
                        <m:dPr>
                          <m:ctrlPr>
                            <a:rPr lang="en-US" i="1">
                              <a:solidFill>
                                <a:srgbClr val="FFC00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solidFill>
                                    <a:srgbClr val="FFC000"/>
                                  </a:solidFill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num>
                            <m:den>
                              <m:r>
                                <a:rPr lang="en-US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𝛍</m:t>
                              </m:r>
                            </m:den>
                          </m:f>
                        </m:e>
                      </m:d>
                      <m:r>
                        <a:rPr lang="en-US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FFC000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𝛍</m:t>
                          </m:r>
                        </m:den>
                      </m:f>
                      <m:r>
                        <a:rPr lang="en-US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i="1" smtClean="0">
                              <a:solidFill>
                                <a:srgbClr val="FFC000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i="1" smtClean="0">
                                  <a:solidFill>
                                    <a:srgbClr val="FFC000"/>
                                  </a:solidFill>
                                  <a:latin typeface="Cambria Math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i="1">
                                      <a:solidFill>
                                        <a:srgbClr val="FFC000"/>
                                      </a:solidFill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𝐄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,∞</m:t>
                              </m:r>
                            </m:sub>
                            <m:sup>
                              <m:r>
                                <a:rPr lang="en-US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𝐩</m:t>
                              </m:r>
                            </m:sup>
                          </m:sSubSup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i="1" smtClean="0">
                                  <a:solidFill>
                                    <a:srgbClr val="FFC000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solidFill>
                                        <a:srgbClr val="FFC00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i="1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𝚪</m:t>
                                  </m:r>
                                </m:e>
                                <m:sub>
                                  <m:r>
                                    <a:rPr lang="en-US" i="1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𝐦𝐢𝐧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en-US" dirty="0">
                  <a:solidFill>
                    <a:prstClr val="white">
                      <a:lumMod val="50000"/>
                    </a:prstClr>
                  </a:solidFill>
                </a:endParaRPr>
              </a:p>
              <a:p>
                <a:pPr marL="457200" indent="-274638" algn="l" fontAlgn="auto"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b="0" dirty="0">
                    <a:solidFill>
                      <a:prstClr val="white">
                        <a:lumMod val="50000"/>
                      </a:prstClr>
                    </a:solidFill>
                  </a:rPr>
                  <a:t>then </a:t>
                </a:r>
                <a:r>
                  <a:rPr lang="en-US" dirty="0">
                    <a:solidFill>
                      <a:srgbClr val="FFC000"/>
                    </a:solidFill>
                  </a:rPr>
                  <a:t>OMP</a:t>
                </a:r>
                <a:r>
                  <a:rPr lang="en-US" b="0" dirty="0">
                    <a:solidFill>
                      <a:prstClr val="white">
                        <a:lumMod val="50000"/>
                      </a:prstClr>
                    </a:solidFill>
                  </a:rPr>
                  <a:t> run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prstClr val="white">
                                <a:lumMod val="50000"/>
                              </a:prstClr>
                            </a:solidFill>
                            <a:latin typeface="Cambria Math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b="0" i="1" smtClean="0">
                                <a:solidFill>
                                  <a:prstClr val="white">
                                    <a:lumMod val="50000"/>
                                  </a:prstClr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mtClean="0">
                                <a:solidFill>
                                  <a:prstClr val="white">
                                    <a:lumMod val="50000"/>
                                  </a:prstClr>
                                </a:solidFill>
                                <a:latin typeface="Cambria Math" panose="02040503050406030204" pitchFamily="18" charset="0"/>
                              </a:rPr>
                              <m:t>𝚪</m:t>
                            </m:r>
                          </m:e>
                        </m:d>
                      </m:e>
                      <m:sub>
                        <m:r>
                          <a:rPr lang="en-US" b="0" i="1" smtClean="0">
                            <a:solidFill>
                              <a:prstClr val="white">
                                <a:lumMod val="50000"/>
                              </a:prst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b="0" dirty="0">
                    <a:solidFill>
                      <a:prstClr val="white">
                        <a:lumMod val="50000"/>
                      </a:prstClr>
                    </a:solidFill>
                  </a:rPr>
                  <a:t> iterations</a:t>
                </a:r>
              </a:p>
              <a:p>
                <a:pPr marL="457200" indent="-274638" algn="l" fontAlgn="auto">
                  <a:spcBef>
                    <a:spcPts val="300"/>
                  </a:spcBef>
                  <a:spcAft>
                    <a:spcPts val="300"/>
                  </a:spcAft>
                  <a:buFontTx/>
                  <a:buAutoNum type="arabicPeriod"/>
                </a:pPr>
                <a:r>
                  <a:rPr lang="en-US" b="0" dirty="0">
                    <a:solidFill>
                      <a:prstClr val="white">
                        <a:lumMod val="50000"/>
                      </a:prstClr>
                    </a:solidFill>
                  </a:rPr>
                  <a:t> </a:t>
                </a:r>
                <a:r>
                  <a:rPr lang="en-US" dirty="0">
                    <a:solidFill>
                      <a:srgbClr val="FFC000"/>
                    </a:solidFill>
                  </a:rPr>
                  <a:t>Finds the correct support</a:t>
                </a:r>
              </a:p>
              <a:p>
                <a:pPr marL="457200" indent="-274638" algn="l" fontAlgn="auto">
                  <a:spcBef>
                    <a:spcPts val="300"/>
                  </a:spcBef>
                  <a:spcAft>
                    <a:spcPts val="300"/>
                  </a:spcAft>
                  <a:buFontTx/>
                  <a:buAutoNum type="arabicPeriod"/>
                </a:pPr>
                <a:r>
                  <a:rPr lang="en-US" b="0" dirty="0">
                    <a:solidFill>
                      <a:prstClr val="white">
                        <a:lumMod val="50000"/>
                      </a:prstClr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prstClr val="white">
                                <a:lumMod val="50000"/>
                              </a:prstClr>
                            </a:solidFill>
                            <a:latin typeface="Cambria Math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he-IL" b="0" i="1">
                                <a:solidFill>
                                  <a:prstClr val="white">
                                    <a:lumMod val="50000"/>
                                  </a:prstClr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>
                                    <a:solidFill>
                                      <a:prstClr val="white">
                                        <a:lumMod val="50000"/>
                                      </a:prstClr>
                                    </a:solidFill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>
                                    <a:solidFill>
                                      <a:prstClr val="white">
                                        <a:lumMod val="50000"/>
                                      </a:prstClr>
                                    </a:solidFill>
                                    <a:latin typeface="Cambria Math" panose="02040503050406030204" pitchFamily="18" charset="0"/>
                                  </a:rPr>
                                  <m:t>𝚪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b="0">
                                    <a:solidFill>
                                      <a:prstClr val="white">
                                        <a:lumMod val="50000"/>
                                      </a:prstClr>
                                    </a:solidFill>
                                    <a:latin typeface="Cambria Math" panose="02040503050406030204" pitchFamily="18" charset="0"/>
                                  </a:rPr>
                                  <m:t>OMP</m:t>
                                </m:r>
                              </m:sub>
                            </m:sSub>
                            <m:r>
                              <a:rPr lang="he-IL" smtClean="0">
                                <a:solidFill>
                                  <a:prstClr val="white">
                                    <a:lumMod val="50000"/>
                                  </a:prstClr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he-IL">
                                <a:solidFill>
                                  <a:prstClr val="white">
                                    <a:lumMod val="50000"/>
                                  </a:prstClr>
                                </a:solidFill>
                                <a:latin typeface="Cambria Math" panose="02040503050406030204" pitchFamily="18" charset="0"/>
                              </a:rPr>
                              <m:t>𝚪</m:t>
                            </m:r>
                          </m:e>
                        </m:d>
                      </m:e>
                      <m:sub>
                        <m:r>
                          <a:rPr lang="en-US" b="0" smtClean="0">
                            <a:solidFill>
                              <a:prstClr val="white">
                                <a:lumMod val="50000"/>
                              </a:prst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b="0" smtClean="0">
                            <a:solidFill>
                              <a:prstClr val="white">
                                <a:lumMod val="50000"/>
                              </a:prst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b="0">
                        <a:solidFill>
                          <a:prstClr val="white">
                            <a:lumMod val="50000"/>
                          </a:prstClr>
                        </a:solidFill>
                        <a:latin typeface="Cambria Math" panose="02040503050406030204" pitchFamily="18" charset="0"/>
                      </a:rPr>
                      <m:t>≤</m:t>
                    </m:r>
                    <m:f>
                      <m:fPr>
                        <m:ctrlPr>
                          <a:rPr lang="en-US" b="0" i="1">
                            <a:solidFill>
                              <a:prstClr val="white">
                                <a:lumMod val="50000"/>
                              </a:prstClr>
                            </a:solidFill>
                            <a:latin typeface="Cambria Math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b="0" i="1" smtClean="0">
                                <a:solidFill>
                                  <a:prstClr val="white">
                                    <a:lumMod val="50000"/>
                                  </a:prstClr>
                                </a:solidFill>
                                <a:latin typeface="Cambria Math"/>
                              </a:rPr>
                            </m:ctrlPr>
                          </m:sSub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b="0" i="1">
                                    <a:solidFill>
                                      <a:prstClr val="white">
                                        <a:lumMod val="50000"/>
                                      </a:prstClr>
                                    </a:solidFill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>
                                    <a:solidFill>
                                      <a:prstClr val="white">
                                        <a:lumMod val="50000"/>
                                      </a:prstClr>
                                    </a:solidFill>
                                    <a:latin typeface="Cambria Math" panose="02040503050406030204" pitchFamily="18" charset="0"/>
                                  </a:rPr>
                                  <m:t>𝐄</m:t>
                                </m:r>
                              </m:e>
                            </m:d>
                          </m:e>
                          <m:sub>
                            <m:r>
                              <a:rPr lang="en-US" b="0">
                                <a:solidFill>
                                  <a:prstClr val="white">
                                    <a:lumMod val="50000"/>
                                  </a:prst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b="0" smtClean="0">
                                <a:solidFill>
                                  <a:prstClr val="white">
                                    <a:lumMod val="50000"/>
                                  </a:prst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num>
                      <m:den>
                        <m:r>
                          <a:rPr lang="en-US" b="0">
                            <a:solidFill>
                              <a:prstClr val="white">
                                <a:lumMod val="50000"/>
                              </a:prst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b="0">
                            <a:solidFill>
                              <a:prstClr val="white">
                                <a:lumMod val="50000"/>
                              </a:prstClr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en-US" b="0" i="1">
                                <a:solidFill>
                                  <a:prstClr val="white">
                                    <a:lumMod val="50000"/>
                                  </a:prstClr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prstClr val="white">
                                        <a:lumMod val="50000"/>
                                      </a:prstClr>
                                    </a:solidFill>
                                    <a:latin typeface="Cambria Math"/>
                                  </a:rPr>
                                </m:ctrlPr>
                              </m:sSubSup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b="0" i="1" smtClean="0">
                                        <a:solidFill>
                                          <a:prstClr val="white">
                                            <a:lumMod val="50000"/>
                                          </a:prstClr>
                                        </a:solidFill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mtClean="0">
                                        <a:solidFill>
                                          <a:prstClr val="white">
                                            <a:lumMod val="50000"/>
                                          </a:prst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𝚪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en-US" b="0" smtClean="0">
                                    <a:solidFill>
                                      <a:prstClr val="white">
                                        <a:lumMod val="50000"/>
                                      </a:prst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b="0" smtClean="0">
                                    <a:solidFill>
                                      <a:prstClr val="white">
                                        <a:lumMod val="50000"/>
                                      </a:prstClr>
                                    </a:solidFill>
                                    <a:latin typeface="Cambria Math" panose="02040503050406030204" pitchFamily="18" charset="0"/>
                                  </a:rPr>
                                  <m:t>,∞</m:t>
                                </m:r>
                              </m:sub>
                              <m:sup>
                                <m:r>
                                  <m:rPr>
                                    <m:sty m:val="p"/>
                                  </m:rPr>
                                  <a:rPr lang="en-US" b="0" smtClean="0">
                                    <a:solidFill>
                                      <a:prstClr val="white">
                                        <a:lumMod val="50000"/>
                                      </a:prstClr>
                                    </a:solidFill>
                                    <a:latin typeface="Cambria Math" panose="02040503050406030204" pitchFamily="18" charset="0"/>
                                  </a:rPr>
                                  <m:t>s</m:t>
                                </m:r>
                              </m:sup>
                            </m:sSubSup>
                            <m:r>
                              <a:rPr lang="en-US" b="0">
                                <a:solidFill>
                                  <a:prstClr val="white">
                                    <a:lumMod val="50000"/>
                                  </a:prstClr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>
                                <a:solidFill>
                                  <a:prstClr val="white">
                                    <a:lumMod val="50000"/>
                                  </a:prst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r>
                          <m:rPr>
                            <m:sty m:val="p"/>
                          </m:rPr>
                          <a:rPr lang="en-US" b="0">
                            <a:solidFill>
                              <a:prstClr val="white">
                                <a:lumMod val="50000"/>
                              </a:prstClr>
                            </a:solidFill>
                            <a:latin typeface="Cambria Math" panose="02040503050406030204" pitchFamily="18" charset="0"/>
                          </a:rPr>
                          <m:t>μ</m:t>
                        </m:r>
                      </m:den>
                    </m:f>
                  </m:oMath>
                </a14:m>
                <a:endParaRPr lang="he-IL" b="0" dirty="0">
                  <a:solidFill>
                    <a:prstClr val="white"/>
                  </a:solidFill>
                </a:endParaRPr>
              </a:p>
            </p:txBody>
          </p:sp>
        </mc:Choice>
        <mc:Fallback xmlns="">
          <p:sp>
            <p:nvSpPr>
              <p:cNvPr id="7" name="Rounded 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7787" y="1614829"/>
                <a:ext cx="5254181" cy="2955559"/>
              </a:xfrm>
              <a:prstGeom prst="roundRect">
                <a:avLst>
                  <a:gd name="adj" fmla="val 10192"/>
                </a:avLst>
              </a:prstGeom>
              <a:blipFill rotWithShape="1">
                <a:blip r:embed="rId2"/>
                <a:stretch>
                  <a:fillRect t="-2268"/>
                </a:stretch>
              </a:blipFill>
              <a:ln>
                <a:noFill/>
                <a:miter lim="800000"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Freeform 28"/>
          <p:cNvSpPr>
            <a:spLocks/>
          </p:cNvSpPr>
          <p:nvPr/>
        </p:nvSpPr>
        <p:spPr bwMode="auto">
          <a:xfrm flipH="1">
            <a:off x="425725" y="2708334"/>
            <a:ext cx="922062" cy="768548"/>
          </a:xfrm>
          <a:custGeom>
            <a:avLst/>
            <a:gdLst>
              <a:gd name="T0" fmla="*/ 2147483647 w 567"/>
              <a:gd name="T1" fmla="*/ 2147483647 h 446"/>
              <a:gd name="T2" fmla="*/ 2147483647 w 567"/>
              <a:gd name="T3" fmla="*/ 2147483647 h 446"/>
              <a:gd name="T4" fmla="*/ 2147483647 w 567"/>
              <a:gd name="T5" fmla="*/ 0 h 446"/>
              <a:gd name="T6" fmla="*/ 2147483647 w 567"/>
              <a:gd name="T7" fmla="*/ 2147483647 h 446"/>
              <a:gd name="T8" fmla="*/ 2147483647 w 567"/>
              <a:gd name="T9" fmla="*/ 2147483647 h 446"/>
              <a:gd name="T10" fmla="*/ 2147483647 w 567"/>
              <a:gd name="T11" fmla="*/ 2147483647 h 446"/>
              <a:gd name="T12" fmla="*/ 2147483647 w 567"/>
              <a:gd name="T13" fmla="*/ 2147483647 h 446"/>
              <a:gd name="T14" fmla="*/ 2147483647 w 567"/>
              <a:gd name="T15" fmla="*/ 2147483647 h 446"/>
              <a:gd name="T16" fmla="*/ 2147483647 w 567"/>
              <a:gd name="T17" fmla="*/ 2147483647 h 44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567"/>
              <a:gd name="T28" fmla="*/ 0 h 446"/>
              <a:gd name="T29" fmla="*/ 567 w 567"/>
              <a:gd name="T30" fmla="*/ 446 h 44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567" h="446">
                <a:moveTo>
                  <a:pt x="532" y="30"/>
                </a:moveTo>
                <a:cubicBezTo>
                  <a:pt x="497" y="25"/>
                  <a:pt x="300" y="175"/>
                  <a:pt x="261" y="170"/>
                </a:cubicBezTo>
                <a:cubicBezTo>
                  <a:pt x="222" y="165"/>
                  <a:pt x="338" y="0"/>
                  <a:pt x="296" y="0"/>
                </a:cubicBezTo>
                <a:cubicBezTo>
                  <a:pt x="254" y="0"/>
                  <a:pt x="0" y="98"/>
                  <a:pt x="11" y="170"/>
                </a:cubicBezTo>
                <a:cubicBezTo>
                  <a:pt x="22" y="242"/>
                  <a:pt x="318" y="416"/>
                  <a:pt x="361" y="431"/>
                </a:cubicBezTo>
                <a:cubicBezTo>
                  <a:pt x="404" y="446"/>
                  <a:pt x="244" y="276"/>
                  <a:pt x="271" y="260"/>
                </a:cubicBezTo>
                <a:cubicBezTo>
                  <a:pt x="298" y="244"/>
                  <a:pt x="494" y="346"/>
                  <a:pt x="527" y="336"/>
                </a:cubicBezTo>
                <a:cubicBezTo>
                  <a:pt x="560" y="326"/>
                  <a:pt x="467" y="253"/>
                  <a:pt x="471" y="200"/>
                </a:cubicBezTo>
                <a:cubicBezTo>
                  <a:pt x="475" y="147"/>
                  <a:pt x="567" y="35"/>
                  <a:pt x="532" y="30"/>
                </a:cubicBezTo>
                <a:close/>
              </a:path>
            </a:pathLst>
          </a:custGeom>
          <a:solidFill>
            <a:srgbClr val="FFC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b="0" kern="0">
              <a:solidFill>
                <a:srgbClr val="000000"/>
              </a:solidFill>
            </a:endParaRPr>
          </a:p>
        </p:txBody>
      </p:sp>
      <p:sp>
        <p:nvSpPr>
          <p:cNvPr id="10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7113588" y="6238875"/>
            <a:ext cx="1905000" cy="457200"/>
          </a:xfrm>
          <a:noFill/>
        </p:spPr>
        <p:txBody>
          <a:bodyPr anchor="t" anchorCtr="0"/>
          <a:lstStyle/>
          <a:p>
            <a:pPr algn="r"/>
            <a:r>
              <a:rPr lang="en-US" b="0" dirty="0" smtClean="0">
                <a:solidFill>
                  <a:prstClr val="white">
                    <a:tint val="75000"/>
                  </a:prst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39</a:t>
            </a:r>
            <a:endParaRPr lang="en-US" b="0" dirty="0">
              <a:solidFill>
                <a:prstClr val="white">
                  <a:tint val="75000"/>
                </a:prst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5816008" y="1156936"/>
            <a:ext cx="3243918" cy="915786"/>
            <a:chOff x="5816008" y="1178190"/>
            <a:chExt cx="3243918" cy="915786"/>
          </a:xfrm>
        </p:grpSpPr>
        <p:sp>
          <p:nvSpPr>
            <p:cNvPr id="3" name="TextBox 2"/>
            <p:cNvSpPr txBox="1"/>
            <p:nvPr/>
          </p:nvSpPr>
          <p:spPr>
            <a:xfrm>
              <a:off x="7651139" y="1178190"/>
              <a:ext cx="1408787" cy="707886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2000" b="0" dirty="0">
                  <a:solidFill>
                    <a:srgbClr val="FFC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Local noise (per patch) </a:t>
              </a:r>
              <a:endParaRPr lang="he-IL" sz="2000" b="0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" name="Freeform 5"/>
            <p:cNvSpPr/>
            <p:nvPr/>
          </p:nvSpPr>
          <p:spPr>
            <a:xfrm>
              <a:off x="5816008" y="1474407"/>
              <a:ext cx="1919815" cy="619569"/>
            </a:xfrm>
            <a:custGeom>
              <a:avLst/>
              <a:gdLst>
                <a:gd name="connsiteX0" fmla="*/ 1106424 w 1106424"/>
                <a:gd name="connsiteY0" fmla="*/ 116649 h 518985"/>
                <a:gd name="connsiteX1" fmla="*/ 320040 w 1106424"/>
                <a:gd name="connsiteY1" fmla="*/ 25209 h 518985"/>
                <a:gd name="connsiteX2" fmla="*/ 0 w 1106424"/>
                <a:gd name="connsiteY2" fmla="*/ 518985 h 518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06424" h="518985">
                  <a:moveTo>
                    <a:pt x="1106424" y="116649"/>
                  </a:moveTo>
                  <a:cubicBezTo>
                    <a:pt x="805434" y="37401"/>
                    <a:pt x="504444" y="-41847"/>
                    <a:pt x="320040" y="25209"/>
                  </a:cubicBezTo>
                  <a:cubicBezTo>
                    <a:pt x="135636" y="92265"/>
                    <a:pt x="67818" y="305625"/>
                    <a:pt x="0" y="518985"/>
                  </a:cubicBezTo>
                </a:path>
              </a:pathLst>
            </a:custGeom>
            <a:noFill/>
            <a:ln w="38100">
              <a:solidFill>
                <a:srgbClr val="FFC000"/>
              </a:solidFill>
              <a:headEnd type="none"/>
              <a:tailEnd type="stealth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endParaRPr lang="he-IL">
                <a:solidFill>
                  <a:prstClr val="white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2523744" y="4772437"/>
                <a:ext cx="6188456" cy="1200329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r>
                  <a:rPr lang="en-US" b="0" dirty="0">
                    <a:solidFill>
                      <a:prstClr val="white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This is a much better result – it allows </a:t>
                </a:r>
                <a:br>
                  <a:rPr lang="en-US" b="0" dirty="0">
                    <a:solidFill>
                      <a:prstClr val="white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lang="en-US" b="0" dirty="0">
                    <a:solidFill>
                      <a:prstClr val="white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few non-zeros </a:t>
                </a:r>
                <a:r>
                  <a:rPr lang="en-US" b="0" dirty="0">
                    <a:solidFill>
                      <a:srgbClr val="FFC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locally in each stripe</a:t>
                </a:r>
                <a:r>
                  <a:rPr lang="en-US" b="0" dirty="0">
                    <a:solidFill>
                      <a:prstClr val="white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, implying a permitted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>
                        <a:solidFill>
                          <a:prstClr val="white"/>
                        </a:solidFill>
                        <a:latin typeface="Cambria Math"/>
                        <a:ea typeface="Cambria Math" panose="02040503050406030204" pitchFamily="18" charset="0"/>
                      </a:rPr>
                      <m:t>O</m:t>
                    </m:r>
                    <m:d>
                      <m:dPr>
                        <m:ctrlPr>
                          <a:rPr lang="en-US" b="0" i="1" smtClean="0">
                            <a:solidFill>
                              <a:prstClr val="white"/>
                            </a:solidFill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</m:d>
                  </m:oMath>
                </a14:m>
                <a:r>
                  <a:rPr lang="en-US" b="0" dirty="0">
                    <a:solidFill>
                      <a:prstClr val="white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non-zeros globally </a:t>
                </a:r>
                <a:endParaRPr lang="he-IL" b="0" dirty="0">
                  <a:solidFill>
                    <a:prstClr val="white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3744" y="4772437"/>
                <a:ext cx="6188456" cy="1200329"/>
              </a:xfrm>
              <a:prstGeom prst="rect">
                <a:avLst/>
              </a:prstGeom>
              <a:blipFill>
                <a:blip r:embed="rId4"/>
                <a:stretch>
                  <a:fillRect t="-4061" r="-493" b="-10660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 Box 25"/>
          <p:cNvSpPr txBox="1">
            <a:spLocks noChangeArrowheads="1"/>
          </p:cNvSpPr>
          <p:nvPr/>
        </p:nvSpPr>
        <p:spPr bwMode="auto">
          <a:xfrm>
            <a:off x="6599637" y="4041375"/>
            <a:ext cx="242252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spcBef>
                <a:spcPct val="10000"/>
              </a:spcBef>
            </a:pPr>
            <a:r>
              <a:rPr lang="en-US" sz="1600" b="0" dirty="0">
                <a:solidFill>
                  <a:srgbClr val="00CCFF"/>
                </a:solidFill>
                <a:latin typeface="Calibri" panose="020F0502020204030204" pitchFamily="34" charset="0"/>
                <a:cs typeface="Tahoma" pitchFamily="34" charset="0"/>
              </a:rPr>
              <a:t>Papyan, Sulam &amp; Elad (‘17)</a:t>
            </a:r>
          </a:p>
        </p:txBody>
      </p:sp>
    </p:spTree>
    <p:extLst>
      <p:ext uri="{BB962C8B-B14F-4D97-AF65-F5344CB8AC3E}">
        <p14:creationId xmlns:p14="http://schemas.microsoft.com/office/powerpoint/2010/main" val="1135512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" grpId="0" animBg="1"/>
      <p:bldP spid="8" grpId="0"/>
      <p:bldP spid="1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Line 4"/>
          <p:cNvSpPr>
            <a:spLocks noChangeShapeType="1"/>
          </p:cNvSpPr>
          <p:nvPr/>
        </p:nvSpPr>
        <p:spPr bwMode="auto">
          <a:xfrm>
            <a:off x="0" y="1082675"/>
            <a:ext cx="9144000" cy="0"/>
          </a:xfrm>
          <a:prstGeom prst="line">
            <a:avLst/>
          </a:prstGeom>
          <a:noFill/>
          <a:ln w="76200">
            <a:solidFill>
              <a:srgbClr val="FFC000"/>
            </a:solidFill>
            <a:round/>
            <a:headEnd/>
            <a:tailEnd/>
          </a:ln>
        </p:spPr>
        <p:txBody>
          <a:bodyPr/>
          <a:lstStyle/>
          <a:p>
            <a:endParaRPr lang="en-US" b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Rectangle 5"/>
          <p:cNvSpPr>
            <a:spLocks noChangeArrowheads="1"/>
          </p:cNvSpPr>
          <p:nvPr/>
        </p:nvSpPr>
        <p:spPr bwMode="auto">
          <a:xfrm>
            <a:off x="0" y="152400"/>
            <a:ext cx="9024938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l"/>
            <a:r>
              <a:rPr lang="en-US" sz="4000" b="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  A Theory for DL ?</a:t>
            </a:r>
          </a:p>
        </p:txBody>
      </p:sp>
      <p:sp>
        <p:nvSpPr>
          <p:cNvPr id="17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7113588" y="6238875"/>
            <a:ext cx="1905000" cy="457200"/>
          </a:xfrm>
          <a:noFill/>
        </p:spPr>
        <p:txBody>
          <a:bodyPr/>
          <a:lstStyle/>
          <a:p>
            <a:fld id="{8F8166F9-6153-4836-8CA0-69276788D7BC}" type="slidenum">
              <a:rPr lang="he-IL" smtClean="0"/>
              <a:pPr/>
              <a:t>4</a:t>
            </a:fld>
            <a:endParaRPr lang="en-US" dirty="0"/>
          </a:p>
        </p:txBody>
      </p:sp>
      <p:sp>
        <p:nvSpPr>
          <p:cNvPr id="19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588963" y="6175375"/>
            <a:ext cx="4108450" cy="682625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>
                <a:solidFill>
                  <a:schemeClr val="bg1"/>
                </a:solidFill>
              </a:rPr>
              <a:t>Michael Elad</a:t>
            </a:r>
          </a:p>
          <a:p>
            <a:pPr>
              <a:defRPr/>
            </a:pPr>
            <a:r>
              <a:rPr lang="en-US" dirty="0">
                <a:solidFill>
                  <a:schemeClr val="bg1"/>
                </a:solidFill>
              </a:rPr>
              <a:t>The Computer-Science Department	</a:t>
            </a:r>
          </a:p>
          <a:p>
            <a:pPr>
              <a:defRPr/>
            </a:pPr>
            <a:r>
              <a:rPr lang="en-US" dirty="0">
                <a:solidFill>
                  <a:schemeClr val="bg1"/>
                </a:solidFill>
              </a:rPr>
              <a:t>The Technion</a:t>
            </a:r>
          </a:p>
        </p:txBody>
      </p:sp>
      <p:sp>
        <p:nvSpPr>
          <p:cNvPr id="6" name="AutoShape 4" descr="Image result for smily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Rounded Rectangle 1"/>
          <p:cNvSpPr/>
          <p:nvPr/>
        </p:nvSpPr>
        <p:spPr bwMode="auto">
          <a:xfrm>
            <a:off x="4187660" y="2402138"/>
            <a:ext cx="2827282" cy="882869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Architecture</a:t>
            </a:r>
            <a:endParaRPr kumimoji="0" lang="he-IL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Rounded Rectangle 9"/>
          <p:cNvSpPr/>
          <p:nvPr/>
        </p:nvSpPr>
        <p:spPr bwMode="auto">
          <a:xfrm>
            <a:off x="4187660" y="3360243"/>
            <a:ext cx="2827282" cy="882869"/>
          </a:xfrm>
          <a:prstGeom prst="roundRect">
            <a:avLst/>
          </a:prstGeom>
          <a:solidFill>
            <a:srgbClr val="00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Algorithms</a:t>
            </a:r>
            <a:endParaRPr kumimoji="0" lang="he-IL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Rounded Rectangle 10"/>
          <p:cNvSpPr/>
          <p:nvPr/>
        </p:nvSpPr>
        <p:spPr bwMode="auto">
          <a:xfrm>
            <a:off x="2711669" y="2411114"/>
            <a:ext cx="1389834" cy="1831998"/>
          </a:xfrm>
          <a:prstGeom prst="roundRect">
            <a:avLst/>
          </a:prstGeom>
          <a:solidFill>
            <a:srgbClr val="A5002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Data</a:t>
            </a:r>
            <a:endParaRPr kumimoji="0" lang="he-IL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310759" y="4273036"/>
            <a:ext cx="5707115" cy="17235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spcAft>
                <a:spcPts val="600"/>
              </a:spcAft>
              <a:buClr>
                <a:schemeClr val="bg1"/>
              </a:buClr>
            </a:pPr>
            <a:r>
              <a:rPr lang="en-US" sz="1600" b="0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Rene Vidal  (JHU): </a:t>
            </a:r>
            <a:r>
              <a:rPr lang="en-US" sz="16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Explained the ability to optimize the typical non-convex objective and yet get to a global minima</a:t>
            </a:r>
            <a:endParaRPr lang="en-US" sz="1600" b="0" dirty="0">
              <a:solidFill>
                <a:srgbClr val="FFC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>
              <a:spcAft>
                <a:spcPts val="600"/>
              </a:spcAft>
              <a:buClr>
                <a:schemeClr val="bg1"/>
              </a:buClr>
            </a:pPr>
            <a:r>
              <a:rPr lang="en-US" sz="1600" b="0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Naftali </a:t>
            </a:r>
            <a:r>
              <a:rPr lang="en-US" sz="1600" b="0" dirty="0" err="1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Tishby</a:t>
            </a:r>
            <a:r>
              <a:rPr lang="en-US" sz="1600" b="0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(HUJI): </a:t>
            </a:r>
            <a:r>
              <a:rPr lang="en-US" sz="16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Introduced the Information Bottleneck (IB) concept and demonstrated its relevance to deep learning </a:t>
            </a:r>
          </a:p>
          <a:p>
            <a:pPr algn="l">
              <a:spcAft>
                <a:spcPts val="600"/>
              </a:spcAft>
              <a:buClr>
                <a:schemeClr val="bg1"/>
              </a:buClr>
            </a:pPr>
            <a:r>
              <a:rPr lang="en-US" sz="1600" b="0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Stefano </a:t>
            </a:r>
            <a:r>
              <a:rPr lang="en-US" sz="1600" b="0" dirty="0" err="1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Soatto’s</a:t>
            </a:r>
            <a:r>
              <a:rPr lang="en-US" sz="1600" b="0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team (UCLA): </a:t>
            </a:r>
            <a:r>
              <a:rPr lang="en-US" sz="16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Analyzed the Stochastic Gradient Descent (SGD) algorithm, connecting it to the IB objective </a:t>
            </a:r>
          </a:p>
        </p:txBody>
      </p:sp>
      <p:sp>
        <p:nvSpPr>
          <p:cNvPr id="4" name="Rectangle 3"/>
          <p:cNvSpPr/>
          <p:nvPr/>
        </p:nvSpPr>
        <p:spPr>
          <a:xfrm>
            <a:off x="25132" y="2114272"/>
            <a:ext cx="2623478" cy="33701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spcAft>
                <a:spcPts val="600"/>
              </a:spcAft>
              <a:buClr>
                <a:schemeClr val="bg1"/>
              </a:buClr>
            </a:pPr>
            <a:r>
              <a:rPr lang="en-US" sz="1600" b="0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Stephane Mallat (ENS) &amp; Joan </a:t>
            </a:r>
            <a:r>
              <a:rPr lang="en-US" sz="1600" b="0" dirty="0" err="1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Bruna</a:t>
            </a:r>
            <a:r>
              <a:rPr lang="en-US" sz="1600" b="0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(NYU): </a:t>
            </a:r>
            <a:r>
              <a:rPr lang="en-US" sz="16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Proposed the scattering transform (wavelet-based) and emphasized the treatment of invariances in the input data</a:t>
            </a:r>
          </a:p>
          <a:p>
            <a:pPr algn="r">
              <a:spcAft>
                <a:spcPts val="600"/>
              </a:spcAft>
              <a:buClr>
                <a:schemeClr val="bg1"/>
              </a:buClr>
            </a:pPr>
            <a:r>
              <a:rPr lang="en-US" sz="1600" b="0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Richard </a:t>
            </a:r>
            <a:r>
              <a:rPr lang="en-US" sz="1600" b="0" dirty="0" err="1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Baraniuk</a:t>
            </a:r>
            <a:r>
              <a:rPr lang="en-US" sz="1600" b="0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&amp; Ankit Patel (RICE): </a:t>
            </a:r>
            <a:r>
              <a:rPr lang="en-US" sz="16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Offered a generative probabilistic model for the data, </a:t>
            </a:r>
            <a:br>
              <a:rPr lang="en-US" sz="16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6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showing how classic architectures and learning algorithms relate to it</a:t>
            </a:r>
          </a:p>
        </p:txBody>
      </p:sp>
      <p:sp>
        <p:nvSpPr>
          <p:cNvPr id="5" name="Rectangle 4"/>
          <p:cNvSpPr/>
          <p:nvPr/>
        </p:nvSpPr>
        <p:spPr>
          <a:xfrm>
            <a:off x="3310037" y="1172740"/>
            <a:ext cx="5680961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spcAft>
                <a:spcPts val="600"/>
              </a:spcAft>
              <a:buClr>
                <a:schemeClr val="bg1"/>
              </a:buClr>
            </a:pPr>
            <a:r>
              <a:rPr lang="en-US" sz="1600" b="0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Raja Giryes (TAU): </a:t>
            </a:r>
            <a:r>
              <a:rPr lang="en-US" sz="16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Studied the architecture of DNN in the context of their ability to give distance-preserving embedding of signals</a:t>
            </a:r>
          </a:p>
          <a:p>
            <a:pPr algn="l">
              <a:spcAft>
                <a:spcPts val="600"/>
              </a:spcAft>
              <a:buClr>
                <a:schemeClr val="bg1"/>
              </a:buClr>
            </a:pPr>
            <a:r>
              <a:rPr lang="en-US" sz="1600" b="0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Gitta Kutyniok (TU) &amp; Helmut </a:t>
            </a:r>
            <a:r>
              <a:rPr lang="en-US" sz="1600" b="0" dirty="0" err="1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Bolcskei</a:t>
            </a:r>
            <a:r>
              <a:rPr lang="en-US" sz="1600" b="0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(ETH): </a:t>
            </a:r>
            <a:r>
              <a:rPr lang="en-US" sz="16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Studied the ability of DNN architectures to approximate families of functions</a:t>
            </a:r>
          </a:p>
        </p:txBody>
      </p:sp>
      <p:sp>
        <p:nvSpPr>
          <p:cNvPr id="7" name="Oval 6"/>
          <p:cNvSpPr/>
          <p:nvPr/>
        </p:nvSpPr>
        <p:spPr bwMode="auto">
          <a:xfrm>
            <a:off x="998867" y="5469692"/>
            <a:ext cx="283396" cy="262759"/>
          </a:xfrm>
          <a:prstGeom prst="ellipse">
            <a:avLst/>
          </a:prstGeom>
          <a:solidFill>
            <a:srgbClr val="A5002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he-IL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1" name="Oval 20"/>
          <p:cNvSpPr/>
          <p:nvPr/>
        </p:nvSpPr>
        <p:spPr bwMode="auto">
          <a:xfrm>
            <a:off x="1447991" y="5469692"/>
            <a:ext cx="283396" cy="262759"/>
          </a:xfrm>
          <a:prstGeom prst="ellipse">
            <a:avLst/>
          </a:prstGeom>
          <a:solidFill>
            <a:srgbClr val="16165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he-IL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2" name="Oval 21"/>
          <p:cNvSpPr/>
          <p:nvPr/>
        </p:nvSpPr>
        <p:spPr bwMode="auto">
          <a:xfrm>
            <a:off x="1897115" y="5469692"/>
            <a:ext cx="283396" cy="262759"/>
          </a:xfrm>
          <a:prstGeom prst="ellipse">
            <a:avLst/>
          </a:prstGeom>
          <a:solidFill>
            <a:srgbClr val="00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he-IL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9" name="Freeform 8"/>
          <p:cNvSpPr/>
          <p:nvPr/>
        </p:nvSpPr>
        <p:spPr bwMode="auto">
          <a:xfrm>
            <a:off x="7113588" y="2268998"/>
            <a:ext cx="1308246" cy="906685"/>
          </a:xfrm>
          <a:custGeom>
            <a:avLst/>
            <a:gdLst>
              <a:gd name="connsiteX0" fmla="*/ 34964 w 1308597"/>
              <a:gd name="connsiteY0" fmla="*/ 294730 h 907310"/>
              <a:gd name="connsiteX1" fmla="*/ 518440 w 1308597"/>
              <a:gd name="connsiteY1" fmla="*/ 525958 h 907310"/>
              <a:gd name="connsiteX2" fmla="*/ 896812 w 1308597"/>
              <a:gd name="connsiteY2" fmla="*/ 200137 h 907310"/>
              <a:gd name="connsiteX3" fmla="*/ 676095 w 1308597"/>
              <a:gd name="connsiteY3" fmla="*/ 347282 h 907310"/>
              <a:gd name="connsiteX4" fmla="*/ 917833 w 1308597"/>
              <a:gd name="connsiteY4" fmla="*/ 441 h 907310"/>
              <a:gd name="connsiteX5" fmla="*/ 1306716 w 1308597"/>
              <a:gd name="connsiteY5" fmla="*/ 273710 h 907310"/>
              <a:gd name="connsiteX6" fmla="*/ 1064978 w 1308597"/>
              <a:gd name="connsiteY6" fmla="*/ 231668 h 907310"/>
              <a:gd name="connsiteX7" fmla="*/ 1043957 w 1308597"/>
              <a:gd name="connsiteY7" fmla="*/ 872799 h 907310"/>
              <a:gd name="connsiteX8" fmla="*/ 34964 w 1308597"/>
              <a:gd name="connsiteY8" fmla="*/ 788717 h 907310"/>
              <a:gd name="connsiteX9" fmla="*/ 213640 w 1308597"/>
              <a:gd name="connsiteY9" fmla="*/ 515448 h 907310"/>
              <a:gd name="connsiteX10" fmla="*/ 213640 w 1308597"/>
              <a:gd name="connsiteY10" fmla="*/ 515448 h 907310"/>
              <a:gd name="connsiteX0" fmla="*/ 34964 w 1308597"/>
              <a:gd name="connsiteY0" fmla="*/ 294730 h 907310"/>
              <a:gd name="connsiteX1" fmla="*/ 518440 w 1308597"/>
              <a:gd name="connsiteY1" fmla="*/ 525958 h 907310"/>
              <a:gd name="connsiteX2" fmla="*/ 896812 w 1308597"/>
              <a:gd name="connsiteY2" fmla="*/ 200137 h 907310"/>
              <a:gd name="connsiteX3" fmla="*/ 676095 w 1308597"/>
              <a:gd name="connsiteY3" fmla="*/ 347282 h 907310"/>
              <a:gd name="connsiteX4" fmla="*/ 917833 w 1308597"/>
              <a:gd name="connsiteY4" fmla="*/ 441 h 907310"/>
              <a:gd name="connsiteX5" fmla="*/ 1306716 w 1308597"/>
              <a:gd name="connsiteY5" fmla="*/ 273710 h 907310"/>
              <a:gd name="connsiteX6" fmla="*/ 1064978 w 1308597"/>
              <a:gd name="connsiteY6" fmla="*/ 231668 h 907310"/>
              <a:gd name="connsiteX7" fmla="*/ 1043957 w 1308597"/>
              <a:gd name="connsiteY7" fmla="*/ 872799 h 907310"/>
              <a:gd name="connsiteX8" fmla="*/ 34964 w 1308597"/>
              <a:gd name="connsiteY8" fmla="*/ 788717 h 907310"/>
              <a:gd name="connsiteX9" fmla="*/ 213640 w 1308597"/>
              <a:gd name="connsiteY9" fmla="*/ 515448 h 907310"/>
              <a:gd name="connsiteX10" fmla="*/ 213640 w 1308597"/>
              <a:gd name="connsiteY10" fmla="*/ 515448 h 907310"/>
              <a:gd name="connsiteX0" fmla="*/ 34964 w 1308597"/>
              <a:gd name="connsiteY0" fmla="*/ 294730 h 907310"/>
              <a:gd name="connsiteX1" fmla="*/ 701893 w 1308597"/>
              <a:gd name="connsiteY1" fmla="*/ 574688 h 907310"/>
              <a:gd name="connsiteX2" fmla="*/ 896812 w 1308597"/>
              <a:gd name="connsiteY2" fmla="*/ 200137 h 907310"/>
              <a:gd name="connsiteX3" fmla="*/ 676095 w 1308597"/>
              <a:gd name="connsiteY3" fmla="*/ 347282 h 907310"/>
              <a:gd name="connsiteX4" fmla="*/ 917833 w 1308597"/>
              <a:gd name="connsiteY4" fmla="*/ 441 h 907310"/>
              <a:gd name="connsiteX5" fmla="*/ 1306716 w 1308597"/>
              <a:gd name="connsiteY5" fmla="*/ 273710 h 907310"/>
              <a:gd name="connsiteX6" fmla="*/ 1064978 w 1308597"/>
              <a:gd name="connsiteY6" fmla="*/ 231668 h 907310"/>
              <a:gd name="connsiteX7" fmla="*/ 1043957 w 1308597"/>
              <a:gd name="connsiteY7" fmla="*/ 872799 h 907310"/>
              <a:gd name="connsiteX8" fmla="*/ 34964 w 1308597"/>
              <a:gd name="connsiteY8" fmla="*/ 788717 h 907310"/>
              <a:gd name="connsiteX9" fmla="*/ 213640 w 1308597"/>
              <a:gd name="connsiteY9" fmla="*/ 515448 h 907310"/>
              <a:gd name="connsiteX10" fmla="*/ 213640 w 1308597"/>
              <a:gd name="connsiteY10" fmla="*/ 515448 h 907310"/>
              <a:gd name="connsiteX0" fmla="*/ 37858 w 1311491"/>
              <a:gd name="connsiteY0" fmla="*/ 294730 h 907310"/>
              <a:gd name="connsiteX1" fmla="*/ 704787 w 1311491"/>
              <a:gd name="connsiteY1" fmla="*/ 574688 h 907310"/>
              <a:gd name="connsiteX2" fmla="*/ 899706 w 1311491"/>
              <a:gd name="connsiteY2" fmla="*/ 200137 h 907310"/>
              <a:gd name="connsiteX3" fmla="*/ 678989 w 1311491"/>
              <a:gd name="connsiteY3" fmla="*/ 347282 h 907310"/>
              <a:gd name="connsiteX4" fmla="*/ 920727 w 1311491"/>
              <a:gd name="connsiteY4" fmla="*/ 441 h 907310"/>
              <a:gd name="connsiteX5" fmla="*/ 1309610 w 1311491"/>
              <a:gd name="connsiteY5" fmla="*/ 273710 h 907310"/>
              <a:gd name="connsiteX6" fmla="*/ 1067872 w 1311491"/>
              <a:gd name="connsiteY6" fmla="*/ 231668 h 907310"/>
              <a:gd name="connsiteX7" fmla="*/ 1046851 w 1311491"/>
              <a:gd name="connsiteY7" fmla="*/ 872799 h 907310"/>
              <a:gd name="connsiteX8" fmla="*/ 37858 w 1311491"/>
              <a:gd name="connsiteY8" fmla="*/ 788717 h 907310"/>
              <a:gd name="connsiteX9" fmla="*/ 216534 w 1311491"/>
              <a:gd name="connsiteY9" fmla="*/ 515448 h 907310"/>
              <a:gd name="connsiteX10" fmla="*/ 242332 w 1311491"/>
              <a:gd name="connsiteY10" fmla="*/ 615774 h 907310"/>
              <a:gd name="connsiteX0" fmla="*/ 37858 w 1311491"/>
              <a:gd name="connsiteY0" fmla="*/ 294730 h 907310"/>
              <a:gd name="connsiteX1" fmla="*/ 704787 w 1311491"/>
              <a:gd name="connsiteY1" fmla="*/ 574688 h 907310"/>
              <a:gd name="connsiteX2" fmla="*/ 899706 w 1311491"/>
              <a:gd name="connsiteY2" fmla="*/ 200137 h 907310"/>
              <a:gd name="connsiteX3" fmla="*/ 678989 w 1311491"/>
              <a:gd name="connsiteY3" fmla="*/ 347282 h 907310"/>
              <a:gd name="connsiteX4" fmla="*/ 920727 w 1311491"/>
              <a:gd name="connsiteY4" fmla="*/ 441 h 907310"/>
              <a:gd name="connsiteX5" fmla="*/ 1309610 w 1311491"/>
              <a:gd name="connsiteY5" fmla="*/ 273710 h 907310"/>
              <a:gd name="connsiteX6" fmla="*/ 1067872 w 1311491"/>
              <a:gd name="connsiteY6" fmla="*/ 231668 h 907310"/>
              <a:gd name="connsiteX7" fmla="*/ 1046851 w 1311491"/>
              <a:gd name="connsiteY7" fmla="*/ 872799 h 907310"/>
              <a:gd name="connsiteX8" fmla="*/ 37858 w 1311491"/>
              <a:gd name="connsiteY8" fmla="*/ 788717 h 907310"/>
              <a:gd name="connsiteX9" fmla="*/ 216534 w 1311491"/>
              <a:gd name="connsiteY9" fmla="*/ 515448 h 907310"/>
              <a:gd name="connsiteX0" fmla="*/ 37858 w 1311491"/>
              <a:gd name="connsiteY0" fmla="*/ 294730 h 907310"/>
              <a:gd name="connsiteX1" fmla="*/ 704787 w 1311491"/>
              <a:gd name="connsiteY1" fmla="*/ 574688 h 907310"/>
              <a:gd name="connsiteX2" fmla="*/ 899706 w 1311491"/>
              <a:gd name="connsiteY2" fmla="*/ 200137 h 907310"/>
              <a:gd name="connsiteX3" fmla="*/ 678989 w 1311491"/>
              <a:gd name="connsiteY3" fmla="*/ 347282 h 907310"/>
              <a:gd name="connsiteX4" fmla="*/ 920727 w 1311491"/>
              <a:gd name="connsiteY4" fmla="*/ 441 h 907310"/>
              <a:gd name="connsiteX5" fmla="*/ 1309610 w 1311491"/>
              <a:gd name="connsiteY5" fmla="*/ 273710 h 907310"/>
              <a:gd name="connsiteX6" fmla="*/ 1067872 w 1311491"/>
              <a:gd name="connsiteY6" fmla="*/ 231668 h 907310"/>
              <a:gd name="connsiteX7" fmla="*/ 1046851 w 1311491"/>
              <a:gd name="connsiteY7" fmla="*/ 872799 h 907310"/>
              <a:gd name="connsiteX8" fmla="*/ 37858 w 1311491"/>
              <a:gd name="connsiteY8" fmla="*/ 788717 h 907310"/>
              <a:gd name="connsiteX9" fmla="*/ 216534 w 1311491"/>
              <a:gd name="connsiteY9" fmla="*/ 515448 h 907310"/>
              <a:gd name="connsiteX10" fmla="*/ 37858 w 1311491"/>
              <a:gd name="connsiteY10" fmla="*/ 294730 h 907310"/>
              <a:gd name="connsiteX0" fmla="*/ 33915 w 1307548"/>
              <a:gd name="connsiteY0" fmla="*/ 294730 h 905664"/>
              <a:gd name="connsiteX1" fmla="*/ 700844 w 1307548"/>
              <a:gd name="connsiteY1" fmla="*/ 574688 h 905664"/>
              <a:gd name="connsiteX2" fmla="*/ 895763 w 1307548"/>
              <a:gd name="connsiteY2" fmla="*/ 200137 h 905664"/>
              <a:gd name="connsiteX3" fmla="*/ 675046 w 1307548"/>
              <a:gd name="connsiteY3" fmla="*/ 347282 h 905664"/>
              <a:gd name="connsiteX4" fmla="*/ 916784 w 1307548"/>
              <a:gd name="connsiteY4" fmla="*/ 441 h 905664"/>
              <a:gd name="connsiteX5" fmla="*/ 1305667 w 1307548"/>
              <a:gd name="connsiteY5" fmla="*/ 273710 h 905664"/>
              <a:gd name="connsiteX6" fmla="*/ 1063929 w 1307548"/>
              <a:gd name="connsiteY6" fmla="*/ 231668 h 905664"/>
              <a:gd name="connsiteX7" fmla="*/ 1042908 w 1307548"/>
              <a:gd name="connsiteY7" fmla="*/ 872799 h 905664"/>
              <a:gd name="connsiteX8" fmla="*/ 33915 w 1307548"/>
              <a:gd name="connsiteY8" fmla="*/ 788717 h 905664"/>
              <a:gd name="connsiteX9" fmla="*/ 238389 w 1307548"/>
              <a:gd name="connsiteY9" fmla="*/ 581377 h 905664"/>
              <a:gd name="connsiteX10" fmla="*/ 33915 w 1307548"/>
              <a:gd name="connsiteY10" fmla="*/ 294730 h 905664"/>
              <a:gd name="connsiteX0" fmla="*/ 33915 w 1307548"/>
              <a:gd name="connsiteY0" fmla="*/ 294730 h 905664"/>
              <a:gd name="connsiteX1" fmla="*/ 700844 w 1307548"/>
              <a:gd name="connsiteY1" fmla="*/ 574688 h 905664"/>
              <a:gd name="connsiteX2" fmla="*/ 895763 w 1307548"/>
              <a:gd name="connsiteY2" fmla="*/ 200137 h 905664"/>
              <a:gd name="connsiteX3" fmla="*/ 675046 w 1307548"/>
              <a:gd name="connsiteY3" fmla="*/ 347282 h 905664"/>
              <a:gd name="connsiteX4" fmla="*/ 916784 w 1307548"/>
              <a:gd name="connsiteY4" fmla="*/ 441 h 905664"/>
              <a:gd name="connsiteX5" fmla="*/ 1305667 w 1307548"/>
              <a:gd name="connsiteY5" fmla="*/ 273710 h 905664"/>
              <a:gd name="connsiteX6" fmla="*/ 1063929 w 1307548"/>
              <a:gd name="connsiteY6" fmla="*/ 231668 h 905664"/>
              <a:gd name="connsiteX7" fmla="*/ 1042908 w 1307548"/>
              <a:gd name="connsiteY7" fmla="*/ 872799 h 905664"/>
              <a:gd name="connsiteX8" fmla="*/ 33915 w 1307548"/>
              <a:gd name="connsiteY8" fmla="*/ 788717 h 905664"/>
              <a:gd name="connsiteX9" fmla="*/ 238389 w 1307548"/>
              <a:gd name="connsiteY9" fmla="*/ 581377 h 905664"/>
              <a:gd name="connsiteX10" fmla="*/ 33915 w 1307548"/>
              <a:gd name="connsiteY10" fmla="*/ 294730 h 905664"/>
              <a:gd name="connsiteX0" fmla="*/ 33915 w 1307548"/>
              <a:gd name="connsiteY0" fmla="*/ 294730 h 905664"/>
              <a:gd name="connsiteX1" fmla="*/ 700844 w 1307548"/>
              <a:gd name="connsiteY1" fmla="*/ 574688 h 905664"/>
              <a:gd name="connsiteX2" fmla="*/ 895763 w 1307548"/>
              <a:gd name="connsiteY2" fmla="*/ 200137 h 905664"/>
              <a:gd name="connsiteX3" fmla="*/ 675046 w 1307548"/>
              <a:gd name="connsiteY3" fmla="*/ 347282 h 905664"/>
              <a:gd name="connsiteX4" fmla="*/ 916784 w 1307548"/>
              <a:gd name="connsiteY4" fmla="*/ 441 h 905664"/>
              <a:gd name="connsiteX5" fmla="*/ 1305667 w 1307548"/>
              <a:gd name="connsiteY5" fmla="*/ 273710 h 905664"/>
              <a:gd name="connsiteX6" fmla="*/ 1063929 w 1307548"/>
              <a:gd name="connsiteY6" fmla="*/ 231668 h 905664"/>
              <a:gd name="connsiteX7" fmla="*/ 1042908 w 1307548"/>
              <a:gd name="connsiteY7" fmla="*/ 872799 h 905664"/>
              <a:gd name="connsiteX8" fmla="*/ 33915 w 1307548"/>
              <a:gd name="connsiteY8" fmla="*/ 788717 h 905664"/>
              <a:gd name="connsiteX9" fmla="*/ 238389 w 1307548"/>
              <a:gd name="connsiteY9" fmla="*/ 581377 h 905664"/>
              <a:gd name="connsiteX10" fmla="*/ 33915 w 1307548"/>
              <a:gd name="connsiteY10" fmla="*/ 294730 h 905664"/>
              <a:gd name="connsiteX0" fmla="*/ 33915 w 1307548"/>
              <a:gd name="connsiteY0" fmla="*/ 294730 h 905664"/>
              <a:gd name="connsiteX1" fmla="*/ 700844 w 1307548"/>
              <a:gd name="connsiteY1" fmla="*/ 574688 h 905664"/>
              <a:gd name="connsiteX2" fmla="*/ 895763 w 1307548"/>
              <a:gd name="connsiteY2" fmla="*/ 200137 h 905664"/>
              <a:gd name="connsiteX3" fmla="*/ 675046 w 1307548"/>
              <a:gd name="connsiteY3" fmla="*/ 347282 h 905664"/>
              <a:gd name="connsiteX4" fmla="*/ 916784 w 1307548"/>
              <a:gd name="connsiteY4" fmla="*/ 441 h 905664"/>
              <a:gd name="connsiteX5" fmla="*/ 1305667 w 1307548"/>
              <a:gd name="connsiteY5" fmla="*/ 273710 h 905664"/>
              <a:gd name="connsiteX6" fmla="*/ 1063929 w 1307548"/>
              <a:gd name="connsiteY6" fmla="*/ 231668 h 905664"/>
              <a:gd name="connsiteX7" fmla="*/ 1042908 w 1307548"/>
              <a:gd name="connsiteY7" fmla="*/ 872799 h 905664"/>
              <a:gd name="connsiteX8" fmla="*/ 33915 w 1307548"/>
              <a:gd name="connsiteY8" fmla="*/ 788717 h 905664"/>
              <a:gd name="connsiteX9" fmla="*/ 238389 w 1307548"/>
              <a:gd name="connsiteY9" fmla="*/ 581377 h 905664"/>
              <a:gd name="connsiteX10" fmla="*/ 33915 w 1307548"/>
              <a:gd name="connsiteY10" fmla="*/ 294730 h 905664"/>
              <a:gd name="connsiteX0" fmla="*/ 42189 w 1315822"/>
              <a:gd name="connsiteY0" fmla="*/ 294730 h 905009"/>
              <a:gd name="connsiteX1" fmla="*/ 709118 w 1315822"/>
              <a:gd name="connsiteY1" fmla="*/ 574688 h 905009"/>
              <a:gd name="connsiteX2" fmla="*/ 904037 w 1315822"/>
              <a:gd name="connsiteY2" fmla="*/ 200137 h 905009"/>
              <a:gd name="connsiteX3" fmla="*/ 683320 w 1315822"/>
              <a:gd name="connsiteY3" fmla="*/ 347282 h 905009"/>
              <a:gd name="connsiteX4" fmla="*/ 925058 w 1315822"/>
              <a:gd name="connsiteY4" fmla="*/ 441 h 905009"/>
              <a:gd name="connsiteX5" fmla="*/ 1313941 w 1315822"/>
              <a:gd name="connsiteY5" fmla="*/ 273710 h 905009"/>
              <a:gd name="connsiteX6" fmla="*/ 1072203 w 1315822"/>
              <a:gd name="connsiteY6" fmla="*/ 231668 h 905009"/>
              <a:gd name="connsiteX7" fmla="*/ 1051182 w 1315822"/>
              <a:gd name="connsiteY7" fmla="*/ 872799 h 905009"/>
              <a:gd name="connsiteX8" fmla="*/ 30723 w 1315822"/>
              <a:gd name="connsiteY8" fmla="*/ 785851 h 905009"/>
              <a:gd name="connsiteX9" fmla="*/ 246663 w 1315822"/>
              <a:gd name="connsiteY9" fmla="*/ 581377 h 905009"/>
              <a:gd name="connsiteX10" fmla="*/ 42189 w 1315822"/>
              <a:gd name="connsiteY10" fmla="*/ 294730 h 905009"/>
              <a:gd name="connsiteX0" fmla="*/ 34613 w 1308246"/>
              <a:gd name="connsiteY0" fmla="*/ 294730 h 906685"/>
              <a:gd name="connsiteX1" fmla="*/ 701542 w 1308246"/>
              <a:gd name="connsiteY1" fmla="*/ 574688 h 906685"/>
              <a:gd name="connsiteX2" fmla="*/ 896461 w 1308246"/>
              <a:gd name="connsiteY2" fmla="*/ 200137 h 906685"/>
              <a:gd name="connsiteX3" fmla="*/ 675744 w 1308246"/>
              <a:gd name="connsiteY3" fmla="*/ 347282 h 906685"/>
              <a:gd name="connsiteX4" fmla="*/ 917482 w 1308246"/>
              <a:gd name="connsiteY4" fmla="*/ 441 h 906685"/>
              <a:gd name="connsiteX5" fmla="*/ 1306365 w 1308246"/>
              <a:gd name="connsiteY5" fmla="*/ 273710 h 906685"/>
              <a:gd name="connsiteX6" fmla="*/ 1064627 w 1308246"/>
              <a:gd name="connsiteY6" fmla="*/ 231668 h 906685"/>
              <a:gd name="connsiteX7" fmla="*/ 1043606 w 1308246"/>
              <a:gd name="connsiteY7" fmla="*/ 872799 h 906685"/>
              <a:gd name="connsiteX8" fmla="*/ 23147 w 1308246"/>
              <a:gd name="connsiteY8" fmla="*/ 785851 h 906685"/>
              <a:gd name="connsiteX9" fmla="*/ 239087 w 1308246"/>
              <a:gd name="connsiteY9" fmla="*/ 581377 h 906685"/>
              <a:gd name="connsiteX10" fmla="*/ 34613 w 1308246"/>
              <a:gd name="connsiteY10" fmla="*/ 294730 h 906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308246" h="906685">
                <a:moveTo>
                  <a:pt x="34613" y="294730"/>
                </a:moveTo>
                <a:cubicBezTo>
                  <a:pt x="15184" y="179116"/>
                  <a:pt x="557901" y="590453"/>
                  <a:pt x="701542" y="574688"/>
                </a:cubicBezTo>
                <a:cubicBezTo>
                  <a:pt x="845183" y="558923"/>
                  <a:pt x="900761" y="238038"/>
                  <a:pt x="896461" y="200137"/>
                </a:cubicBezTo>
                <a:cubicBezTo>
                  <a:pt x="892161" y="162236"/>
                  <a:pt x="672240" y="380565"/>
                  <a:pt x="675744" y="347282"/>
                </a:cubicBezTo>
                <a:cubicBezTo>
                  <a:pt x="679248" y="313999"/>
                  <a:pt x="812379" y="12703"/>
                  <a:pt x="917482" y="441"/>
                </a:cubicBezTo>
                <a:cubicBezTo>
                  <a:pt x="1022585" y="-11821"/>
                  <a:pt x="1281841" y="235172"/>
                  <a:pt x="1306365" y="273710"/>
                </a:cubicBezTo>
                <a:cubicBezTo>
                  <a:pt x="1330889" y="312248"/>
                  <a:pt x="1108420" y="131820"/>
                  <a:pt x="1064627" y="231668"/>
                </a:cubicBezTo>
                <a:cubicBezTo>
                  <a:pt x="1020834" y="331516"/>
                  <a:pt x="1217186" y="780435"/>
                  <a:pt x="1043606" y="872799"/>
                </a:cubicBezTo>
                <a:cubicBezTo>
                  <a:pt x="870026" y="965163"/>
                  <a:pt x="134301" y="845887"/>
                  <a:pt x="23147" y="785851"/>
                </a:cubicBezTo>
                <a:cubicBezTo>
                  <a:pt x="-88007" y="725815"/>
                  <a:pt x="237176" y="663231"/>
                  <a:pt x="239087" y="581377"/>
                </a:cubicBezTo>
                <a:cubicBezTo>
                  <a:pt x="240998" y="499524"/>
                  <a:pt x="54042" y="410344"/>
                  <a:pt x="34613" y="294730"/>
                </a:cubicBez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vert="horz" wrap="square" lIns="91440" tIns="45720" rIns="91440" bIns="45720" numCol="1" rtlCol="1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he-IL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4" name="Freeform 23"/>
          <p:cNvSpPr/>
          <p:nvPr/>
        </p:nvSpPr>
        <p:spPr bwMode="auto">
          <a:xfrm flipV="1">
            <a:off x="7120493" y="3387522"/>
            <a:ext cx="1352600" cy="910371"/>
          </a:xfrm>
          <a:custGeom>
            <a:avLst/>
            <a:gdLst>
              <a:gd name="connsiteX0" fmla="*/ 34964 w 1308597"/>
              <a:gd name="connsiteY0" fmla="*/ 294730 h 907310"/>
              <a:gd name="connsiteX1" fmla="*/ 518440 w 1308597"/>
              <a:gd name="connsiteY1" fmla="*/ 525958 h 907310"/>
              <a:gd name="connsiteX2" fmla="*/ 896812 w 1308597"/>
              <a:gd name="connsiteY2" fmla="*/ 200137 h 907310"/>
              <a:gd name="connsiteX3" fmla="*/ 676095 w 1308597"/>
              <a:gd name="connsiteY3" fmla="*/ 347282 h 907310"/>
              <a:gd name="connsiteX4" fmla="*/ 917833 w 1308597"/>
              <a:gd name="connsiteY4" fmla="*/ 441 h 907310"/>
              <a:gd name="connsiteX5" fmla="*/ 1306716 w 1308597"/>
              <a:gd name="connsiteY5" fmla="*/ 273710 h 907310"/>
              <a:gd name="connsiteX6" fmla="*/ 1064978 w 1308597"/>
              <a:gd name="connsiteY6" fmla="*/ 231668 h 907310"/>
              <a:gd name="connsiteX7" fmla="*/ 1043957 w 1308597"/>
              <a:gd name="connsiteY7" fmla="*/ 872799 h 907310"/>
              <a:gd name="connsiteX8" fmla="*/ 34964 w 1308597"/>
              <a:gd name="connsiteY8" fmla="*/ 788717 h 907310"/>
              <a:gd name="connsiteX9" fmla="*/ 213640 w 1308597"/>
              <a:gd name="connsiteY9" fmla="*/ 515448 h 907310"/>
              <a:gd name="connsiteX10" fmla="*/ 213640 w 1308597"/>
              <a:gd name="connsiteY10" fmla="*/ 515448 h 907310"/>
              <a:gd name="connsiteX0" fmla="*/ 34964 w 1308597"/>
              <a:gd name="connsiteY0" fmla="*/ 294730 h 907310"/>
              <a:gd name="connsiteX1" fmla="*/ 518440 w 1308597"/>
              <a:gd name="connsiteY1" fmla="*/ 525958 h 907310"/>
              <a:gd name="connsiteX2" fmla="*/ 896812 w 1308597"/>
              <a:gd name="connsiteY2" fmla="*/ 200137 h 907310"/>
              <a:gd name="connsiteX3" fmla="*/ 676095 w 1308597"/>
              <a:gd name="connsiteY3" fmla="*/ 347282 h 907310"/>
              <a:gd name="connsiteX4" fmla="*/ 917833 w 1308597"/>
              <a:gd name="connsiteY4" fmla="*/ 441 h 907310"/>
              <a:gd name="connsiteX5" fmla="*/ 1306716 w 1308597"/>
              <a:gd name="connsiteY5" fmla="*/ 273710 h 907310"/>
              <a:gd name="connsiteX6" fmla="*/ 1064978 w 1308597"/>
              <a:gd name="connsiteY6" fmla="*/ 231668 h 907310"/>
              <a:gd name="connsiteX7" fmla="*/ 1043957 w 1308597"/>
              <a:gd name="connsiteY7" fmla="*/ 872799 h 907310"/>
              <a:gd name="connsiteX8" fmla="*/ 34964 w 1308597"/>
              <a:gd name="connsiteY8" fmla="*/ 788717 h 907310"/>
              <a:gd name="connsiteX9" fmla="*/ 213640 w 1308597"/>
              <a:gd name="connsiteY9" fmla="*/ 515448 h 907310"/>
              <a:gd name="connsiteX10" fmla="*/ 213640 w 1308597"/>
              <a:gd name="connsiteY10" fmla="*/ 515448 h 907310"/>
              <a:gd name="connsiteX0" fmla="*/ 34964 w 1308597"/>
              <a:gd name="connsiteY0" fmla="*/ 294730 h 907310"/>
              <a:gd name="connsiteX1" fmla="*/ 701893 w 1308597"/>
              <a:gd name="connsiteY1" fmla="*/ 574688 h 907310"/>
              <a:gd name="connsiteX2" fmla="*/ 896812 w 1308597"/>
              <a:gd name="connsiteY2" fmla="*/ 200137 h 907310"/>
              <a:gd name="connsiteX3" fmla="*/ 676095 w 1308597"/>
              <a:gd name="connsiteY3" fmla="*/ 347282 h 907310"/>
              <a:gd name="connsiteX4" fmla="*/ 917833 w 1308597"/>
              <a:gd name="connsiteY4" fmla="*/ 441 h 907310"/>
              <a:gd name="connsiteX5" fmla="*/ 1306716 w 1308597"/>
              <a:gd name="connsiteY5" fmla="*/ 273710 h 907310"/>
              <a:gd name="connsiteX6" fmla="*/ 1064978 w 1308597"/>
              <a:gd name="connsiteY6" fmla="*/ 231668 h 907310"/>
              <a:gd name="connsiteX7" fmla="*/ 1043957 w 1308597"/>
              <a:gd name="connsiteY7" fmla="*/ 872799 h 907310"/>
              <a:gd name="connsiteX8" fmla="*/ 34964 w 1308597"/>
              <a:gd name="connsiteY8" fmla="*/ 788717 h 907310"/>
              <a:gd name="connsiteX9" fmla="*/ 213640 w 1308597"/>
              <a:gd name="connsiteY9" fmla="*/ 515448 h 907310"/>
              <a:gd name="connsiteX10" fmla="*/ 213640 w 1308597"/>
              <a:gd name="connsiteY10" fmla="*/ 515448 h 907310"/>
              <a:gd name="connsiteX0" fmla="*/ 37858 w 1311491"/>
              <a:gd name="connsiteY0" fmla="*/ 294730 h 907310"/>
              <a:gd name="connsiteX1" fmla="*/ 704787 w 1311491"/>
              <a:gd name="connsiteY1" fmla="*/ 574688 h 907310"/>
              <a:gd name="connsiteX2" fmla="*/ 899706 w 1311491"/>
              <a:gd name="connsiteY2" fmla="*/ 200137 h 907310"/>
              <a:gd name="connsiteX3" fmla="*/ 678989 w 1311491"/>
              <a:gd name="connsiteY3" fmla="*/ 347282 h 907310"/>
              <a:gd name="connsiteX4" fmla="*/ 920727 w 1311491"/>
              <a:gd name="connsiteY4" fmla="*/ 441 h 907310"/>
              <a:gd name="connsiteX5" fmla="*/ 1309610 w 1311491"/>
              <a:gd name="connsiteY5" fmla="*/ 273710 h 907310"/>
              <a:gd name="connsiteX6" fmla="*/ 1067872 w 1311491"/>
              <a:gd name="connsiteY6" fmla="*/ 231668 h 907310"/>
              <a:gd name="connsiteX7" fmla="*/ 1046851 w 1311491"/>
              <a:gd name="connsiteY7" fmla="*/ 872799 h 907310"/>
              <a:gd name="connsiteX8" fmla="*/ 37858 w 1311491"/>
              <a:gd name="connsiteY8" fmla="*/ 788717 h 907310"/>
              <a:gd name="connsiteX9" fmla="*/ 216534 w 1311491"/>
              <a:gd name="connsiteY9" fmla="*/ 515448 h 907310"/>
              <a:gd name="connsiteX10" fmla="*/ 242332 w 1311491"/>
              <a:gd name="connsiteY10" fmla="*/ 615774 h 907310"/>
              <a:gd name="connsiteX0" fmla="*/ 37858 w 1311491"/>
              <a:gd name="connsiteY0" fmla="*/ 294730 h 907310"/>
              <a:gd name="connsiteX1" fmla="*/ 704787 w 1311491"/>
              <a:gd name="connsiteY1" fmla="*/ 574688 h 907310"/>
              <a:gd name="connsiteX2" fmla="*/ 899706 w 1311491"/>
              <a:gd name="connsiteY2" fmla="*/ 200137 h 907310"/>
              <a:gd name="connsiteX3" fmla="*/ 678989 w 1311491"/>
              <a:gd name="connsiteY3" fmla="*/ 347282 h 907310"/>
              <a:gd name="connsiteX4" fmla="*/ 920727 w 1311491"/>
              <a:gd name="connsiteY4" fmla="*/ 441 h 907310"/>
              <a:gd name="connsiteX5" fmla="*/ 1309610 w 1311491"/>
              <a:gd name="connsiteY5" fmla="*/ 273710 h 907310"/>
              <a:gd name="connsiteX6" fmla="*/ 1067872 w 1311491"/>
              <a:gd name="connsiteY6" fmla="*/ 231668 h 907310"/>
              <a:gd name="connsiteX7" fmla="*/ 1046851 w 1311491"/>
              <a:gd name="connsiteY7" fmla="*/ 872799 h 907310"/>
              <a:gd name="connsiteX8" fmla="*/ 37858 w 1311491"/>
              <a:gd name="connsiteY8" fmla="*/ 788717 h 907310"/>
              <a:gd name="connsiteX9" fmla="*/ 216534 w 1311491"/>
              <a:gd name="connsiteY9" fmla="*/ 515448 h 907310"/>
              <a:gd name="connsiteX0" fmla="*/ 37858 w 1311491"/>
              <a:gd name="connsiteY0" fmla="*/ 294730 h 907310"/>
              <a:gd name="connsiteX1" fmla="*/ 704787 w 1311491"/>
              <a:gd name="connsiteY1" fmla="*/ 574688 h 907310"/>
              <a:gd name="connsiteX2" fmla="*/ 899706 w 1311491"/>
              <a:gd name="connsiteY2" fmla="*/ 200137 h 907310"/>
              <a:gd name="connsiteX3" fmla="*/ 678989 w 1311491"/>
              <a:gd name="connsiteY3" fmla="*/ 347282 h 907310"/>
              <a:gd name="connsiteX4" fmla="*/ 920727 w 1311491"/>
              <a:gd name="connsiteY4" fmla="*/ 441 h 907310"/>
              <a:gd name="connsiteX5" fmla="*/ 1309610 w 1311491"/>
              <a:gd name="connsiteY5" fmla="*/ 273710 h 907310"/>
              <a:gd name="connsiteX6" fmla="*/ 1067872 w 1311491"/>
              <a:gd name="connsiteY6" fmla="*/ 231668 h 907310"/>
              <a:gd name="connsiteX7" fmla="*/ 1046851 w 1311491"/>
              <a:gd name="connsiteY7" fmla="*/ 872799 h 907310"/>
              <a:gd name="connsiteX8" fmla="*/ 37858 w 1311491"/>
              <a:gd name="connsiteY8" fmla="*/ 788717 h 907310"/>
              <a:gd name="connsiteX9" fmla="*/ 216534 w 1311491"/>
              <a:gd name="connsiteY9" fmla="*/ 515448 h 907310"/>
              <a:gd name="connsiteX10" fmla="*/ 37858 w 1311491"/>
              <a:gd name="connsiteY10" fmla="*/ 294730 h 907310"/>
              <a:gd name="connsiteX0" fmla="*/ 33915 w 1307548"/>
              <a:gd name="connsiteY0" fmla="*/ 294730 h 905664"/>
              <a:gd name="connsiteX1" fmla="*/ 700844 w 1307548"/>
              <a:gd name="connsiteY1" fmla="*/ 574688 h 905664"/>
              <a:gd name="connsiteX2" fmla="*/ 895763 w 1307548"/>
              <a:gd name="connsiteY2" fmla="*/ 200137 h 905664"/>
              <a:gd name="connsiteX3" fmla="*/ 675046 w 1307548"/>
              <a:gd name="connsiteY3" fmla="*/ 347282 h 905664"/>
              <a:gd name="connsiteX4" fmla="*/ 916784 w 1307548"/>
              <a:gd name="connsiteY4" fmla="*/ 441 h 905664"/>
              <a:gd name="connsiteX5" fmla="*/ 1305667 w 1307548"/>
              <a:gd name="connsiteY5" fmla="*/ 273710 h 905664"/>
              <a:gd name="connsiteX6" fmla="*/ 1063929 w 1307548"/>
              <a:gd name="connsiteY6" fmla="*/ 231668 h 905664"/>
              <a:gd name="connsiteX7" fmla="*/ 1042908 w 1307548"/>
              <a:gd name="connsiteY7" fmla="*/ 872799 h 905664"/>
              <a:gd name="connsiteX8" fmla="*/ 33915 w 1307548"/>
              <a:gd name="connsiteY8" fmla="*/ 788717 h 905664"/>
              <a:gd name="connsiteX9" fmla="*/ 238389 w 1307548"/>
              <a:gd name="connsiteY9" fmla="*/ 581377 h 905664"/>
              <a:gd name="connsiteX10" fmla="*/ 33915 w 1307548"/>
              <a:gd name="connsiteY10" fmla="*/ 294730 h 905664"/>
              <a:gd name="connsiteX0" fmla="*/ 33915 w 1307548"/>
              <a:gd name="connsiteY0" fmla="*/ 294730 h 905664"/>
              <a:gd name="connsiteX1" fmla="*/ 700844 w 1307548"/>
              <a:gd name="connsiteY1" fmla="*/ 574688 h 905664"/>
              <a:gd name="connsiteX2" fmla="*/ 895763 w 1307548"/>
              <a:gd name="connsiteY2" fmla="*/ 200137 h 905664"/>
              <a:gd name="connsiteX3" fmla="*/ 675046 w 1307548"/>
              <a:gd name="connsiteY3" fmla="*/ 347282 h 905664"/>
              <a:gd name="connsiteX4" fmla="*/ 916784 w 1307548"/>
              <a:gd name="connsiteY4" fmla="*/ 441 h 905664"/>
              <a:gd name="connsiteX5" fmla="*/ 1305667 w 1307548"/>
              <a:gd name="connsiteY5" fmla="*/ 273710 h 905664"/>
              <a:gd name="connsiteX6" fmla="*/ 1063929 w 1307548"/>
              <a:gd name="connsiteY6" fmla="*/ 231668 h 905664"/>
              <a:gd name="connsiteX7" fmla="*/ 1042908 w 1307548"/>
              <a:gd name="connsiteY7" fmla="*/ 872799 h 905664"/>
              <a:gd name="connsiteX8" fmla="*/ 33915 w 1307548"/>
              <a:gd name="connsiteY8" fmla="*/ 788717 h 905664"/>
              <a:gd name="connsiteX9" fmla="*/ 238389 w 1307548"/>
              <a:gd name="connsiteY9" fmla="*/ 581377 h 905664"/>
              <a:gd name="connsiteX10" fmla="*/ 33915 w 1307548"/>
              <a:gd name="connsiteY10" fmla="*/ 294730 h 905664"/>
              <a:gd name="connsiteX0" fmla="*/ 33915 w 1307548"/>
              <a:gd name="connsiteY0" fmla="*/ 294730 h 905664"/>
              <a:gd name="connsiteX1" fmla="*/ 700844 w 1307548"/>
              <a:gd name="connsiteY1" fmla="*/ 574688 h 905664"/>
              <a:gd name="connsiteX2" fmla="*/ 895763 w 1307548"/>
              <a:gd name="connsiteY2" fmla="*/ 200137 h 905664"/>
              <a:gd name="connsiteX3" fmla="*/ 675046 w 1307548"/>
              <a:gd name="connsiteY3" fmla="*/ 347282 h 905664"/>
              <a:gd name="connsiteX4" fmla="*/ 916784 w 1307548"/>
              <a:gd name="connsiteY4" fmla="*/ 441 h 905664"/>
              <a:gd name="connsiteX5" fmla="*/ 1305667 w 1307548"/>
              <a:gd name="connsiteY5" fmla="*/ 273710 h 905664"/>
              <a:gd name="connsiteX6" fmla="*/ 1063929 w 1307548"/>
              <a:gd name="connsiteY6" fmla="*/ 231668 h 905664"/>
              <a:gd name="connsiteX7" fmla="*/ 1042908 w 1307548"/>
              <a:gd name="connsiteY7" fmla="*/ 872799 h 905664"/>
              <a:gd name="connsiteX8" fmla="*/ 33915 w 1307548"/>
              <a:gd name="connsiteY8" fmla="*/ 788717 h 905664"/>
              <a:gd name="connsiteX9" fmla="*/ 238389 w 1307548"/>
              <a:gd name="connsiteY9" fmla="*/ 581377 h 905664"/>
              <a:gd name="connsiteX10" fmla="*/ 33915 w 1307548"/>
              <a:gd name="connsiteY10" fmla="*/ 294730 h 905664"/>
              <a:gd name="connsiteX0" fmla="*/ 33915 w 1307548"/>
              <a:gd name="connsiteY0" fmla="*/ 294730 h 905664"/>
              <a:gd name="connsiteX1" fmla="*/ 700844 w 1307548"/>
              <a:gd name="connsiteY1" fmla="*/ 574688 h 905664"/>
              <a:gd name="connsiteX2" fmla="*/ 895763 w 1307548"/>
              <a:gd name="connsiteY2" fmla="*/ 200137 h 905664"/>
              <a:gd name="connsiteX3" fmla="*/ 675046 w 1307548"/>
              <a:gd name="connsiteY3" fmla="*/ 347282 h 905664"/>
              <a:gd name="connsiteX4" fmla="*/ 916784 w 1307548"/>
              <a:gd name="connsiteY4" fmla="*/ 441 h 905664"/>
              <a:gd name="connsiteX5" fmla="*/ 1305667 w 1307548"/>
              <a:gd name="connsiteY5" fmla="*/ 273710 h 905664"/>
              <a:gd name="connsiteX6" fmla="*/ 1063929 w 1307548"/>
              <a:gd name="connsiteY6" fmla="*/ 231668 h 905664"/>
              <a:gd name="connsiteX7" fmla="*/ 1042908 w 1307548"/>
              <a:gd name="connsiteY7" fmla="*/ 872799 h 905664"/>
              <a:gd name="connsiteX8" fmla="*/ 33915 w 1307548"/>
              <a:gd name="connsiteY8" fmla="*/ 788717 h 905664"/>
              <a:gd name="connsiteX9" fmla="*/ 238389 w 1307548"/>
              <a:gd name="connsiteY9" fmla="*/ 581377 h 905664"/>
              <a:gd name="connsiteX10" fmla="*/ 33915 w 1307548"/>
              <a:gd name="connsiteY10" fmla="*/ 294730 h 905664"/>
              <a:gd name="connsiteX0" fmla="*/ 42189 w 1315822"/>
              <a:gd name="connsiteY0" fmla="*/ 294730 h 905009"/>
              <a:gd name="connsiteX1" fmla="*/ 709118 w 1315822"/>
              <a:gd name="connsiteY1" fmla="*/ 574688 h 905009"/>
              <a:gd name="connsiteX2" fmla="*/ 904037 w 1315822"/>
              <a:gd name="connsiteY2" fmla="*/ 200137 h 905009"/>
              <a:gd name="connsiteX3" fmla="*/ 683320 w 1315822"/>
              <a:gd name="connsiteY3" fmla="*/ 347282 h 905009"/>
              <a:gd name="connsiteX4" fmla="*/ 925058 w 1315822"/>
              <a:gd name="connsiteY4" fmla="*/ 441 h 905009"/>
              <a:gd name="connsiteX5" fmla="*/ 1313941 w 1315822"/>
              <a:gd name="connsiteY5" fmla="*/ 273710 h 905009"/>
              <a:gd name="connsiteX6" fmla="*/ 1072203 w 1315822"/>
              <a:gd name="connsiteY6" fmla="*/ 231668 h 905009"/>
              <a:gd name="connsiteX7" fmla="*/ 1051182 w 1315822"/>
              <a:gd name="connsiteY7" fmla="*/ 872799 h 905009"/>
              <a:gd name="connsiteX8" fmla="*/ 30723 w 1315822"/>
              <a:gd name="connsiteY8" fmla="*/ 785851 h 905009"/>
              <a:gd name="connsiteX9" fmla="*/ 246663 w 1315822"/>
              <a:gd name="connsiteY9" fmla="*/ 581377 h 905009"/>
              <a:gd name="connsiteX10" fmla="*/ 42189 w 1315822"/>
              <a:gd name="connsiteY10" fmla="*/ 294730 h 905009"/>
              <a:gd name="connsiteX0" fmla="*/ 34613 w 1308246"/>
              <a:gd name="connsiteY0" fmla="*/ 294730 h 906685"/>
              <a:gd name="connsiteX1" fmla="*/ 701542 w 1308246"/>
              <a:gd name="connsiteY1" fmla="*/ 574688 h 906685"/>
              <a:gd name="connsiteX2" fmla="*/ 896461 w 1308246"/>
              <a:gd name="connsiteY2" fmla="*/ 200137 h 906685"/>
              <a:gd name="connsiteX3" fmla="*/ 675744 w 1308246"/>
              <a:gd name="connsiteY3" fmla="*/ 347282 h 906685"/>
              <a:gd name="connsiteX4" fmla="*/ 917482 w 1308246"/>
              <a:gd name="connsiteY4" fmla="*/ 441 h 906685"/>
              <a:gd name="connsiteX5" fmla="*/ 1306365 w 1308246"/>
              <a:gd name="connsiteY5" fmla="*/ 273710 h 906685"/>
              <a:gd name="connsiteX6" fmla="*/ 1064627 w 1308246"/>
              <a:gd name="connsiteY6" fmla="*/ 231668 h 906685"/>
              <a:gd name="connsiteX7" fmla="*/ 1043606 w 1308246"/>
              <a:gd name="connsiteY7" fmla="*/ 872799 h 906685"/>
              <a:gd name="connsiteX8" fmla="*/ 23147 w 1308246"/>
              <a:gd name="connsiteY8" fmla="*/ 785851 h 906685"/>
              <a:gd name="connsiteX9" fmla="*/ 239087 w 1308246"/>
              <a:gd name="connsiteY9" fmla="*/ 581377 h 906685"/>
              <a:gd name="connsiteX10" fmla="*/ 34613 w 1308246"/>
              <a:gd name="connsiteY10" fmla="*/ 294730 h 906685"/>
              <a:gd name="connsiteX0" fmla="*/ 28311 w 1301944"/>
              <a:gd name="connsiteY0" fmla="*/ 294730 h 903717"/>
              <a:gd name="connsiteX1" fmla="*/ 695240 w 1301944"/>
              <a:gd name="connsiteY1" fmla="*/ 574688 h 903717"/>
              <a:gd name="connsiteX2" fmla="*/ 890159 w 1301944"/>
              <a:gd name="connsiteY2" fmla="*/ 200137 h 903717"/>
              <a:gd name="connsiteX3" fmla="*/ 669442 w 1301944"/>
              <a:gd name="connsiteY3" fmla="*/ 347282 h 903717"/>
              <a:gd name="connsiteX4" fmla="*/ 911180 w 1301944"/>
              <a:gd name="connsiteY4" fmla="*/ 441 h 903717"/>
              <a:gd name="connsiteX5" fmla="*/ 1300063 w 1301944"/>
              <a:gd name="connsiteY5" fmla="*/ 273710 h 903717"/>
              <a:gd name="connsiteX6" fmla="*/ 1058325 w 1301944"/>
              <a:gd name="connsiteY6" fmla="*/ 231668 h 903717"/>
              <a:gd name="connsiteX7" fmla="*/ 1037304 w 1301944"/>
              <a:gd name="connsiteY7" fmla="*/ 872799 h 903717"/>
              <a:gd name="connsiteX8" fmla="*/ 16845 w 1301944"/>
              <a:gd name="connsiteY8" fmla="*/ 785851 h 903717"/>
              <a:gd name="connsiteX9" fmla="*/ 375660 w 1301944"/>
              <a:gd name="connsiteY9" fmla="*/ 638527 h 903717"/>
              <a:gd name="connsiteX10" fmla="*/ 28311 w 1301944"/>
              <a:gd name="connsiteY10" fmla="*/ 294730 h 903717"/>
              <a:gd name="connsiteX0" fmla="*/ 79010 w 1352643"/>
              <a:gd name="connsiteY0" fmla="*/ 294730 h 926539"/>
              <a:gd name="connsiteX1" fmla="*/ 745939 w 1352643"/>
              <a:gd name="connsiteY1" fmla="*/ 574688 h 926539"/>
              <a:gd name="connsiteX2" fmla="*/ 940858 w 1352643"/>
              <a:gd name="connsiteY2" fmla="*/ 200137 h 926539"/>
              <a:gd name="connsiteX3" fmla="*/ 720141 w 1352643"/>
              <a:gd name="connsiteY3" fmla="*/ 347282 h 926539"/>
              <a:gd name="connsiteX4" fmla="*/ 961879 w 1352643"/>
              <a:gd name="connsiteY4" fmla="*/ 441 h 926539"/>
              <a:gd name="connsiteX5" fmla="*/ 1350762 w 1352643"/>
              <a:gd name="connsiteY5" fmla="*/ 273710 h 926539"/>
              <a:gd name="connsiteX6" fmla="*/ 1109024 w 1352643"/>
              <a:gd name="connsiteY6" fmla="*/ 231668 h 926539"/>
              <a:gd name="connsiteX7" fmla="*/ 1088003 w 1352643"/>
              <a:gd name="connsiteY7" fmla="*/ 872799 h 926539"/>
              <a:gd name="connsiteX8" fmla="*/ 15590 w 1352643"/>
              <a:gd name="connsiteY8" fmla="*/ 863783 h 926539"/>
              <a:gd name="connsiteX9" fmla="*/ 426359 w 1352643"/>
              <a:gd name="connsiteY9" fmla="*/ 638527 h 926539"/>
              <a:gd name="connsiteX10" fmla="*/ 79010 w 1352643"/>
              <a:gd name="connsiteY10" fmla="*/ 294730 h 926539"/>
              <a:gd name="connsiteX0" fmla="*/ 45098 w 1352501"/>
              <a:gd name="connsiteY0" fmla="*/ 237580 h 926539"/>
              <a:gd name="connsiteX1" fmla="*/ 745797 w 1352501"/>
              <a:gd name="connsiteY1" fmla="*/ 574688 h 926539"/>
              <a:gd name="connsiteX2" fmla="*/ 940716 w 1352501"/>
              <a:gd name="connsiteY2" fmla="*/ 200137 h 926539"/>
              <a:gd name="connsiteX3" fmla="*/ 719999 w 1352501"/>
              <a:gd name="connsiteY3" fmla="*/ 347282 h 926539"/>
              <a:gd name="connsiteX4" fmla="*/ 961737 w 1352501"/>
              <a:gd name="connsiteY4" fmla="*/ 441 h 926539"/>
              <a:gd name="connsiteX5" fmla="*/ 1350620 w 1352501"/>
              <a:gd name="connsiteY5" fmla="*/ 273710 h 926539"/>
              <a:gd name="connsiteX6" fmla="*/ 1108882 w 1352501"/>
              <a:gd name="connsiteY6" fmla="*/ 231668 h 926539"/>
              <a:gd name="connsiteX7" fmla="*/ 1087861 w 1352501"/>
              <a:gd name="connsiteY7" fmla="*/ 872799 h 926539"/>
              <a:gd name="connsiteX8" fmla="*/ 15448 w 1352501"/>
              <a:gd name="connsiteY8" fmla="*/ 863783 h 926539"/>
              <a:gd name="connsiteX9" fmla="*/ 426217 w 1352501"/>
              <a:gd name="connsiteY9" fmla="*/ 638527 h 926539"/>
              <a:gd name="connsiteX10" fmla="*/ 45098 w 1352501"/>
              <a:gd name="connsiteY10" fmla="*/ 237580 h 926539"/>
              <a:gd name="connsiteX0" fmla="*/ 43392 w 1350854"/>
              <a:gd name="connsiteY0" fmla="*/ 237580 h 885598"/>
              <a:gd name="connsiteX1" fmla="*/ 744091 w 1350854"/>
              <a:gd name="connsiteY1" fmla="*/ 574688 h 885598"/>
              <a:gd name="connsiteX2" fmla="*/ 939010 w 1350854"/>
              <a:gd name="connsiteY2" fmla="*/ 200137 h 885598"/>
              <a:gd name="connsiteX3" fmla="*/ 718293 w 1350854"/>
              <a:gd name="connsiteY3" fmla="*/ 347282 h 885598"/>
              <a:gd name="connsiteX4" fmla="*/ 960031 w 1350854"/>
              <a:gd name="connsiteY4" fmla="*/ 441 h 885598"/>
              <a:gd name="connsiteX5" fmla="*/ 1348914 w 1350854"/>
              <a:gd name="connsiteY5" fmla="*/ 273710 h 885598"/>
              <a:gd name="connsiteX6" fmla="*/ 1107176 w 1350854"/>
              <a:gd name="connsiteY6" fmla="*/ 231668 h 885598"/>
              <a:gd name="connsiteX7" fmla="*/ 1041993 w 1350854"/>
              <a:gd name="connsiteY7" fmla="*/ 805258 h 885598"/>
              <a:gd name="connsiteX8" fmla="*/ 13742 w 1350854"/>
              <a:gd name="connsiteY8" fmla="*/ 863783 h 885598"/>
              <a:gd name="connsiteX9" fmla="*/ 424511 w 1350854"/>
              <a:gd name="connsiteY9" fmla="*/ 638527 h 885598"/>
              <a:gd name="connsiteX10" fmla="*/ 43392 w 1350854"/>
              <a:gd name="connsiteY10" fmla="*/ 237580 h 885598"/>
              <a:gd name="connsiteX0" fmla="*/ 43392 w 1350854"/>
              <a:gd name="connsiteY0" fmla="*/ 237580 h 885598"/>
              <a:gd name="connsiteX1" fmla="*/ 744091 w 1350854"/>
              <a:gd name="connsiteY1" fmla="*/ 574688 h 885598"/>
              <a:gd name="connsiteX2" fmla="*/ 954596 w 1350854"/>
              <a:gd name="connsiteY2" fmla="*/ 340414 h 885598"/>
              <a:gd name="connsiteX3" fmla="*/ 718293 w 1350854"/>
              <a:gd name="connsiteY3" fmla="*/ 347282 h 885598"/>
              <a:gd name="connsiteX4" fmla="*/ 960031 w 1350854"/>
              <a:gd name="connsiteY4" fmla="*/ 441 h 885598"/>
              <a:gd name="connsiteX5" fmla="*/ 1348914 w 1350854"/>
              <a:gd name="connsiteY5" fmla="*/ 273710 h 885598"/>
              <a:gd name="connsiteX6" fmla="*/ 1107176 w 1350854"/>
              <a:gd name="connsiteY6" fmla="*/ 231668 h 885598"/>
              <a:gd name="connsiteX7" fmla="*/ 1041993 w 1350854"/>
              <a:gd name="connsiteY7" fmla="*/ 805258 h 885598"/>
              <a:gd name="connsiteX8" fmla="*/ 13742 w 1350854"/>
              <a:gd name="connsiteY8" fmla="*/ 863783 h 885598"/>
              <a:gd name="connsiteX9" fmla="*/ 424511 w 1350854"/>
              <a:gd name="connsiteY9" fmla="*/ 638527 h 885598"/>
              <a:gd name="connsiteX10" fmla="*/ 43392 w 1350854"/>
              <a:gd name="connsiteY10" fmla="*/ 237580 h 885598"/>
              <a:gd name="connsiteX0" fmla="*/ 43392 w 1350854"/>
              <a:gd name="connsiteY0" fmla="*/ 237580 h 885598"/>
              <a:gd name="connsiteX1" fmla="*/ 744091 w 1350854"/>
              <a:gd name="connsiteY1" fmla="*/ 574688 h 885598"/>
              <a:gd name="connsiteX2" fmla="*/ 972780 w 1350854"/>
              <a:gd name="connsiteY2" fmla="*/ 262482 h 885598"/>
              <a:gd name="connsiteX3" fmla="*/ 718293 w 1350854"/>
              <a:gd name="connsiteY3" fmla="*/ 347282 h 885598"/>
              <a:gd name="connsiteX4" fmla="*/ 960031 w 1350854"/>
              <a:gd name="connsiteY4" fmla="*/ 441 h 885598"/>
              <a:gd name="connsiteX5" fmla="*/ 1348914 w 1350854"/>
              <a:gd name="connsiteY5" fmla="*/ 273710 h 885598"/>
              <a:gd name="connsiteX6" fmla="*/ 1107176 w 1350854"/>
              <a:gd name="connsiteY6" fmla="*/ 231668 h 885598"/>
              <a:gd name="connsiteX7" fmla="*/ 1041993 w 1350854"/>
              <a:gd name="connsiteY7" fmla="*/ 805258 h 885598"/>
              <a:gd name="connsiteX8" fmla="*/ 13742 w 1350854"/>
              <a:gd name="connsiteY8" fmla="*/ 863783 h 885598"/>
              <a:gd name="connsiteX9" fmla="*/ 424511 w 1350854"/>
              <a:gd name="connsiteY9" fmla="*/ 638527 h 885598"/>
              <a:gd name="connsiteX10" fmla="*/ 43392 w 1350854"/>
              <a:gd name="connsiteY10" fmla="*/ 237580 h 885598"/>
              <a:gd name="connsiteX0" fmla="*/ 43392 w 1350854"/>
              <a:gd name="connsiteY0" fmla="*/ 237580 h 885598"/>
              <a:gd name="connsiteX1" fmla="*/ 744091 w 1350854"/>
              <a:gd name="connsiteY1" fmla="*/ 574688 h 885598"/>
              <a:gd name="connsiteX2" fmla="*/ 972780 w 1350854"/>
              <a:gd name="connsiteY2" fmla="*/ 262482 h 885598"/>
              <a:gd name="connsiteX3" fmla="*/ 718293 w 1350854"/>
              <a:gd name="connsiteY3" fmla="*/ 347282 h 885598"/>
              <a:gd name="connsiteX4" fmla="*/ 960031 w 1350854"/>
              <a:gd name="connsiteY4" fmla="*/ 441 h 885598"/>
              <a:gd name="connsiteX5" fmla="*/ 1348914 w 1350854"/>
              <a:gd name="connsiteY5" fmla="*/ 273710 h 885598"/>
              <a:gd name="connsiteX6" fmla="*/ 1107176 w 1350854"/>
              <a:gd name="connsiteY6" fmla="*/ 231668 h 885598"/>
              <a:gd name="connsiteX7" fmla="*/ 1041993 w 1350854"/>
              <a:gd name="connsiteY7" fmla="*/ 805258 h 885598"/>
              <a:gd name="connsiteX8" fmla="*/ 13742 w 1350854"/>
              <a:gd name="connsiteY8" fmla="*/ 863783 h 885598"/>
              <a:gd name="connsiteX9" fmla="*/ 424511 w 1350854"/>
              <a:gd name="connsiteY9" fmla="*/ 638527 h 885598"/>
              <a:gd name="connsiteX10" fmla="*/ 43392 w 1350854"/>
              <a:gd name="connsiteY10" fmla="*/ 237580 h 885598"/>
              <a:gd name="connsiteX0" fmla="*/ 43392 w 1350394"/>
              <a:gd name="connsiteY0" fmla="*/ 237583 h 885073"/>
              <a:gd name="connsiteX1" fmla="*/ 744091 w 1350394"/>
              <a:gd name="connsiteY1" fmla="*/ 574691 h 885073"/>
              <a:gd name="connsiteX2" fmla="*/ 972780 w 1350394"/>
              <a:gd name="connsiteY2" fmla="*/ 262485 h 885073"/>
              <a:gd name="connsiteX3" fmla="*/ 718293 w 1350394"/>
              <a:gd name="connsiteY3" fmla="*/ 347285 h 885073"/>
              <a:gd name="connsiteX4" fmla="*/ 960031 w 1350394"/>
              <a:gd name="connsiteY4" fmla="*/ 444 h 885073"/>
              <a:gd name="connsiteX5" fmla="*/ 1348914 w 1350394"/>
              <a:gd name="connsiteY5" fmla="*/ 273713 h 885073"/>
              <a:gd name="connsiteX6" fmla="*/ 1091589 w 1350394"/>
              <a:gd name="connsiteY6" fmla="*/ 242062 h 885073"/>
              <a:gd name="connsiteX7" fmla="*/ 1041993 w 1350394"/>
              <a:gd name="connsiteY7" fmla="*/ 805261 h 885073"/>
              <a:gd name="connsiteX8" fmla="*/ 13742 w 1350394"/>
              <a:gd name="connsiteY8" fmla="*/ 863786 h 885073"/>
              <a:gd name="connsiteX9" fmla="*/ 424511 w 1350394"/>
              <a:gd name="connsiteY9" fmla="*/ 638530 h 885073"/>
              <a:gd name="connsiteX10" fmla="*/ 43392 w 1350394"/>
              <a:gd name="connsiteY10" fmla="*/ 237583 h 885073"/>
              <a:gd name="connsiteX0" fmla="*/ 43392 w 1350065"/>
              <a:gd name="connsiteY0" fmla="*/ 237587 h 885077"/>
              <a:gd name="connsiteX1" fmla="*/ 744091 w 1350065"/>
              <a:gd name="connsiteY1" fmla="*/ 574695 h 885077"/>
              <a:gd name="connsiteX2" fmla="*/ 972780 w 1350065"/>
              <a:gd name="connsiteY2" fmla="*/ 262489 h 885077"/>
              <a:gd name="connsiteX3" fmla="*/ 718293 w 1350065"/>
              <a:gd name="connsiteY3" fmla="*/ 347289 h 885077"/>
              <a:gd name="connsiteX4" fmla="*/ 960031 w 1350065"/>
              <a:gd name="connsiteY4" fmla="*/ 448 h 885077"/>
              <a:gd name="connsiteX5" fmla="*/ 1348914 w 1350065"/>
              <a:gd name="connsiteY5" fmla="*/ 273717 h 885077"/>
              <a:gd name="connsiteX6" fmla="*/ 1091589 w 1350065"/>
              <a:gd name="connsiteY6" fmla="*/ 242066 h 885077"/>
              <a:gd name="connsiteX7" fmla="*/ 1041993 w 1350065"/>
              <a:gd name="connsiteY7" fmla="*/ 805265 h 885077"/>
              <a:gd name="connsiteX8" fmla="*/ 13742 w 1350065"/>
              <a:gd name="connsiteY8" fmla="*/ 863790 h 885077"/>
              <a:gd name="connsiteX9" fmla="*/ 424511 w 1350065"/>
              <a:gd name="connsiteY9" fmla="*/ 638534 h 885077"/>
              <a:gd name="connsiteX10" fmla="*/ 43392 w 1350065"/>
              <a:gd name="connsiteY10" fmla="*/ 237587 h 885077"/>
              <a:gd name="connsiteX0" fmla="*/ 43392 w 1352821"/>
              <a:gd name="connsiteY0" fmla="*/ 247959 h 895449"/>
              <a:gd name="connsiteX1" fmla="*/ 744091 w 1352821"/>
              <a:gd name="connsiteY1" fmla="*/ 585067 h 895449"/>
              <a:gd name="connsiteX2" fmla="*/ 972780 w 1352821"/>
              <a:gd name="connsiteY2" fmla="*/ 272861 h 895449"/>
              <a:gd name="connsiteX3" fmla="*/ 718293 w 1352821"/>
              <a:gd name="connsiteY3" fmla="*/ 357661 h 895449"/>
              <a:gd name="connsiteX4" fmla="*/ 866513 w 1352821"/>
              <a:gd name="connsiteY4" fmla="*/ 429 h 895449"/>
              <a:gd name="connsiteX5" fmla="*/ 1348914 w 1352821"/>
              <a:gd name="connsiteY5" fmla="*/ 284089 h 895449"/>
              <a:gd name="connsiteX6" fmla="*/ 1091589 w 1352821"/>
              <a:gd name="connsiteY6" fmla="*/ 252438 h 895449"/>
              <a:gd name="connsiteX7" fmla="*/ 1041993 w 1352821"/>
              <a:gd name="connsiteY7" fmla="*/ 815637 h 895449"/>
              <a:gd name="connsiteX8" fmla="*/ 13742 w 1352821"/>
              <a:gd name="connsiteY8" fmla="*/ 874162 h 895449"/>
              <a:gd name="connsiteX9" fmla="*/ 424511 w 1352821"/>
              <a:gd name="connsiteY9" fmla="*/ 648906 h 895449"/>
              <a:gd name="connsiteX10" fmla="*/ 43392 w 1352821"/>
              <a:gd name="connsiteY10" fmla="*/ 247959 h 895449"/>
              <a:gd name="connsiteX0" fmla="*/ 43392 w 1351227"/>
              <a:gd name="connsiteY0" fmla="*/ 263526 h 911016"/>
              <a:gd name="connsiteX1" fmla="*/ 744091 w 1351227"/>
              <a:gd name="connsiteY1" fmla="*/ 600634 h 911016"/>
              <a:gd name="connsiteX2" fmla="*/ 972780 w 1351227"/>
              <a:gd name="connsiteY2" fmla="*/ 288428 h 911016"/>
              <a:gd name="connsiteX3" fmla="*/ 718293 w 1351227"/>
              <a:gd name="connsiteY3" fmla="*/ 373228 h 911016"/>
              <a:gd name="connsiteX4" fmla="*/ 923663 w 1351227"/>
              <a:gd name="connsiteY4" fmla="*/ 409 h 911016"/>
              <a:gd name="connsiteX5" fmla="*/ 1348914 w 1351227"/>
              <a:gd name="connsiteY5" fmla="*/ 299656 h 911016"/>
              <a:gd name="connsiteX6" fmla="*/ 1091589 w 1351227"/>
              <a:gd name="connsiteY6" fmla="*/ 268005 h 911016"/>
              <a:gd name="connsiteX7" fmla="*/ 1041993 w 1351227"/>
              <a:gd name="connsiteY7" fmla="*/ 831204 h 911016"/>
              <a:gd name="connsiteX8" fmla="*/ 13742 w 1351227"/>
              <a:gd name="connsiteY8" fmla="*/ 889729 h 911016"/>
              <a:gd name="connsiteX9" fmla="*/ 424511 w 1351227"/>
              <a:gd name="connsiteY9" fmla="*/ 664473 h 911016"/>
              <a:gd name="connsiteX10" fmla="*/ 43392 w 1351227"/>
              <a:gd name="connsiteY10" fmla="*/ 263526 h 911016"/>
              <a:gd name="connsiteX0" fmla="*/ 43392 w 1349873"/>
              <a:gd name="connsiteY0" fmla="*/ 263563 h 911053"/>
              <a:gd name="connsiteX1" fmla="*/ 744091 w 1349873"/>
              <a:gd name="connsiteY1" fmla="*/ 600671 h 911053"/>
              <a:gd name="connsiteX2" fmla="*/ 972780 w 1349873"/>
              <a:gd name="connsiteY2" fmla="*/ 288465 h 911053"/>
              <a:gd name="connsiteX3" fmla="*/ 718293 w 1349873"/>
              <a:gd name="connsiteY3" fmla="*/ 373265 h 911053"/>
              <a:gd name="connsiteX4" fmla="*/ 923663 w 1349873"/>
              <a:gd name="connsiteY4" fmla="*/ 446 h 911053"/>
              <a:gd name="connsiteX5" fmla="*/ 1348914 w 1349873"/>
              <a:gd name="connsiteY5" fmla="*/ 299693 h 911053"/>
              <a:gd name="connsiteX6" fmla="*/ 1091589 w 1349873"/>
              <a:gd name="connsiteY6" fmla="*/ 268042 h 911053"/>
              <a:gd name="connsiteX7" fmla="*/ 1041993 w 1349873"/>
              <a:gd name="connsiteY7" fmla="*/ 831241 h 911053"/>
              <a:gd name="connsiteX8" fmla="*/ 13742 w 1349873"/>
              <a:gd name="connsiteY8" fmla="*/ 889766 h 911053"/>
              <a:gd name="connsiteX9" fmla="*/ 424511 w 1349873"/>
              <a:gd name="connsiteY9" fmla="*/ 664510 h 911053"/>
              <a:gd name="connsiteX10" fmla="*/ 43392 w 1349873"/>
              <a:gd name="connsiteY10" fmla="*/ 263563 h 911053"/>
              <a:gd name="connsiteX0" fmla="*/ 43392 w 1352600"/>
              <a:gd name="connsiteY0" fmla="*/ 263530 h 910371"/>
              <a:gd name="connsiteX1" fmla="*/ 744091 w 1352600"/>
              <a:gd name="connsiteY1" fmla="*/ 600638 h 910371"/>
              <a:gd name="connsiteX2" fmla="*/ 972780 w 1352600"/>
              <a:gd name="connsiteY2" fmla="*/ 288432 h 910371"/>
              <a:gd name="connsiteX3" fmla="*/ 718293 w 1352600"/>
              <a:gd name="connsiteY3" fmla="*/ 373232 h 910371"/>
              <a:gd name="connsiteX4" fmla="*/ 923663 w 1352600"/>
              <a:gd name="connsiteY4" fmla="*/ 413 h 910371"/>
              <a:gd name="connsiteX5" fmla="*/ 1348914 w 1352600"/>
              <a:gd name="connsiteY5" fmla="*/ 299660 h 910371"/>
              <a:gd name="connsiteX6" fmla="*/ 1125360 w 1352600"/>
              <a:gd name="connsiteY6" fmla="*/ 280997 h 910371"/>
              <a:gd name="connsiteX7" fmla="*/ 1041993 w 1352600"/>
              <a:gd name="connsiteY7" fmla="*/ 831208 h 910371"/>
              <a:gd name="connsiteX8" fmla="*/ 13742 w 1352600"/>
              <a:gd name="connsiteY8" fmla="*/ 889733 h 910371"/>
              <a:gd name="connsiteX9" fmla="*/ 424511 w 1352600"/>
              <a:gd name="connsiteY9" fmla="*/ 664477 h 910371"/>
              <a:gd name="connsiteX10" fmla="*/ 43392 w 1352600"/>
              <a:gd name="connsiteY10" fmla="*/ 263530 h 910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352600" h="910371">
                <a:moveTo>
                  <a:pt x="43392" y="263530"/>
                </a:moveTo>
                <a:cubicBezTo>
                  <a:pt x="96655" y="252890"/>
                  <a:pt x="589193" y="596488"/>
                  <a:pt x="744091" y="600638"/>
                </a:cubicBezTo>
                <a:cubicBezTo>
                  <a:pt x="898989" y="604788"/>
                  <a:pt x="1023839" y="323735"/>
                  <a:pt x="972780" y="288432"/>
                </a:cubicBezTo>
                <a:cubicBezTo>
                  <a:pt x="921721" y="253129"/>
                  <a:pt x="726479" y="421235"/>
                  <a:pt x="718293" y="373232"/>
                </a:cubicBezTo>
                <a:cubicBezTo>
                  <a:pt x="710107" y="325229"/>
                  <a:pt x="818560" y="12675"/>
                  <a:pt x="923663" y="413"/>
                </a:cubicBezTo>
                <a:cubicBezTo>
                  <a:pt x="1028766" y="-11849"/>
                  <a:pt x="1315298" y="252896"/>
                  <a:pt x="1348914" y="299660"/>
                </a:cubicBezTo>
                <a:cubicBezTo>
                  <a:pt x="1382530" y="346424"/>
                  <a:pt x="1176514" y="192406"/>
                  <a:pt x="1125360" y="280997"/>
                </a:cubicBezTo>
                <a:cubicBezTo>
                  <a:pt x="1074206" y="369588"/>
                  <a:pt x="1227263" y="729752"/>
                  <a:pt x="1041993" y="831208"/>
                </a:cubicBezTo>
                <a:cubicBezTo>
                  <a:pt x="856723" y="932664"/>
                  <a:pt x="116656" y="917522"/>
                  <a:pt x="13742" y="889733"/>
                </a:cubicBezTo>
                <a:cubicBezTo>
                  <a:pt x="-89172" y="861945"/>
                  <a:pt x="419569" y="768844"/>
                  <a:pt x="424511" y="664477"/>
                </a:cubicBezTo>
                <a:cubicBezTo>
                  <a:pt x="429453" y="560110"/>
                  <a:pt x="-9871" y="274170"/>
                  <a:pt x="43392" y="263530"/>
                </a:cubicBezTo>
                <a:close/>
              </a:path>
            </a:pathLst>
          </a:custGeom>
          <a:solidFill>
            <a:srgbClr val="006600"/>
          </a:solidFill>
          <a:ln>
            <a:solidFill>
              <a:srgbClr val="006600"/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vert="horz" wrap="square" lIns="91440" tIns="45720" rIns="91440" bIns="45720" numCol="1" rtlCol="1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he-IL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2" name="Freeform 11"/>
          <p:cNvSpPr/>
          <p:nvPr/>
        </p:nvSpPr>
        <p:spPr bwMode="auto">
          <a:xfrm>
            <a:off x="1458814" y="1300568"/>
            <a:ext cx="1904258" cy="1052539"/>
          </a:xfrm>
          <a:custGeom>
            <a:avLst/>
            <a:gdLst>
              <a:gd name="connsiteX0" fmla="*/ 1801895 w 1801895"/>
              <a:gd name="connsiteY0" fmla="*/ 924898 h 955711"/>
              <a:gd name="connsiteX1" fmla="*/ 1408703 w 1801895"/>
              <a:gd name="connsiteY1" fmla="*/ 211666 h 955711"/>
              <a:gd name="connsiteX2" fmla="*/ 393719 w 1801895"/>
              <a:gd name="connsiteY2" fmla="*/ 10498 h 955711"/>
              <a:gd name="connsiteX3" fmla="*/ 256559 w 1801895"/>
              <a:gd name="connsiteY3" fmla="*/ 467698 h 955711"/>
              <a:gd name="connsiteX4" fmla="*/ 527 w 1801895"/>
              <a:gd name="connsiteY4" fmla="*/ 357970 h 955711"/>
              <a:gd name="connsiteX5" fmla="*/ 329711 w 1801895"/>
              <a:gd name="connsiteY5" fmla="*/ 806026 h 955711"/>
              <a:gd name="connsiteX6" fmla="*/ 722903 w 1801895"/>
              <a:gd name="connsiteY6" fmla="*/ 485986 h 955711"/>
              <a:gd name="connsiteX7" fmla="*/ 375431 w 1801895"/>
              <a:gd name="connsiteY7" fmla="*/ 522562 h 955711"/>
              <a:gd name="connsiteX8" fmla="*/ 558311 w 1801895"/>
              <a:gd name="connsiteY8" fmla="*/ 184234 h 955711"/>
              <a:gd name="connsiteX9" fmla="*/ 1134383 w 1801895"/>
              <a:gd name="connsiteY9" fmla="*/ 586570 h 955711"/>
              <a:gd name="connsiteX10" fmla="*/ 1225823 w 1801895"/>
              <a:gd name="connsiteY10" fmla="*/ 952330 h 955711"/>
              <a:gd name="connsiteX11" fmla="*/ 1472711 w 1801895"/>
              <a:gd name="connsiteY11" fmla="*/ 778594 h 955711"/>
              <a:gd name="connsiteX12" fmla="*/ 1472711 w 1801895"/>
              <a:gd name="connsiteY12" fmla="*/ 778594 h 955711"/>
              <a:gd name="connsiteX0" fmla="*/ 1801895 w 1801895"/>
              <a:gd name="connsiteY0" fmla="*/ 924898 h 955711"/>
              <a:gd name="connsiteX1" fmla="*/ 1408703 w 1801895"/>
              <a:gd name="connsiteY1" fmla="*/ 211666 h 955711"/>
              <a:gd name="connsiteX2" fmla="*/ 393719 w 1801895"/>
              <a:gd name="connsiteY2" fmla="*/ 10498 h 955711"/>
              <a:gd name="connsiteX3" fmla="*/ 256559 w 1801895"/>
              <a:gd name="connsiteY3" fmla="*/ 467698 h 955711"/>
              <a:gd name="connsiteX4" fmla="*/ 527 w 1801895"/>
              <a:gd name="connsiteY4" fmla="*/ 357970 h 955711"/>
              <a:gd name="connsiteX5" fmla="*/ 329711 w 1801895"/>
              <a:gd name="connsiteY5" fmla="*/ 806026 h 955711"/>
              <a:gd name="connsiteX6" fmla="*/ 722903 w 1801895"/>
              <a:gd name="connsiteY6" fmla="*/ 485986 h 955711"/>
              <a:gd name="connsiteX7" fmla="*/ 375431 w 1801895"/>
              <a:gd name="connsiteY7" fmla="*/ 522562 h 955711"/>
              <a:gd name="connsiteX8" fmla="*/ 558311 w 1801895"/>
              <a:gd name="connsiteY8" fmla="*/ 184234 h 955711"/>
              <a:gd name="connsiteX9" fmla="*/ 1134383 w 1801895"/>
              <a:gd name="connsiteY9" fmla="*/ 586570 h 955711"/>
              <a:gd name="connsiteX10" fmla="*/ 1225823 w 1801895"/>
              <a:gd name="connsiteY10" fmla="*/ 952330 h 955711"/>
              <a:gd name="connsiteX11" fmla="*/ 1472711 w 1801895"/>
              <a:gd name="connsiteY11" fmla="*/ 778594 h 955711"/>
              <a:gd name="connsiteX12" fmla="*/ 1472711 w 1801895"/>
              <a:gd name="connsiteY12" fmla="*/ 778594 h 955711"/>
              <a:gd name="connsiteX13" fmla="*/ 1801895 w 1801895"/>
              <a:gd name="connsiteY13" fmla="*/ 924898 h 955711"/>
              <a:gd name="connsiteX0" fmla="*/ 1801895 w 1801895"/>
              <a:gd name="connsiteY0" fmla="*/ 924898 h 956448"/>
              <a:gd name="connsiteX1" fmla="*/ 1408703 w 1801895"/>
              <a:gd name="connsiteY1" fmla="*/ 211666 h 956448"/>
              <a:gd name="connsiteX2" fmla="*/ 393719 w 1801895"/>
              <a:gd name="connsiteY2" fmla="*/ 10498 h 956448"/>
              <a:gd name="connsiteX3" fmla="*/ 256559 w 1801895"/>
              <a:gd name="connsiteY3" fmla="*/ 467698 h 956448"/>
              <a:gd name="connsiteX4" fmla="*/ 527 w 1801895"/>
              <a:gd name="connsiteY4" fmla="*/ 357970 h 956448"/>
              <a:gd name="connsiteX5" fmla="*/ 329711 w 1801895"/>
              <a:gd name="connsiteY5" fmla="*/ 806026 h 956448"/>
              <a:gd name="connsiteX6" fmla="*/ 722903 w 1801895"/>
              <a:gd name="connsiteY6" fmla="*/ 485986 h 956448"/>
              <a:gd name="connsiteX7" fmla="*/ 375431 w 1801895"/>
              <a:gd name="connsiteY7" fmla="*/ 522562 h 956448"/>
              <a:gd name="connsiteX8" fmla="*/ 558311 w 1801895"/>
              <a:gd name="connsiteY8" fmla="*/ 184234 h 956448"/>
              <a:gd name="connsiteX9" fmla="*/ 1134383 w 1801895"/>
              <a:gd name="connsiteY9" fmla="*/ 586570 h 956448"/>
              <a:gd name="connsiteX10" fmla="*/ 1225823 w 1801895"/>
              <a:gd name="connsiteY10" fmla="*/ 952330 h 956448"/>
              <a:gd name="connsiteX11" fmla="*/ 1472711 w 1801895"/>
              <a:gd name="connsiteY11" fmla="*/ 778594 h 956448"/>
              <a:gd name="connsiteX12" fmla="*/ 1455651 w 1801895"/>
              <a:gd name="connsiteY12" fmla="*/ 700119 h 956448"/>
              <a:gd name="connsiteX13" fmla="*/ 1801895 w 1801895"/>
              <a:gd name="connsiteY13" fmla="*/ 924898 h 956448"/>
              <a:gd name="connsiteX0" fmla="*/ 1801895 w 1801895"/>
              <a:gd name="connsiteY0" fmla="*/ 924898 h 953291"/>
              <a:gd name="connsiteX1" fmla="*/ 1408703 w 1801895"/>
              <a:gd name="connsiteY1" fmla="*/ 211666 h 953291"/>
              <a:gd name="connsiteX2" fmla="*/ 393719 w 1801895"/>
              <a:gd name="connsiteY2" fmla="*/ 10498 h 953291"/>
              <a:gd name="connsiteX3" fmla="*/ 256559 w 1801895"/>
              <a:gd name="connsiteY3" fmla="*/ 467698 h 953291"/>
              <a:gd name="connsiteX4" fmla="*/ 527 w 1801895"/>
              <a:gd name="connsiteY4" fmla="*/ 357970 h 953291"/>
              <a:gd name="connsiteX5" fmla="*/ 329711 w 1801895"/>
              <a:gd name="connsiteY5" fmla="*/ 806026 h 953291"/>
              <a:gd name="connsiteX6" fmla="*/ 722903 w 1801895"/>
              <a:gd name="connsiteY6" fmla="*/ 485986 h 953291"/>
              <a:gd name="connsiteX7" fmla="*/ 375431 w 1801895"/>
              <a:gd name="connsiteY7" fmla="*/ 522562 h 953291"/>
              <a:gd name="connsiteX8" fmla="*/ 558311 w 1801895"/>
              <a:gd name="connsiteY8" fmla="*/ 184234 h 953291"/>
              <a:gd name="connsiteX9" fmla="*/ 1134383 w 1801895"/>
              <a:gd name="connsiteY9" fmla="*/ 586570 h 953291"/>
              <a:gd name="connsiteX10" fmla="*/ 1225823 w 1801895"/>
              <a:gd name="connsiteY10" fmla="*/ 952330 h 953291"/>
              <a:gd name="connsiteX11" fmla="*/ 1455651 w 1801895"/>
              <a:gd name="connsiteY11" fmla="*/ 700119 h 953291"/>
              <a:gd name="connsiteX12" fmla="*/ 1801895 w 1801895"/>
              <a:gd name="connsiteY12" fmla="*/ 924898 h 953291"/>
              <a:gd name="connsiteX0" fmla="*/ 1801895 w 1801895"/>
              <a:gd name="connsiteY0" fmla="*/ 924898 h 953291"/>
              <a:gd name="connsiteX1" fmla="*/ 1408703 w 1801895"/>
              <a:gd name="connsiteY1" fmla="*/ 211666 h 953291"/>
              <a:gd name="connsiteX2" fmla="*/ 393719 w 1801895"/>
              <a:gd name="connsiteY2" fmla="*/ 10498 h 953291"/>
              <a:gd name="connsiteX3" fmla="*/ 256559 w 1801895"/>
              <a:gd name="connsiteY3" fmla="*/ 467698 h 953291"/>
              <a:gd name="connsiteX4" fmla="*/ 527 w 1801895"/>
              <a:gd name="connsiteY4" fmla="*/ 357970 h 953291"/>
              <a:gd name="connsiteX5" fmla="*/ 329711 w 1801895"/>
              <a:gd name="connsiteY5" fmla="*/ 806026 h 953291"/>
              <a:gd name="connsiteX6" fmla="*/ 722903 w 1801895"/>
              <a:gd name="connsiteY6" fmla="*/ 485986 h 953291"/>
              <a:gd name="connsiteX7" fmla="*/ 375431 w 1801895"/>
              <a:gd name="connsiteY7" fmla="*/ 522562 h 953291"/>
              <a:gd name="connsiteX8" fmla="*/ 647022 w 1801895"/>
              <a:gd name="connsiteY8" fmla="*/ 242237 h 953291"/>
              <a:gd name="connsiteX9" fmla="*/ 1134383 w 1801895"/>
              <a:gd name="connsiteY9" fmla="*/ 586570 h 953291"/>
              <a:gd name="connsiteX10" fmla="*/ 1225823 w 1801895"/>
              <a:gd name="connsiteY10" fmla="*/ 952330 h 953291"/>
              <a:gd name="connsiteX11" fmla="*/ 1455651 w 1801895"/>
              <a:gd name="connsiteY11" fmla="*/ 700119 h 953291"/>
              <a:gd name="connsiteX12" fmla="*/ 1801895 w 1801895"/>
              <a:gd name="connsiteY12" fmla="*/ 924898 h 953291"/>
              <a:gd name="connsiteX0" fmla="*/ 1801979 w 1801979"/>
              <a:gd name="connsiteY0" fmla="*/ 931311 h 959704"/>
              <a:gd name="connsiteX1" fmla="*/ 1408787 w 1801979"/>
              <a:gd name="connsiteY1" fmla="*/ 218079 h 959704"/>
              <a:gd name="connsiteX2" fmla="*/ 571223 w 1801979"/>
              <a:gd name="connsiteY2" fmla="*/ 10087 h 959704"/>
              <a:gd name="connsiteX3" fmla="*/ 256643 w 1801979"/>
              <a:gd name="connsiteY3" fmla="*/ 474111 h 959704"/>
              <a:gd name="connsiteX4" fmla="*/ 611 w 1801979"/>
              <a:gd name="connsiteY4" fmla="*/ 364383 h 959704"/>
              <a:gd name="connsiteX5" fmla="*/ 329795 w 1801979"/>
              <a:gd name="connsiteY5" fmla="*/ 812439 h 959704"/>
              <a:gd name="connsiteX6" fmla="*/ 722987 w 1801979"/>
              <a:gd name="connsiteY6" fmla="*/ 492399 h 959704"/>
              <a:gd name="connsiteX7" fmla="*/ 375515 w 1801979"/>
              <a:gd name="connsiteY7" fmla="*/ 528975 h 959704"/>
              <a:gd name="connsiteX8" fmla="*/ 647106 w 1801979"/>
              <a:gd name="connsiteY8" fmla="*/ 248650 h 959704"/>
              <a:gd name="connsiteX9" fmla="*/ 1134467 w 1801979"/>
              <a:gd name="connsiteY9" fmla="*/ 592983 h 959704"/>
              <a:gd name="connsiteX10" fmla="*/ 1225907 w 1801979"/>
              <a:gd name="connsiteY10" fmla="*/ 958743 h 959704"/>
              <a:gd name="connsiteX11" fmla="*/ 1455735 w 1801979"/>
              <a:gd name="connsiteY11" fmla="*/ 706532 h 959704"/>
              <a:gd name="connsiteX12" fmla="*/ 1801979 w 1801979"/>
              <a:gd name="connsiteY12" fmla="*/ 931311 h 959704"/>
              <a:gd name="connsiteX0" fmla="*/ 1801979 w 1801979"/>
              <a:gd name="connsiteY0" fmla="*/ 942510 h 970903"/>
              <a:gd name="connsiteX1" fmla="*/ 1408787 w 1801979"/>
              <a:gd name="connsiteY1" fmla="*/ 229278 h 970903"/>
              <a:gd name="connsiteX2" fmla="*/ 571223 w 1801979"/>
              <a:gd name="connsiteY2" fmla="*/ 21286 h 970903"/>
              <a:gd name="connsiteX3" fmla="*/ 256643 w 1801979"/>
              <a:gd name="connsiteY3" fmla="*/ 485310 h 970903"/>
              <a:gd name="connsiteX4" fmla="*/ 611 w 1801979"/>
              <a:gd name="connsiteY4" fmla="*/ 375582 h 970903"/>
              <a:gd name="connsiteX5" fmla="*/ 329795 w 1801979"/>
              <a:gd name="connsiteY5" fmla="*/ 823638 h 970903"/>
              <a:gd name="connsiteX6" fmla="*/ 722987 w 1801979"/>
              <a:gd name="connsiteY6" fmla="*/ 503598 h 970903"/>
              <a:gd name="connsiteX7" fmla="*/ 375515 w 1801979"/>
              <a:gd name="connsiteY7" fmla="*/ 540174 h 970903"/>
              <a:gd name="connsiteX8" fmla="*/ 647106 w 1801979"/>
              <a:gd name="connsiteY8" fmla="*/ 259849 h 970903"/>
              <a:gd name="connsiteX9" fmla="*/ 1134467 w 1801979"/>
              <a:gd name="connsiteY9" fmla="*/ 604182 h 970903"/>
              <a:gd name="connsiteX10" fmla="*/ 1225907 w 1801979"/>
              <a:gd name="connsiteY10" fmla="*/ 969942 h 970903"/>
              <a:gd name="connsiteX11" fmla="*/ 1455735 w 1801979"/>
              <a:gd name="connsiteY11" fmla="*/ 717731 h 970903"/>
              <a:gd name="connsiteX12" fmla="*/ 1801979 w 1801979"/>
              <a:gd name="connsiteY12" fmla="*/ 942510 h 970903"/>
              <a:gd name="connsiteX0" fmla="*/ 1801900 w 1801900"/>
              <a:gd name="connsiteY0" fmla="*/ 942510 h 970903"/>
              <a:gd name="connsiteX1" fmla="*/ 1408708 w 1801900"/>
              <a:gd name="connsiteY1" fmla="*/ 229278 h 970903"/>
              <a:gd name="connsiteX2" fmla="*/ 403959 w 1801900"/>
              <a:gd name="connsiteY2" fmla="*/ 21286 h 970903"/>
              <a:gd name="connsiteX3" fmla="*/ 256564 w 1801900"/>
              <a:gd name="connsiteY3" fmla="*/ 485310 h 970903"/>
              <a:gd name="connsiteX4" fmla="*/ 532 w 1801900"/>
              <a:gd name="connsiteY4" fmla="*/ 375582 h 970903"/>
              <a:gd name="connsiteX5" fmla="*/ 329716 w 1801900"/>
              <a:gd name="connsiteY5" fmla="*/ 823638 h 970903"/>
              <a:gd name="connsiteX6" fmla="*/ 722908 w 1801900"/>
              <a:gd name="connsiteY6" fmla="*/ 503598 h 970903"/>
              <a:gd name="connsiteX7" fmla="*/ 375436 w 1801900"/>
              <a:gd name="connsiteY7" fmla="*/ 540174 h 970903"/>
              <a:gd name="connsiteX8" fmla="*/ 647027 w 1801900"/>
              <a:gd name="connsiteY8" fmla="*/ 259849 h 970903"/>
              <a:gd name="connsiteX9" fmla="*/ 1134388 w 1801900"/>
              <a:gd name="connsiteY9" fmla="*/ 604182 h 970903"/>
              <a:gd name="connsiteX10" fmla="*/ 1225828 w 1801900"/>
              <a:gd name="connsiteY10" fmla="*/ 969942 h 970903"/>
              <a:gd name="connsiteX11" fmla="*/ 1455656 w 1801900"/>
              <a:gd name="connsiteY11" fmla="*/ 717731 h 970903"/>
              <a:gd name="connsiteX12" fmla="*/ 1801900 w 1801900"/>
              <a:gd name="connsiteY12" fmla="*/ 942510 h 970903"/>
              <a:gd name="connsiteX0" fmla="*/ 1801900 w 1801900"/>
              <a:gd name="connsiteY0" fmla="*/ 942510 h 970903"/>
              <a:gd name="connsiteX1" fmla="*/ 1408708 w 1801900"/>
              <a:gd name="connsiteY1" fmla="*/ 229278 h 970903"/>
              <a:gd name="connsiteX2" fmla="*/ 403959 w 1801900"/>
              <a:gd name="connsiteY2" fmla="*/ 21286 h 970903"/>
              <a:gd name="connsiteX3" fmla="*/ 256564 w 1801900"/>
              <a:gd name="connsiteY3" fmla="*/ 485310 h 970903"/>
              <a:gd name="connsiteX4" fmla="*/ 532 w 1801900"/>
              <a:gd name="connsiteY4" fmla="*/ 375582 h 970903"/>
              <a:gd name="connsiteX5" fmla="*/ 329716 w 1801900"/>
              <a:gd name="connsiteY5" fmla="*/ 823638 h 970903"/>
              <a:gd name="connsiteX6" fmla="*/ 722908 w 1801900"/>
              <a:gd name="connsiteY6" fmla="*/ 503598 h 970903"/>
              <a:gd name="connsiteX7" fmla="*/ 375436 w 1801900"/>
              <a:gd name="connsiteY7" fmla="*/ 540174 h 970903"/>
              <a:gd name="connsiteX8" fmla="*/ 544668 w 1801900"/>
              <a:gd name="connsiteY8" fmla="*/ 208670 h 970903"/>
              <a:gd name="connsiteX9" fmla="*/ 1134388 w 1801900"/>
              <a:gd name="connsiteY9" fmla="*/ 604182 h 970903"/>
              <a:gd name="connsiteX10" fmla="*/ 1225828 w 1801900"/>
              <a:gd name="connsiteY10" fmla="*/ 969942 h 970903"/>
              <a:gd name="connsiteX11" fmla="*/ 1455656 w 1801900"/>
              <a:gd name="connsiteY11" fmla="*/ 717731 h 970903"/>
              <a:gd name="connsiteX12" fmla="*/ 1801900 w 1801900"/>
              <a:gd name="connsiteY12" fmla="*/ 942510 h 970903"/>
              <a:gd name="connsiteX0" fmla="*/ 1801900 w 1801900"/>
              <a:gd name="connsiteY0" fmla="*/ 944935 h 973328"/>
              <a:gd name="connsiteX1" fmla="*/ 1217639 w 1801900"/>
              <a:gd name="connsiteY1" fmla="*/ 160052 h 973328"/>
              <a:gd name="connsiteX2" fmla="*/ 403959 w 1801900"/>
              <a:gd name="connsiteY2" fmla="*/ 23711 h 973328"/>
              <a:gd name="connsiteX3" fmla="*/ 256564 w 1801900"/>
              <a:gd name="connsiteY3" fmla="*/ 487735 h 973328"/>
              <a:gd name="connsiteX4" fmla="*/ 532 w 1801900"/>
              <a:gd name="connsiteY4" fmla="*/ 378007 h 973328"/>
              <a:gd name="connsiteX5" fmla="*/ 329716 w 1801900"/>
              <a:gd name="connsiteY5" fmla="*/ 826063 h 973328"/>
              <a:gd name="connsiteX6" fmla="*/ 722908 w 1801900"/>
              <a:gd name="connsiteY6" fmla="*/ 506023 h 973328"/>
              <a:gd name="connsiteX7" fmla="*/ 375436 w 1801900"/>
              <a:gd name="connsiteY7" fmla="*/ 542599 h 973328"/>
              <a:gd name="connsiteX8" fmla="*/ 544668 w 1801900"/>
              <a:gd name="connsiteY8" fmla="*/ 211095 h 973328"/>
              <a:gd name="connsiteX9" fmla="*/ 1134388 w 1801900"/>
              <a:gd name="connsiteY9" fmla="*/ 606607 h 973328"/>
              <a:gd name="connsiteX10" fmla="*/ 1225828 w 1801900"/>
              <a:gd name="connsiteY10" fmla="*/ 972367 h 973328"/>
              <a:gd name="connsiteX11" fmla="*/ 1455656 w 1801900"/>
              <a:gd name="connsiteY11" fmla="*/ 720156 h 973328"/>
              <a:gd name="connsiteX12" fmla="*/ 1801900 w 1801900"/>
              <a:gd name="connsiteY12" fmla="*/ 944935 h 973328"/>
              <a:gd name="connsiteX0" fmla="*/ 1801900 w 1801900"/>
              <a:gd name="connsiteY0" fmla="*/ 944935 h 975432"/>
              <a:gd name="connsiteX1" fmla="*/ 1217639 w 1801900"/>
              <a:gd name="connsiteY1" fmla="*/ 160052 h 975432"/>
              <a:gd name="connsiteX2" fmla="*/ 403959 w 1801900"/>
              <a:gd name="connsiteY2" fmla="*/ 23711 h 975432"/>
              <a:gd name="connsiteX3" fmla="*/ 256564 w 1801900"/>
              <a:gd name="connsiteY3" fmla="*/ 487735 h 975432"/>
              <a:gd name="connsiteX4" fmla="*/ 532 w 1801900"/>
              <a:gd name="connsiteY4" fmla="*/ 378007 h 975432"/>
              <a:gd name="connsiteX5" fmla="*/ 329716 w 1801900"/>
              <a:gd name="connsiteY5" fmla="*/ 826063 h 975432"/>
              <a:gd name="connsiteX6" fmla="*/ 722908 w 1801900"/>
              <a:gd name="connsiteY6" fmla="*/ 506023 h 975432"/>
              <a:gd name="connsiteX7" fmla="*/ 375436 w 1801900"/>
              <a:gd name="connsiteY7" fmla="*/ 542599 h 975432"/>
              <a:gd name="connsiteX8" fmla="*/ 544668 w 1801900"/>
              <a:gd name="connsiteY8" fmla="*/ 211095 h 975432"/>
              <a:gd name="connsiteX9" fmla="*/ 1100268 w 1801900"/>
              <a:gd name="connsiteY9" fmla="*/ 507660 h 975432"/>
              <a:gd name="connsiteX10" fmla="*/ 1225828 w 1801900"/>
              <a:gd name="connsiteY10" fmla="*/ 972367 h 975432"/>
              <a:gd name="connsiteX11" fmla="*/ 1455656 w 1801900"/>
              <a:gd name="connsiteY11" fmla="*/ 720156 h 975432"/>
              <a:gd name="connsiteX12" fmla="*/ 1801900 w 1801900"/>
              <a:gd name="connsiteY12" fmla="*/ 944935 h 975432"/>
              <a:gd name="connsiteX0" fmla="*/ 1801900 w 1801900"/>
              <a:gd name="connsiteY0" fmla="*/ 944935 h 975432"/>
              <a:gd name="connsiteX1" fmla="*/ 1217639 w 1801900"/>
              <a:gd name="connsiteY1" fmla="*/ 160052 h 975432"/>
              <a:gd name="connsiteX2" fmla="*/ 403959 w 1801900"/>
              <a:gd name="connsiteY2" fmla="*/ 23711 h 975432"/>
              <a:gd name="connsiteX3" fmla="*/ 256564 w 1801900"/>
              <a:gd name="connsiteY3" fmla="*/ 487735 h 975432"/>
              <a:gd name="connsiteX4" fmla="*/ 532 w 1801900"/>
              <a:gd name="connsiteY4" fmla="*/ 378007 h 975432"/>
              <a:gd name="connsiteX5" fmla="*/ 329716 w 1801900"/>
              <a:gd name="connsiteY5" fmla="*/ 826063 h 975432"/>
              <a:gd name="connsiteX6" fmla="*/ 722908 w 1801900"/>
              <a:gd name="connsiteY6" fmla="*/ 506023 h 975432"/>
              <a:gd name="connsiteX7" fmla="*/ 375436 w 1801900"/>
              <a:gd name="connsiteY7" fmla="*/ 542599 h 975432"/>
              <a:gd name="connsiteX8" fmla="*/ 544668 w 1801900"/>
              <a:gd name="connsiteY8" fmla="*/ 211095 h 975432"/>
              <a:gd name="connsiteX9" fmla="*/ 1100268 w 1801900"/>
              <a:gd name="connsiteY9" fmla="*/ 507660 h 975432"/>
              <a:gd name="connsiteX10" fmla="*/ 1225828 w 1801900"/>
              <a:gd name="connsiteY10" fmla="*/ 972367 h 975432"/>
              <a:gd name="connsiteX11" fmla="*/ 1455656 w 1801900"/>
              <a:gd name="connsiteY11" fmla="*/ 720156 h 975432"/>
              <a:gd name="connsiteX12" fmla="*/ 1801900 w 1801900"/>
              <a:gd name="connsiteY12" fmla="*/ 944935 h 975432"/>
              <a:gd name="connsiteX0" fmla="*/ 1801900 w 1801900"/>
              <a:gd name="connsiteY0" fmla="*/ 944935 h 975432"/>
              <a:gd name="connsiteX1" fmla="*/ 1217639 w 1801900"/>
              <a:gd name="connsiteY1" fmla="*/ 160052 h 975432"/>
              <a:gd name="connsiteX2" fmla="*/ 403959 w 1801900"/>
              <a:gd name="connsiteY2" fmla="*/ 23711 h 975432"/>
              <a:gd name="connsiteX3" fmla="*/ 256564 w 1801900"/>
              <a:gd name="connsiteY3" fmla="*/ 487735 h 975432"/>
              <a:gd name="connsiteX4" fmla="*/ 532 w 1801900"/>
              <a:gd name="connsiteY4" fmla="*/ 378007 h 975432"/>
              <a:gd name="connsiteX5" fmla="*/ 329716 w 1801900"/>
              <a:gd name="connsiteY5" fmla="*/ 826063 h 975432"/>
              <a:gd name="connsiteX6" fmla="*/ 722908 w 1801900"/>
              <a:gd name="connsiteY6" fmla="*/ 506023 h 975432"/>
              <a:gd name="connsiteX7" fmla="*/ 416379 w 1801900"/>
              <a:gd name="connsiteY7" fmla="*/ 525539 h 975432"/>
              <a:gd name="connsiteX8" fmla="*/ 544668 w 1801900"/>
              <a:gd name="connsiteY8" fmla="*/ 211095 h 975432"/>
              <a:gd name="connsiteX9" fmla="*/ 1100268 w 1801900"/>
              <a:gd name="connsiteY9" fmla="*/ 507660 h 975432"/>
              <a:gd name="connsiteX10" fmla="*/ 1225828 w 1801900"/>
              <a:gd name="connsiteY10" fmla="*/ 972367 h 975432"/>
              <a:gd name="connsiteX11" fmla="*/ 1455656 w 1801900"/>
              <a:gd name="connsiteY11" fmla="*/ 720156 h 975432"/>
              <a:gd name="connsiteX12" fmla="*/ 1801900 w 1801900"/>
              <a:gd name="connsiteY12" fmla="*/ 944935 h 975432"/>
              <a:gd name="connsiteX0" fmla="*/ 1801900 w 1801900"/>
              <a:gd name="connsiteY0" fmla="*/ 944935 h 975432"/>
              <a:gd name="connsiteX1" fmla="*/ 1217639 w 1801900"/>
              <a:gd name="connsiteY1" fmla="*/ 160052 h 975432"/>
              <a:gd name="connsiteX2" fmla="*/ 403959 w 1801900"/>
              <a:gd name="connsiteY2" fmla="*/ 23711 h 975432"/>
              <a:gd name="connsiteX3" fmla="*/ 256564 w 1801900"/>
              <a:gd name="connsiteY3" fmla="*/ 487735 h 975432"/>
              <a:gd name="connsiteX4" fmla="*/ 532 w 1801900"/>
              <a:gd name="connsiteY4" fmla="*/ 378007 h 975432"/>
              <a:gd name="connsiteX5" fmla="*/ 329716 w 1801900"/>
              <a:gd name="connsiteY5" fmla="*/ 826063 h 975432"/>
              <a:gd name="connsiteX6" fmla="*/ 722908 w 1801900"/>
              <a:gd name="connsiteY6" fmla="*/ 506023 h 975432"/>
              <a:gd name="connsiteX7" fmla="*/ 416379 w 1801900"/>
              <a:gd name="connsiteY7" fmla="*/ 501655 h 975432"/>
              <a:gd name="connsiteX8" fmla="*/ 544668 w 1801900"/>
              <a:gd name="connsiteY8" fmla="*/ 211095 h 975432"/>
              <a:gd name="connsiteX9" fmla="*/ 1100268 w 1801900"/>
              <a:gd name="connsiteY9" fmla="*/ 507660 h 975432"/>
              <a:gd name="connsiteX10" fmla="*/ 1225828 w 1801900"/>
              <a:gd name="connsiteY10" fmla="*/ 972367 h 975432"/>
              <a:gd name="connsiteX11" fmla="*/ 1455656 w 1801900"/>
              <a:gd name="connsiteY11" fmla="*/ 720156 h 975432"/>
              <a:gd name="connsiteX12" fmla="*/ 1801900 w 1801900"/>
              <a:gd name="connsiteY12" fmla="*/ 944935 h 975432"/>
              <a:gd name="connsiteX0" fmla="*/ 1801900 w 1801900"/>
              <a:gd name="connsiteY0" fmla="*/ 944935 h 1043114"/>
              <a:gd name="connsiteX1" fmla="*/ 1217639 w 1801900"/>
              <a:gd name="connsiteY1" fmla="*/ 160052 h 1043114"/>
              <a:gd name="connsiteX2" fmla="*/ 403959 w 1801900"/>
              <a:gd name="connsiteY2" fmla="*/ 23711 h 1043114"/>
              <a:gd name="connsiteX3" fmla="*/ 256564 w 1801900"/>
              <a:gd name="connsiteY3" fmla="*/ 487735 h 1043114"/>
              <a:gd name="connsiteX4" fmla="*/ 532 w 1801900"/>
              <a:gd name="connsiteY4" fmla="*/ 378007 h 1043114"/>
              <a:gd name="connsiteX5" fmla="*/ 329716 w 1801900"/>
              <a:gd name="connsiteY5" fmla="*/ 826063 h 1043114"/>
              <a:gd name="connsiteX6" fmla="*/ 722908 w 1801900"/>
              <a:gd name="connsiteY6" fmla="*/ 506023 h 1043114"/>
              <a:gd name="connsiteX7" fmla="*/ 416379 w 1801900"/>
              <a:gd name="connsiteY7" fmla="*/ 501655 h 1043114"/>
              <a:gd name="connsiteX8" fmla="*/ 544668 w 1801900"/>
              <a:gd name="connsiteY8" fmla="*/ 211095 h 1043114"/>
              <a:gd name="connsiteX9" fmla="*/ 1100268 w 1801900"/>
              <a:gd name="connsiteY9" fmla="*/ 507660 h 1043114"/>
              <a:gd name="connsiteX10" fmla="*/ 1253124 w 1801900"/>
              <a:gd name="connsiteY10" fmla="*/ 1040606 h 1043114"/>
              <a:gd name="connsiteX11" fmla="*/ 1455656 w 1801900"/>
              <a:gd name="connsiteY11" fmla="*/ 720156 h 1043114"/>
              <a:gd name="connsiteX12" fmla="*/ 1801900 w 1801900"/>
              <a:gd name="connsiteY12" fmla="*/ 944935 h 1043114"/>
              <a:gd name="connsiteX0" fmla="*/ 1904258 w 1904258"/>
              <a:gd name="connsiteY0" fmla="*/ 1036415 h 1045884"/>
              <a:gd name="connsiteX1" fmla="*/ 1217639 w 1904258"/>
              <a:gd name="connsiteY1" fmla="*/ 162822 h 1045884"/>
              <a:gd name="connsiteX2" fmla="*/ 403959 w 1904258"/>
              <a:gd name="connsiteY2" fmla="*/ 26481 h 1045884"/>
              <a:gd name="connsiteX3" fmla="*/ 256564 w 1904258"/>
              <a:gd name="connsiteY3" fmla="*/ 490505 h 1045884"/>
              <a:gd name="connsiteX4" fmla="*/ 532 w 1904258"/>
              <a:gd name="connsiteY4" fmla="*/ 380777 h 1045884"/>
              <a:gd name="connsiteX5" fmla="*/ 329716 w 1904258"/>
              <a:gd name="connsiteY5" fmla="*/ 828833 h 1045884"/>
              <a:gd name="connsiteX6" fmla="*/ 722908 w 1904258"/>
              <a:gd name="connsiteY6" fmla="*/ 508793 h 1045884"/>
              <a:gd name="connsiteX7" fmla="*/ 416379 w 1904258"/>
              <a:gd name="connsiteY7" fmla="*/ 504425 h 1045884"/>
              <a:gd name="connsiteX8" fmla="*/ 544668 w 1904258"/>
              <a:gd name="connsiteY8" fmla="*/ 213865 h 1045884"/>
              <a:gd name="connsiteX9" fmla="*/ 1100268 w 1904258"/>
              <a:gd name="connsiteY9" fmla="*/ 510430 h 1045884"/>
              <a:gd name="connsiteX10" fmla="*/ 1253124 w 1904258"/>
              <a:gd name="connsiteY10" fmla="*/ 1043376 h 1045884"/>
              <a:gd name="connsiteX11" fmla="*/ 1455656 w 1904258"/>
              <a:gd name="connsiteY11" fmla="*/ 722926 h 1045884"/>
              <a:gd name="connsiteX12" fmla="*/ 1904258 w 1904258"/>
              <a:gd name="connsiteY12" fmla="*/ 1036415 h 1045884"/>
              <a:gd name="connsiteX0" fmla="*/ 1904258 w 1904258"/>
              <a:gd name="connsiteY0" fmla="*/ 1036415 h 1052539"/>
              <a:gd name="connsiteX1" fmla="*/ 1217639 w 1904258"/>
              <a:gd name="connsiteY1" fmla="*/ 162822 h 1052539"/>
              <a:gd name="connsiteX2" fmla="*/ 403959 w 1904258"/>
              <a:gd name="connsiteY2" fmla="*/ 26481 h 1052539"/>
              <a:gd name="connsiteX3" fmla="*/ 256564 w 1904258"/>
              <a:gd name="connsiteY3" fmla="*/ 490505 h 1052539"/>
              <a:gd name="connsiteX4" fmla="*/ 532 w 1904258"/>
              <a:gd name="connsiteY4" fmla="*/ 380777 h 1052539"/>
              <a:gd name="connsiteX5" fmla="*/ 329716 w 1904258"/>
              <a:gd name="connsiteY5" fmla="*/ 828833 h 1052539"/>
              <a:gd name="connsiteX6" fmla="*/ 722908 w 1904258"/>
              <a:gd name="connsiteY6" fmla="*/ 508793 h 1052539"/>
              <a:gd name="connsiteX7" fmla="*/ 416379 w 1904258"/>
              <a:gd name="connsiteY7" fmla="*/ 504425 h 1052539"/>
              <a:gd name="connsiteX8" fmla="*/ 544668 w 1904258"/>
              <a:gd name="connsiteY8" fmla="*/ 213865 h 1052539"/>
              <a:gd name="connsiteX9" fmla="*/ 1100268 w 1904258"/>
              <a:gd name="connsiteY9" fmla="*/ 510430 h 1052539"/>
              <a:gd name="connsiteX10" fmla="*/ 1253124 w 1904258"/>
              <a:gd name="connsiteY10" fmla="*/ 1043376 h 1052539"/>
              <a:gd name="connsiteX11" fmla="*/ 1503423 w 1904258"/>
              <a:gd name="connsiteY11" fmla="*/ 859403 h 1052539"/>
              <a:gd name="connsiteX12" fmla="*/ 1904258 w 1904258"/>
              <a:gd name="connsiteY12" fmla="*/ 1036415 h 1052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904258" h="1052539">
                <a:moveTo>
                  <a:pt x="1904258" y="1036415"/>
                </a:moveTo>
                <a:cubicBezTo>
                  <a:pt x="1825010" y="755999"/>
                  <a:pt x="1467689" y="331144"/>
                  <a:pt x="1217639" y="162822"/>
                </a:cubicBezTo>
                <a:cubicBezTo>
                  <a:pt x="967589" y="-5500"/>
                  <a:pt x="564138" y="-28133"/>
                  <a:pt x="403959" y="26481"/>
                </a:cubicBezTo>
                <a:cubicBezTo>
                  <a:pt x="243780" y="81095"/>
                  <a:pt x="323802" y="431456"/>
                  <a:pt x="256564" y="490505"/>
                </a:cubicBezTo>
                <a:cubicBezTo>
                  <a:pt x="189326" y="549554"/>
                  <a:pt x="-11660" y="324389"/>
                  <a:pt x="532" y="380777"/>
                </a:cubicBezTo>
                <a:cubicBezTo>
                  <a:pt x="12724" y="437165"/>
                  <a:pt x="209320" y="807497"/>
                  <a:pt x="329716" y="828833"/>
                </a:cubicBezTo>
                <a:cubicBezTo>
                  <a:pt x="450112" y="850169"/>
                  <a:pt x="708464" y="562861"/>
                  <a:pt x="722908" y="508793"/>
                </a:cubicBezTo>
                <a:cubicBezTo>
                  <a:pt x="737352" y="454725"/>
                  <a:pt x="446086" y="553580"/>
                  <a:pt x="416379" y="504425"/>
                </a:cubicBezTo>
                <a:cubicBezTo>
                  <a:pt x="386672" y="455270"/>
                  <a:pt x="430687" y="212864"/>
                  <a:pt x="544668" y="213865"/>
                </a:cubicBezTo>
                <a:cubicBezTo>
                  <a:pt x="658649" y="214866"/>
                  <a:pt x="982192" y="372178"/>
                  <a:pt x="1100268" y="510430"/>
                </a:cubicBezTo>
                <a:cubicBezTo>
                  <a:pt x="1218344" y="648682"/>
                  <a:pt x="1185931" y="985214"/>
                  <a:pt x="1253124" y="1043376"/>
                </a:cubicBezTo>
                <a:cubicBezTo>
                  <a:pt x="1320317" y="1101538"/>
                  <a:pt x="1407411" y="863975"/>
                  <a:pt x="1503423" y="859403"/>
                </a:cubicBezTo>
                <a:lnTo>
                  <a:pt x="1904258" y="1036415"/>
                </a:lnTo>
                <a:close/>
              </a:path>
            </a:pathLst>
          </a:custGeom>
          <a:solidFill>
            <a:srgbClr val="A50021"/>
          </a:solidFill>
          <a:ln>
            <a:solidFill>
              <a:srgbClr val="A5002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wrap="square" lIns="91440" tIns="45720" rIns="91440" bIns="45720" numCol="1" rtlCol="1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he-IL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3895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0" grpId="0" animBg="1"/>
      <p:bldP spid="11" grpId="0" animBg="1"/>
      <p:bldP spid="3" grpId="0"/>
      <p:bldP spid="4" grpId="0"/>
      <p:bldP spid="5" grpId="0"/>
      <p:bldP spid="7" grpId="0" animBg="1"/>
      <p:bldP spid="21" grpId="0" animBg="1"/>
      <p:bldP spid="22" grpId="0" animBg="1"/>
      <p:bldP spid="9" grpId="0" animBg="1"/>
      <p:bldP spid="24" grpId="0" animBg="1"/>
      <p:bldP spid="12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/>
              <a:t>Success of the Basis Pursuit </a:t>
            </a:r>
            <a:endParaRPr lang="he-IL" dirty="0"/>
          </a:p>
        </p:txBody>
      </p:sp>
      <p:sp>
        <p:nvSpPr>
          <p:cNvPr id="10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7113588" y="6238875"/>
            <a:ext cx="1905000" cy="457200"/>
          </a:xfrm>
          <a:noFill/>
        </p:spPr>
        <p:txBody>
          <a:bodyPr anchor="t" anchorCtr="0"/>
          <a:lstStyle/>
          <a:p>
            <a:pPr algn="r"/>
            <a:r>
              <a:rPr lang="en-US" b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40</a:t>
            </a:r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ounded Rectangle 12"/>
              <p:cNvSpPr/>
              <p:nvPr/>
            </p:nvSpPr>
            <p:spPr>
              <a:xfrm>
                <a:off x="634330" y="2125964"/>
                <a:ext cx="6610480" cy="3819614"/>
              </a:xfrm>
              <a:prstGeom prst="roundRect">
                <a:avLst>
                  <a:gd name="adj" fmla="val 7203"/>
                </a:avLst>
              </a:prstGeom>
              <a:solidFill>
                <a:srgbClr val="000066"/>
              </a:solidFill>
              <a:ln>
                <a:noFill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 rtl="0"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2400" b="0" dirty="0">
                    <a:solidFill>
                      <a:schemeClr val="tx1"/>
                    </a:solidFill>
                  </a:rPr>
                  <a:t>Theorem: </a:t>
                </a:r>
                <a:r>
                  <a:rPr lang="en-US" sz="2400" b="0" dirty="0">
                    <a:solidFill>
                      <a:schemeClr val="tx1">
                        <a:lumMod val="50000"/>
                      </a:schemeClr>
                    </a:solidFill>
                  </a:rPr>
                  <a:t>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sz="2400" b="0" i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1" i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𝐃</m:t>
                    </m:r>
                    <m:r>
                      <m:rPr>
                        <m:sty m:val="p"/>
                      </m:rPr>
                      <a:rPr lang="en-US" sz="2400" b="0" i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Γ</m:t>
                    </m:r>
                    <m:r>
                      <a:rPr lang="en-US" sz="2400" b="0" i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sz="2400" b="0" i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E</m:t>
                    </m:r>
                  </m:oMath>
                </a14:m>
                <a:r>
                  <a:rPr lang="en-US" sz="2400" b="0" dirty="0">
                    <a:solidFill>
                      <a:schemeClr val="tx1">
                        <a:lumMod val="50000"/>
                      </a:schemeClr>
                    </a:solidFill>
                  </a:rPr>
                  <a:t>, if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l-GR" sz="2400" b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sz="2400" b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4</m:t>
                    </m:r>
                    <m:sSubSup>
                      <m:sSubSupPr>
                        <m:ctrlPr>
                          <a:rPr lang="en-US" sz="24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sz="2400" b="0" i="1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2400" b="0" i="0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</m:d>
                      </m:e>
                      <m:sub>
                        <m:r>
                          <a:rPr lang="en-US" sz="2400" b="0" i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400" b="0" i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,∞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p</m:t>
                        </m:r>
                      </m:sup>
                    </m:sSubSup>
                  </m:oMath>
                </a14:m>
                <a:r>
                  <a:rPr lang="en-US" sz="2400" b="0" dirty="0">
                    <a:solidFill>
                      <a:schemeClr val="tx1">
                        <a:lumMod val="50000"/>
                      </a:schemeClr>
                    </a:solidFill>
                  </a:rPr>
                  <a:t> , </a:t>
                </a:r>
                <a:r>
                  <a:rPr lang="en-US" sz="2400" dirty="0">
                    <a:solidFill>
                      <a:srgbClr val="FFC000"/>
                    </a:solidFill>
                  </a:rPr>
                  <a:t>if </a:t>
                </a:r>
              </a:p>
              <a:p>
                <a:pPr algn="l" rtl="0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solidFill>
                                <a:srgbClr val="FFC000"/>
                              </a:solidFill>
                              <a:latin typeface="Cambria Math"/>
                              <a:cs typeface="+mj-cs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400" i="1">
                                  <a:solidFill>
                                    <a:srgbClr val="FFC000"/>
                                  </a:solidFill>
                                  <a:latin typeface="Cambria Math"/>
                                  <a:cs typeface="+mj-cs"/>
                                </a:rPr>
                              </m:ctrlPr>
                            </m:dPr>
                            <m:e>
                              <m:r>
                                <a:rPr lang="en-US" sz="2400" b="1" i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  <a:cs typeface="+mj-cs"/>
                                </a:rPr>
                                <m:t>𝚪</m:t>
                              </m:r>
                            </m:e>
                          </m:d>
                        </m:e>
                        <m:sub>
                          <m:r>
                            <a:rPr lang="en-US" sz="2400" b="1" i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cs typeface="+mj-cs"/>
                            </a:rPr>
                            <m:t>𝟎</m:t>
                          </m:r>
                          <m:r>
                            <a:rPr lang="en-US" sz="2400" b="1" i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cs typeface="+mj-cs"/>
                            </a:rPr>
                            <m:t>,∞</m:t>
                          </m:r>
                        </m:sub>
                        <m:sup>
                          <m:r>
                            <a:rPr lang="en-US" sz="2400" b="1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cs typeface="+mj-cs"/>
                            </a:rPr>
                            <m:t>𝐬</m:t>
                          </m:r>
                        </m:sup>
                      </m:sSubSup>
                      <m:r>
                        <a:rPr lang="en-US" sz="2400" b="1" i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  <a:cs typeface="+mj-cs"/>
                        </a:rPr>
                        <m:t>&lt;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FFC000"/>
                              </a:solidFill>
                              <a:latin typeface="Cambria Math"/>
                              <a:cs typeface="+mj-cs"/>
                            </a:rPr>
                          </m:ctrlPr>
                        </m:fPr>
                        <m:num>
                          <m:r>
                            <a:rPr lang="en-US" sz="2400" b="1" i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cs typeface="+mj-cs"/>
                            </a:rPr>
                            <m:t>𝟏</m:t>
                          </m:r>
                        </m:num>
                        <m:den>
                          <m:r>
                            <a:rPr lang="en-US" sz="2400" b="1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cs typeface="+mj-cs"/>
                            </a:rPr>
                            <m:t>𝟑</m:t>
                          </m:r>
                        </m:den>
                      </m:f>
                      <m:d>
                        <m:dPr>
                          <m:ctrlPr>
                            <a:rPr lang="en-US" sz="2400" i="1">
                              <a:solidFill>
                                <a:srgbClr val="FFC000"/>
                              </a:solidFill>
                              <a:latin typeface="Cambria Math"/>
                              <a:cs typeface="+mj-cs"/>
                            </a:rPr>
                          </m:ctrlPr>
                        </m:dPr>
                        <m:e>
                          <m:r>
                            <a:rPr lang="en-US" sz="2400" b="1" i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cs typeface="+mj-cs"/>
                            </a:rPr>
                            <m:t>𝟏</m:t>
                          </m:r>
                          <m:r>
                            <a:rPr lang="en-US" sz="2400" b="1" i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cs typeface="+mj-cs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400" i="1">
                                  <a:solidFill>
                                    <a:srgbClr val="FFC000"/>
                                  </a:solidFill>
                                  <a:latin typeface="Cambria Math"/>
                                  <a:cs typeface="+mj-cs"/>
                                </a:rPr>
                              </m:ctrlPr>
                            </m:fPr>
                            <m:num>
                              <m:r>
                                <a:rPr lang="en-US" sz="2400" b="1" i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  <a:cs typeface="+mj-cs"/>
                                </a:rPr>
                                <m:t>𝟏</m:t>
                              </m:r>
                            </m:num>
                            <m:den>
                              <m:r>
                                <a:rPr lang="en-US" sz="2400" b="1" i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  <a:cs typeface="+mj-cs"/>
                                </a:rPr>
                                <m:t>𝛍</m:t>
                              </m:r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rgbClr val="FFC000"/>
                                      </a:solidFill>
                                      <a:latin typeface="Cambria Math"/>
                                      <a:cs typeface="+mj-cs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1" i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  <a:cs typeface="+mj-cs"/>
                                    </a:rPr>
                                    <m:t>𝐃</m:t>
                                  </m:r>
                                </m:e>
                              </m:d>
                            </m:den>
                          </m:f>
                        </m:e>
                      </m:d>
                    </m:oMath>
                  </m:oMathPara>
                </a14:m>
                <a:endParaRPr lang="en-US" sz="2400" dirty="0">
                  <a:solidFill>
                    <a:srgbClr val="FFC000"/>
                  </a:solidFill>
                  <a:cs typeface="+mj-cs"/>
                </a:endParaRPr>
              </a:p>
              <a:p>
                <a:pPr algn="l" rtl="0"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2400" dirty="0">
                    <a:solidFill>
                      <a:srgbClr val="FFC000"/>
                    </a:solidFill>
                  </a:rPr>
                  <a:t>then Basis Pursuit performs very-well:</a:t>
                </a:r>
              </a:p>
              <a:p>
                <a:pPr marL="457200" indent="-457200" algn="l" rtl="0">
                  <a:spcBef>
                    <a:spcPts val="300"/>
                  </a:spcBef>
                  <a:spcAft>
                    <a:spcPts val="300"/>
                  </a:spcAft>
                  <a:buAutoNum type="arabicPeriod"/>
                </a:pPr>
                <a:r>
                  <a:rPr lang="en-US" sz="2400" b="0" dirty="0">
                    <a:solidFill>
                      <a:schemeClr val="tx1">
                        <a:lumMod val="50000"/>
                      </a:schemeClr>
                    </a:solidFill>
                  </a:rPr>
                  <a:t> </a:t>
                </a:r>
                <a:r>
                  <a:rPr lang="en-US" sz="2000" b="0" dirty="0">
                    <a:solidFill>
                      <a:schemeClr val="tx1">
                        <a:lumMod val="50000"/>
                      </a:schemeClr>
                    </a:solidFill>
                  </a:rPr>
                  <a:t>The support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BP</m:t>
                        </m:r>
                      </m:sub>
                    </m:sSub>
                  </m:oMath>
                </a14:m>
                <a:r>
                  <a:rPr lang="en-US" sz="2000" b="0" dirty="0">
                    <a:solidFill>
                      <a:schemeClr val="tx1">
                        <a:lumMod val="50000"/>
                      </a:schemeClr>
                    </a:solidFill>
                  </a:rPr>
                  <a:t> is contained in that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Γ</m:t>
                    </m:r>
                  </m:oMath>
                </a14:m>
                <a:endParaRPr lang="en-US" sz="2000" b="0" dirty="0">
                  <a:solidFill>
                    <a:schemeClr val="tx1">
                      <a:lumMod val="50000"/>
                    </a:schemeClr>
                  </a:solidFill>
                </a:endParaRPr>
              </a:p>
              <a:p>
                <a:pPr marL="457200" indent="-457200" algn="l" rtl="0">
                  <a:spcBef>
                    <a:spcPts val="300"/>
                  </a:spcBef>
                  <a:spcAft>
                    <a:spcPts val="300"/>
                  </a:spcAft>
                  <a:buAutoNum type="arabicPeriod"/>
                </a:pPr>
                <a:r>
                  <a:rPr lang="en-US" sz="2000" b="0" dirty="0">
                    <a:solidFill>
                      <a:schemeClr val="tx1">
                        <a:lumMod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he-IL" sz="2000" b="0" i="1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0" i="1">
                                    <a:solidFill>
                                      <a:schemeClr val="tx1">
                                        <a:lumMod val="50000"/>
                                      </a:schemeClr>
                                    </a:solidFill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2000" b="0" i="0">
                                    <a:solidFill>
                                      <a:schemeClr val="tx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Γ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2000" b="0" i="0" smtClean="0">
                                    <a:solidFill>
                                      <a:schemeClr val="tx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BP</m:t>
                                </m:r>
                              </m:sub>
                            </m:sSub>
                            <m:r>
                              <a:rPr lang="he-IL" sz="2000" b="0" i="0" smtClean="0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he-IL" sz="2000" b="0" i="0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Γ</m:t>
                            </m:r>
                          </m:e>
                        </m:d>
                      </m:e>
                      <m:sub>
                        <m:r>
                          <a:rPr lang="en-US" sz="2000" b="0" i="0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∞</m:t>
                        </m:r>
                      </m:sub>
                    </m:sSub>
                    <m:r>
                      <a:rPr lang="en-US" sz="2000" b="0" i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2000" b="0" i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7</m:t>
                    </m:r>
                    <m:r>
                      <a:rPr lang="en-US" sz="2000" b="0" i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000" b="0" i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5</m:t>
                    </m:r>
                    <m:sSubSup>
                      <m:sSubSupPr>
                        <m:ctrlPr>
                          <a:rPr lang="en-US" sz="20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sz="2000" b="0" i="1" smtClean="0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</m:d>
                      </m:e>
                      <m:sub>
                        <m:r>
                          <a:rPr lang="en-US" sz="2000" b="0" i="0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b="0" i="0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,∞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sz="2000" b="0" i="0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p</m:t>
                        </m:r>
                      </m:sup>
                    </m:sSubSup>
                  </m:oMath>
                </a14:m>
                <a:endParaRPr lang="en-US" sz="2000" b="0" dirty="0">
                  <a:solidFill>
                    <a:schemeClr val="tx1">
                      <a:lumMod val="50000"/>
                    </a:schemeClr>
                  </a:solidFill>
                </a:endParaRPr>
              </a:p>
              <a:p>
                <a:pPr marL="457200" indent="-457200" algn="l" rtl="0">
                  <a:spcBef>
                    <a:spcPts val="300"/>
                  </a:spcBef>
                  <a:spcAft>
                    <a:spcPts val="300"/>
                  </a:spcAft>
                  <a:buAutoNum type="arabicPeriod"/>
                </a:pPr>
                <a:r>
                  <a:rPr lang="en-US" sz="2000" b="0" dirty="0">
                    <a:solidFill>
                      <a:schemeClr val="tx1">
                        <a:lumMod val="50000"/>
                      </a:schemeClr>
                    </a:solidFill>
                  </a:rPr>
                  <a:t> Every entry greater than </a:t>
                </a:r>
                <a14:m>
                  <m:oMath xmlns:m="http://schemas.openxmlformats.org/officeDocument/2006/math">
                    <m:r>
                      <a:rPr lang="en-US" sz="2000" b="0" i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7</m:t>
                    </m:r>
                    <m:r>
                      <a:rPr lang="en-US" sz="2000" b="0" i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000" b="0" i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5</m:t>
                    </m:r>
                    <m:sSubSup>
                      <m:sSubSupPr>
                        <m:ctrlPr>
                          <a:rPr lang="en-US" sz="20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sz="2000" b="0" i="1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2000" b="0" i="0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</m:d>
                      </m:e>
                      <m:sub>
                        <m:r>
                          <a:rPr lang="en-US" sz="2000" b="0" i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b="0" i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,∞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sz="2000" b="0" i="0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p</m:t>
                        </m:r>
                      </m:sup>
                    </m:sSubSup>
                  </m:oMath>
                </a14:m>
                <a:r>
                  <a:rPr lang="en-US" sz="2000" b="0" dirty="0">
                    <a:solidFill>
                      <a:schemeClr val="tx1">
                        <a:lumMod val="50000"/>
                      </a:schemeClr>
                    </a:solidFill>
                  </a:rPr>
                  <a:t> is found</a:t>
                </a:r>
              </a:p>
              <a:p>
                <a:pPr marL="457200" indent="-457200" algn="l" rtl="0">
                  <a:spcBef>
                    <a:spcPts val="300"/>
                  </a:spcBef>
                  <a:spcAft>
                    <a:spcPts val="300"/>
                  </a:spcAft>
                  <a:buAutoNum type="arabicPeriod"/>
                </a:pPr>
                <a:r>
                  <a:rPr lang="en-US" sz="2000" b="0" dirty="0">
                    <a:solidFill>
                      <a:schemeClr val="tx1">
                        <a:lumMod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BP</m:t>
                        </m:r>
                      </m:sub>
                    </m:sSub>
                  </m:oMath>
                </a14:m>
                <a:r>
                  <a:rPr lang="en-US" sz="2000" b="0" dirty="0">
                    <a:solidFill>
                      <a:schemeClr val="tx1">
                        <a:lumMod val="50000"/>
                      </a:schemeClr>
                    </a:solidFill>
                  </a:rPr>
                  <a:t> is unique</a:t>
                </a:r>
              </a:p>
            </p:txBody>
          </p:sp>
        </mc:Choice>
        <mc:Fallback xmlns="">
          <p:sp>
            <p:nvSpPr>
              <p:cNvPr id="13" name="Rounded 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330" y="2125964"/>
                <a:ext cx="6610480" cy="3819614"/>
              </a:xfrm>
              <a:prstGeom prst="roundRect">
                <a:avLst>
                  <a:gd name="adj" fmla="val 7203"/>
                </a:avLst>
              </a:prstGeom>
              <a:blipFill>
                <a:blip r:embed="rId2"/>
                <a:stretch>
                  <a:fillRect l="-277"/>
                </a:stretch>
              </a:blipFill>
              <a:ln>
                <a:noFill/>
                <a:miter lim="800000"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Freeform 28"/>
          <p:cNvSpPr>
            <a:spLocks/>
          </p:cNvSpPr>
          <p:nvPr/>
        </p:nvSpPr>
        <p:spPr bwMode="auto">
          <a:xfrm flipH="1">
            <a:off x="114300" y="2802438"/>
            <a:ext cx="922062" cy="768548"/>
          </a:xfrm>
          <a:custGeom>
            <a:avLst/>
            <a:gdLst>
              <a:gd name="T0" fmla="*/ 2147483647 w 567"/>
              <a:gd name="T1" fmla="*/ 2147483647 h 446"/>
              <a:gd name="T2" fmla="*/ 2147483647 w 567"/>
              <a:gd name="T3" fmla="*/ 2147483647 h 446"/>
              <a:gd name="T4" fmla="*/ 2147483647 w 567"/>
              <a:gd name="T5" fmla="*/ 0 h 446"/>
              <a:gd name="T6" fmla="*/ 2147483647 w 567"/>
              <a:gd name="T7" fmla="*/ 2147483647 h 446"/>
              <a:gd name="T8" fmla="*/ 2147483647 w 567"/>
              <a:gd name="T9" fmla="*/ 2147483647 h 446"/>
              <a:gd name="T10" fmla="*/ 2147483647 w 567"/>
              <a:gd name="T11" fmla="*/ 2147483647 h 446"/>
              <a:gd name="T12" fmla="*/ 2147483647 w 567"/>
              <a:gd name="T13" fmla="*/ 2147483647 h 446"/>
              <a:gd name="T14" fmla="*/ 2147483647 w 567"/>
              <a:gd name="T15" fmla="*/ 2147483647 h 446"/>
              <a:gd name="T16" fmla="*/ 2147483647 w 567"/>
              <a:gd name="T17" fmla="*/ 2147483647 h 44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567"/>
              <a:gd name="T28" fmla="*/ 0 h 446"/>
              <a:gd name="T29" fmla="*/ 567 w 567"/>
              <a:gd name="T30" fmla="*/ 446 h 44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567" h="446">
                <a:moveTo>
                  <a:pt x="532" y="30"/>
                </a:moveTo>
                <a:cubicBezTo>
                  <a:pt x="497" y="25"/>
                  <a:pt x="300" y="175"/>
                  <a:pt x="261" y="170"/>
                </a:cubicBezTo>
                <a:cubicBezTo>
                  <a:pt x="222" y="165"/>
                  <a:pt x="338" y="0"/>
                  <a:pt x="296" y="0"/>
                </a:cubicBezTo>
                <a:cubicBezTo>
                  <a:pt x="254" y="0"/>
                  <a:pt x="0" y="98"/>
                  <a:pt x="11" y="170"/>
                </a:cubicBezTo>
                <a:cubicBezTo>
                  <a:pt x="22" y="242"/>
                  <a:pt x="318" y="416"/>
                  <a:pt x="361" y="431"/>
                </a:cubicBezTo>
                <a:cubicBezTo>
                  <a:pt x="404" y="446"/>
                  <a:pt x="244" y="276"/>
                  <a:pt x="271" y="260"/>
                </a:cubicBezTo>
                <a:cubicBezTo>
                  <a:pt x="298" y="244"/>
                  <a:pt x="494" y="346"/>
                  <a:pt x="527" y="336"/>
                </a:cubicBezTo>
                <a:cubicBezTo>
                  <a:pt x="560" y="326"/>
                  <a:pt x="467" y="253"/>
                  <a:pt x="471" y="200"/>
                </a:cubicBezTo>
                <a:cubicBezTo>
                  <a:pt x="475" y="147"/>
                  <a:pt x="567" y="35"/>
                  <a:pt x="532" y="30"/>
                </a:cubicBezTo>
                <a:close/>
              </a:path>
            </a:pathLst>
          </a:custGeom>
          <a:solidFill>
            <a:srgbClr val="FFC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-409142" y="1136829"/>
                <a:ext cx="5598914" cy="836648"/>
              </a:xfrm>
              <a:prstGeom prst="rect">
                <a:avLst/>
              </a:prstGeom>
              <a:noFill/>
              <a:ln>
                <a:noFill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BP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b="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b="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m:rPr>
                                  <m:sty m:val="p"/>
                                </m:rPr>
                                <a:rPr lang="en-US" sz="2400" b="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</m:lim>
                          </m:limLow>
                        </m:fName>
                        <m:e>
                          <m:r>
                            <a:rPr lang="en-US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 </m:t>
                          </m:r>
                          <m:f>
                            <m:f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bSup>
                            <m:sSubSup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sz="2400" b="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 b="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Y</m:t>
                                  </m:r>
                                  <m:r>
                                    <a:rPr lang="en-US" sz="2400" b="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b="1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𝐃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400" b="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Γ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sz="2400" b="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l-G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λ</m:t>
                          </m:r>
                          <m:sSub>
                            <m:sSubPr>
                              <m:ctrlPr>
                                <a:rPr lang="en-US" sz="2400" b="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 b="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Γ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he-IL" sz="24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09142" y="1136829"/>
                <a:ext cx="5598914" cy="83664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  <a:miter lim="800000"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 Box 25"/>
          <p:cNvSpPr txBox="1">
            <a:spLocks noChangeArrowheads="1"/>
          </p:cNvSpPr>
          <p:nvPr/>
        </p:nvSpPr>
        <p:spPr bwMode="auto">
          <a:xfrm>
            <a:off x="7244810" y="5360803"/>
            <a:ext cx="1419436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spcBef>
                <a:spcPct val="10000"/>
              </a:spcBef>
            </a:pPr>
            <a:r>
              <a:rPr lang="en-US" sz="1600" b="0" dirty="0">
                <a:solidFill>
                  <a:srgbClr val="00CCFF"/>
                </a:solidFill>
                <a:latin typeface="Calibri" panose="020F0502020204030204" pitchFamily="34" charset="0"/>
                <a:cs typeface="Tahoma" pitchFamily="34" charset="0"/>
              </a:rPr>
              <a:t>Papyan, Sulam &amp; Elad (‘17)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6120305" y="2819635"/>
                <a:ext cx="2890345" cy="230832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1">
                <a:spAutoFit/>
              </a:bodyPr>
              <a:lstStyle/>
              <a:p>
                <a:pPr algn="r"/>
                <a:r>
                  <a:rPr lang="en-US" b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This is a much better result – it allows few non-zeros </a:t>
                </a:r>
                <a:r>
                  <a:rPr lang="en-US" b="0" dirty="0">
                    <a:solidFill>
                      <a:srgbClr val="FFC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locally in each stripe</a:t>
                </a:r>
                <a:r>
                  <a:rPr lang="en-US" b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implying a permitted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>
                        <a:latin typeface="Cambria Math"/>
                        <a:ea typeface="Cambria Math" panose="02040503050406030204" pitchFamily="18" charset="0"/>
                      </a:rPr>
                      <m:t>O</m:t>
                    </m:r>
                    <m:d>
                      <m:dPr>
                        <m:ctrlPr>
                          <a:rPr lang="en-US" b="0" i="1" smtClean="0"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</m:d>
                  </m:oMath>
                </a14:m>
                <a:r>
                  <a:rPr lang="en-US" b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non-zeros globally </a:t>
                </a:r>
                <a:endParaRPr lang="he-IL" b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305" y="2819635"/>
                <a:ext cx="2890345" cy="2308324"/>
              </a:xfrm>
              <a:prstGeom prst="rect">
                <a:avLst/>
              </a:prstGeom>
              <a:blipFill>
                <a:blip r:embed="rId4"/>
                <a:stretch>
                  <a:fillRect t="-2116" r="-8017" b="-5291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13373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6" grpId="0"/>
      <p:bldP spid="17" grpId="0"/>
      <p:bldP spid="18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Global Pursuit via Local Processing</a:t>
            </a:r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ctangle 51"/>
              <p:cNvSpPr/>
              <p:nvPr/>
            </p:nvSpPr>
            <p:spPr>
              <a:xfrm>
                <a:off x="1763996" y="1086029"/>
                <a:ext cx="6931121" cy="836648"/>
              </a:xfrm>
              <a:prstGeom prst="rect">
                <a:avLst/>
              </a:prstGeom>
              <a:noFill/>
              <a:ln>
                <a:noFill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prstClr val="white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mtClean="0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</a:rPr>
                            <m:t>𝚪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smtClean="0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</a:rPr>
                            <m:t>BP</m:t>
                          </m:r>
                        </m:sub>
                      </m:sSub>
                      <m:r>
                        <a:rPr lang="en-US" b="0" i="1" smtClean="0">
                          <a:solidFill>
                            <a:prstClr val="white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>
                              <a:solidFill>
                                <a:prstClr val="white"/>
                              </a:solidFill>
                              <a:latin typeface="Cambria Math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>
                                  <a:solidFill>
                                    <a:prstClr val="white"/>
                                  </a:solidFill>
                                  <a:latin typeface="Cambria Math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>
                                  <a:solidFill>
                                    <a:prstClr val="white"/>
                                  </a:solidFill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>
                                  <a:solidFill>
                                    <a:prstClr val="white"/>
                                  </a:solidFill>
                                  <a:latin typeface="Cambria Math" panose="02040503050406030204" pitchFamily="18" charset="0"/>
                                </a:rPr>
                                <m:t>𝚪</m:t>
                              </m:r>
                            </m:lim>
                          </m:limLow>
                        </m:fName>
                        <m:e>
                          <m:r>
                            <a:rPr lang="en-US" smtClean="0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</a:rPr>
                            <m:t>   </m:t>
                          </m:r>
                          <m:f>
                            <m:fPr>
                              <m:ctrlPr>
                                <a:rPr lang="en-US" b="0" i="1" smtClean="0">
                                  <a:solidFill>
                                    <a:prstClr val="white"/>
                                  </a:solidFill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b="0" smtClean="0">
                                  <a:solidFill>
                                    <a:prstClr val="white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smtClean="0">
                                  <a:solidFill>
                                    <a:prstClr val="white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bSup>
                            <m:sSubSupPr>
                              <m:ctrlPr>
                                <a:rPr lang="en-US" b="0" i="1" smtClean="0">
                                  <a:solidFill>
                                    <a:prstClr val="white"/>
                                  </a:solidFill>
                                  <a:latin typeface="Cambria Math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b="0" i="1">
                                      <a:solidFill>
                                        <a:prstClr val="white"/>
                                      </a:solidFill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>
                                      <a:solidFill>
                                        <a:prstClr val="white"/>
                                      </a:solidFill>
                                      <a:latin typeface="Cambria Math" panose="02040503050406030204" pitchFamily="18" charset="0"/>
                                    </a:rPr>
                                    <m:t>𝐘</m:t>
                                  </m:r>
                                  <m:r>
                                    <a:rPr lang="en-US">
                                      <a:solidFill>
                                        <a:prstClr val="white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>
                                      <a:solidFill>
                                        <a:prstClr val="white"/>
                                      </a:solidFill>
                                      <a:latin typeface="Cambria Math" panose="02040503050406030204" pitchFamily="18" charset="0"/>
                                    </a:rPr>
                                    <m:t>𝐃</m:t>
                                  </m:r>
                                  <m:r>
                                    <a:rPr lang="en-US">
                                      <a:solidFill>
                                        <a:prstClr val="white"/>
                                      </a:solidFill>
                                      <a:latin typeface="Cambria Math" panose="02040503050406030204" pitchFamily="18" charset="0"/>
                                    </a:rPr>
                                    <m:t>𝚪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b="0">
                                  <a:solidFill>
                                    <a:prstClr val="white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b="0" smtClean="0">
                                  <a:solidFill>
                                    <a:prstClr val="white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b="0" smtClean="0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l-GR" b="0" i="1" smtClean="0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/>
                            </a:rPr>
                            <m:t></m:t>
                          </m:r>
                          <m:sSub>
                            <m:sSubPr>
                              <m:ctrlPr>
                                <a:rPr lang="en-US" b="0" i="1">
                                  <a:solidFill>
                                    <a:prstClr val="white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b="0" i="1" smtClean="0">
                                      <a:solidFill>
                                        <a:prstClr val="white"/>
                                      </a:solidFill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>
                                      <a:solidFill>
                                        <a:prstClr val="white"/>
                                      </a:solidFill>
                                      <a:latin typeface="Cambria Math" panose="02040503050406030204" pitchFamily="18" charset="0"/>
                                    </a:rPr>
                                    <m:t>𝚪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b="0" smtClean="0">
                                  <a:solidFill>
                                    <a:prstClr val="white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he-IL" b="0" dirty="0">
                  <a:solidFill>
                    <a:prstClr val="white"/>
                  </a:solidFill>
                </a:endParaRPr>
              </a:p>
            </p:txBody>
          </p:sp>
        </mc:Choice>
        <mc:Fallback xmlns="">
          <p:sp>
            <p:nvSpPr>
              <p:cNvPr id="52" name="Rectangle 5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3996" y="1086029"/>
                <a:ext cx="6931121" cy="836648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  <a:ln>
                <a:noFill/>
                <a:miter lim="800000"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3" name="Group 142"/>
          <p:cNvGrpSpPr/>
          <p:nvPr/>
        </p:nvGrpSpPr>
        <p:grpSpPr>
          <a:xfrm>
            <a:off x="3854825" y="1936765"/>
            <a:ext cx="4947766" cy="3553758"/>
            <a:chOff x="3861859" y="1936765"/>
            <a:chExt cx="4947766" cy="3553758"/>
          </a:xfrm>
        </p:grpSpPr>
        <p:sp>
          <p:nvSpPr>
            <p:cNvPr id="98" name="Rounded Rectangle 97"/>
            <p:cNvSpPr/>
            <p:nvPr/>
          </p:nvSpPr>
          <p:spPr bwMode="auto">
            <a:xfrm>
              <a:off x="3861859" y="1936765"/>
              <a:ext cx="4943541" cy="2144424"/>
            </a:xfrm>
            <a:prstGeom prst="roundRect">
              <a:avLst>
                <a:gd name="adj" fmla="val 8009"/>
              </a:avLst>
            </a:prstGeom>
            <a:solidFill>
              <a:schemeClr val="bg1">
                <a:lumMod val="75000"/>
                <a:lumOff val="2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99" name="Rounded Rectangle 98"/>
            <p:cNvSpPr/>
            <p:nvPr/>
          </p:nvSpPr>
          <p:spPr bwMode="auto">
            <a:xfrm>
              <a:off x="8342681" y="2550969"/>
              <a:ext cx="466944" cy="2939554"/>
            </a:xfrm>
            <a:prstGeom prst="roundRect">
              <a:avLst>
                <a:gd name="adj" fmla="val 18553"/>
              </a:avLst>
            </a:prstGeom>
            <a:solidFill>
              <a:schemeClr val="bg1">
                <a:lumMod val="75000"/>
                <a:lumOff val="2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100" name="Rounded Rectangle 99"/>
            <p:cNvSpPr/>
            <p:nvPr/>
          </p:nvSpPr>
          <p:spPr bwMode="auto">
            <a:xfrm>
              <a:off x="8043865" y="3424284"/>
              <a:ext cx="248453" cy="279910"/>
            </a:xfrm>
            <a:prstGeom prst="roundRect">
              <a:avLst/>
            </a:prstGeom>
            <a:solidFill>
              <a:schemeClr val="bg1">
                <a:lumMod val="75000"/>
                <a:lumOff val="2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44" name="Group 143"/>
          <p:cNvGrpSpPr/>
          <p:nvPr/>
        </p:nvGrpSpPr>
        <p:grpSpPr>
          <a:xfrm>
            <a:off x="3795977" y="2117358"/>
            <a:ext cx="4787220" cy="3193949"/>
            <a:chOff x="5193533" y="2117358"/>
            <a:chExt cx="3389654" cy="2267499"/>
          </a:xfrm>
        </p:grpSpPr>
        <p:grpSp>
          <p:nvGrpSpPr>
            <p:cNvPr id="13" name="Group 12"/>
            <p:cNvGrpSpPr/>
            <p:nvPr/>
          </p:nvGrpSpPr>
          <p:grpSpPr>
            <a:xfrm>
              <a:off x="5623827" y="2117358"/>
              <a:ext cx="2722739" cy="1232180"/>
              <a:chOff x="1465070" y="1465587"/>
              <a:chExt cx="6216555" cy="2445974"/>
            </a:xfrm>
          </p:grpSpPr>
          <p:sp>
            <p:nvSpPr>
              <p:cNvPr id="58" name="Rectangle 57"/>
              <p:cNvSpPr/>
              <p:nvPr/>
            </p:nvSpPr>
            <p:spPr bwMode="auto">
              <a:xfrm>
                <a:off x="1465070" y="1466337"/>
                <a:ext cx="6216555" cy="2445223"/>
              </a:xfrm>
              <a:prstGeom prst="rect">
                <a:avLst/>
              </a:prstGeom>
              <a:solidFill>
                <a:schemeClr val="tx2">
                  <a:lumMod val="10000"/>
                </a:schemeClr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he-IL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59" name="Rectangle 58"/>
              <p:cNvSpPr/>
              <p:nvPr/>
            </p:nvSpPr>
            <p:spPr bwMode="auto">
              <a:xfrm>
                <a:off x="1465070" y="1465587"/>
                <a:ext cx="182977" cy="363213"/>
              </a:xfrm>
              <a:prstGeom prst="rect">
                <a:avLst/>
              </a:prstGeom>
              <a:solidFill>
                <a:sysClr val="window" lastClr="FFFFFF">
                  <a:lumMod val="50000"/>
                </a:sysClr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he-IL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60" name="Rectangle 59"/>
              <p:cNvSpPr/>
              <p:nvPr/>
            </p:nvSpPr>
            <p:spPr bwMode="auto">
              <a:xfrm>
                <a:off x="1647987" y="1537406"/>
                <a:ext cx="182977" cy="363213"/>
              </a:xfrm>
              <a:prstGeom prst="rect">
                <a:avLst/>
              </a:prstGeom>
              <a:solidFill>
                <a:sysClr val="window" lastClr="FFFFFF">
                  <a:lumMod val="50000"/>
                </a:sysClr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he-IL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61" name="Rectangle 60"/>
              <p:cNvSpPr/>
              <p:nvPr/>
            </p:nvSpPr>
            <p:spPr bwMode="auto">
              <a:xfrm>
                <a:off x="1830904" y="1609225"/>
                <a:ext cx="182977" cy="363213"/>
              </a:xfrm>
              <a:prstGeom prst="rect">
                <a:avLst/>
              </a:prstGeom>
              <a:solidFill>
                <a:sysClr val="window" lastClr="FFFFFF">
                  <a:lumMod val="50000"/>
                </a:sysClr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he-IL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62" name="Rectangle 61"/>
              <p:cNvSpPr/>
              <p:nvPr/>
            </p:nvSpPr>
            <p:spPr bwMode="auto">
              <a:xfrm>
                <a:off x="2013821" y="1681044"/>
                <a:ext cx="182977" cy="363213"/>
              </a:xfrm>
              <a:prstGeom prst="rect">
                <a:avLst/>
              </a:prstGeom>
              <a:solidFill>
                <a:sysClr val="window" lastClr="FFFFFF">
                  <a:lumMod val="50000"/>
                </a:sysClr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he-IL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63" name="Rectangle 62"/>
              <p:cNvSpPr/>
              <p:nvPr/>
            </p:nvSpPr>
            <p:spPr bwMode="auto">
              <a:xfrm>
                <a:off x="2196738" y="1752863"/>
                <a:ext cx="182977" cy="363213"/>
              </a:xfrm>
              <a:prstGeom prst="rect">
                <a:avLst/>
              </a:prstGeom>
              <a:solidFill>
                <a:sysClr val="window" lastClr="FFFFFF">
                  <a:lumMod val="50000"/>
                </a:sysClr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he-IL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64" name="Rectangle 63"/>
              <p:cNvSpPr/>
              <p:nvPr/>
            </p:nvSpPr>
            <p:spPr bwMode="auto">
              <a:xfrm>
                <a:off x="2379655" y="1824682"/>
                <a:ext cx="182977" cy="363213"/>
              </a:xfrm>
              <a:prstGeom prst="rect">
                <a:avLst/>
              </a:prstGeom>
              <a:solidFill>
                <a:sysClr val="window" lastClr="FFFFFF">
                  <a:lumMod val="50000"/>
                </a:sysClr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he-IL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65" name="Rectangle 64"/>
              <p:cNvSpPr/>
              <p:nvPr/>
            </p:nvSpPr>
            <p:spPr bwMode="auto">
              <a:xfrm>
                <a:off x="2562572" y="1896501"/>
                <a:ext cx="182977" cy="363213"/>
              </a:xfrm>
              <a:prstGeom prst="rect">
                <a:avLst/>
              </a:prstGeom>
              <a:solidFill>
                <a:sysClr val="window" lastClr="FFFFFF">
                  <a:lumMod val="50000"/>
                </a:sysClr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he-IL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66" name="Rectangle 65"/>
              <p:cNvSpPr/>
              <p:nvPr/>
            </p:nvSpPr>
            <p:spPr bwMode="auto">
              <a:xfrm>
                <a:off x="2745489" y="1968320"/>
                <a:ext cx="182977" cy="363213"/>
              </a:xfrm>
              <a:prstGeom prst="rect">
                <a:avLst/>
              </a:prstGeom>
              <a:solidFill>
                <a:sysClr val="window" lastClr="FFFFFF">
                  <a:lumMod val="50000"/>
                </a:sysClr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he-IL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67" name="Rectangle 66"/>
              <p:cNvSpPr/>
              <p:nvPr/>
            </p:nvSpPr>
            <p:spPr bwMode="auto">
              <a:xfrm>
                <a:off x="2928406" y="2040139"/>
                <a:ext cx="182977" cy="363213"/>
              </a:xfrm>
              <a:prstGeom prst="rect">
                <a:avLst/>
              </a:prstGeom>
              <a:solidFill>
                <a:sysClr val="window" lastClr="FFFFFF">
                  <a:lumMod val="50000"/>
                </a:sysClr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he-IL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68" name="Rectangle 67"/>
              <p:cNvSpPr/>
              <p:nvPr/>
            </p:nvSpPr>
            <p:spPr bwMode="auto">
              <a:xfrm>
                <a:off x="3111323" y="2111958"/>
                <a:ext cx="182977" cy="363213"/>
              </a:xfrm>
              <a:prstGeom prst="rect">
                <a:avLst/>
              </a:prstGeom>
              <a:solidFill>
                <a:sysClr val="window" lastClr="FFFFFF">
                  <a:lumMod val="50000"/>
                </a:sysClr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he-IL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69" name="Rectangle 68"/>
              <p:cNvSpPr/>
              <p:nvPr/>
            </p:nvSpPr>
            <p:spPr bwMode="auto">
              <a:xfrm>
                <a:off x="3294240" y="2183777"/>
                <a:ext cx="182977" cy="363213"/>
              </a:xfrm>
              <a:prstGeom prst="rect">
                <a:avLst/>
              </a:prstGeom>
              <a:solidFill>
                <a:sysClr val="window" lastClr="FFFFFF">
                  <a:lumMod val="50000"/>
                </a:sysClr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he-IL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0" name="Rectangle 69"/>
              <p:cNvSpPr/>
              <p:nvPr/>
            </p:nvSpPr>
            <p:spPr bwMode="auto">
              <a:xfrm>
                <a:off x="3477157" y="2255596"/>
                <a:ext cx="182977" cy="363213"/>
              </a:xfrm>
              <a:prstGeom prst="rect">
                <a:avLst/>
              </a:prstGeom>
              <a:solidFill>
                <a:sysClr val="window" lastClr="FFFFFF">
                  <a:lumMod val="50000"/>
                </a:sysClr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he-IL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1" name="Rectangle 70"/>
              <p:cNvSpPr/>
              <p:nvPr/>
            </p:nvSpPr>
            <p:spPr bwMode="auto">
              <a:xfrm>
                <a:off x="3660074" y="2327415"/>
                <a:ext cx="182977" cy="363213"/>
              </a:xfrm>
              <a:prstGeom prst="rect">
                <a:avLst/>
              </a:prstGeom>
              <a:solidFill>
                <a:sysClr val="window" lastClr="FFFFFF">
                  <a:lumMod val="50000"/>
                </a:sysClr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he-IL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2" name="Rectangle 71"/>
              <p:cNvSpPr/>
              <p:nvPr/>
            </p:nvSpPr>
            <p:spPr bwMode="auto">
              <a:xfrm>
                <a:off x="3842991" y="2399234"/>
                <a:ext cx="182977" cy="363213"/>
              </a:xfrm>
              <a:prstGeom prst="rect">
                <a:avLst/>
              </a:prstGeom>
              <a:solidFill>
                <a:sysClr val="window" lastClr="FFFFFF">
                  <a:lumMod val="50000"/>
                </a:sysClr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he-IL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3" name="Rectangle 72"/>
              <p:cNvSpPr/>
              <p:nvPr/>
            </p:nvSpPr>
            <p:spPr bwMode="auto">
              <a:xfrm>
                <a:off x="4025908" y="2471053"/>
                <a:ext cx="182977" cy="363213"/>
              </a:xfrm>
              <a:prstGeom prst="rect">
                <a:avLst/>
              </a:prstGeom>
              <a:solidFill>
                <a:sysClr val="window" lastClr="FFFFFF">
                  <a:lumMod val="50000"/>
                </a:sysClr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he-IL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4" name="Rectangle 73"/>
              <p:cNvSpPr/>
              <p:nvPr/>
            </p:nvSpPr>
            <p:spPr bwMode="auto">
              <a:xfrm>
                <a:off x="4208825" y="2542872"/>
                <a:ext cx="182977" cy="363213"/>
              </a:xfrm>
              <a:prstGeom prst="rect">
                <a:avLst/>
              </a:prstGeom>
              <a:solidFill>
                <a:sysClr val="window" lastClr="FFFFFF">
                  <a:lumMod val="50000"/>
                </a:sysClr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he-IL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5" name="Rectangle 74"/>
              <p:cNvSpPr/>
              <p:nvPr/>
            </p:nvSpPr>
            <p:spPr bwMode="auto">
              <a:xfrm>
                <a:off x="4391742" y="2614691"/>
                <a:ext cx="182977" cy="363213"/>
              </a:xfrm>
              <a:prstGeom prst="rect">
                <a:avLst/>
              </a:prstGeom>
              <a:solidFill>
                <a:sysClr val="window" lastClr="FFFFFF">
                  <a:lumMod val="50000"/>
                </a:sysClr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he-IL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6" name="Rectangle 75"/>
              <p:cNvSpPr/>
              <p:nvPr/>
            </p:nvSpPr>
            <p:spPr bwMode="auto">
              <a:xfrm>
                <a:off x="4574659" y="2686510"/>
                <a:ext cx="182977" cy="363213"/>
              </a:xfrm>
              <a:prstGeom prst="rect">
                <a:avLst/>
              </a:prstGeom>
              <a:solidFill>
                <a:sysClr val="window" lastClr="FFFFFF">
                  <a:lumMod val="50000"/>
                </a:sysClr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he-IL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7" name="Rectangle 76"/>
              <p:cNvSpPr/>
              <p:nvPr/>
            </p:nvSpPr>
            <p:spPr bwMode="auto">
              <a:xfrm>
                <a:off x="4757576" y="2758329"/>
                <a:ext cx="182977" cy="363213"/>
              </a:xfrm>
              <a:prstGeom prst="rect">
                <a:avLst/>
              </a:prstGeom>
              <a:solidFill>
                <a:sysClr val="window" lastClr="FFFFFF">
                  <a:lumMod val="50000"/>
                </a:sysClr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he-IL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8" name="Rectangle 77"/>
              <p:cNvSpPr/>
              <p:nvPr/>
            </p:nvSpPr>
            <p:spPr bwMode="auto">
              <a:xfrm>
                <a:off x="4940493" y="2830148"/>
                <a:ext cx="182977" cy="363213"/>
              </a:xfrm>
              <a:prstGeom prst="rect">
                <a:avLst/>
              </a:prstGeom>
              <a:solidFill>
                <a:sysClr val="window" lastClr="FFFFFF">
                  <a:lumMod val="50000"/>
                </a:sysClr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he-IL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9" name="Rectangle 78"/>
              <p:cNvSpPr/>
              <p:nvPr/>
            </p:nvSpPr>
            <p:spPr bwMode="auto">
              <a:xfrm>
                <a:off x="5123410" y="2901967"/>
                <a:ext cx="182977" cy="363213"/>
              </a:xfrm>
              <a:prstGeom prst="rect">
                <a:avLst/>
              </a:prstGeom>
              <a:solidFill>
                <a:sysClr val="window" lastClr="FFFFFF">
                  <a:lumMod val="50000"/>
                </a:sysClr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he-IL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0" name="Rectangle 79"/>
              <p:cNvSpPr/>
              <p:nvPr/>
            </p:nvSpPr>
            <p:spPr bwMode="auto">
              <a:xfrm>
                <a:off x="5306327" y="2973786"/>
                <a:ext cx="182977" cy="363213"/>
              </a:xfrm>
              <a:prstGeom prst="rect">
                <a:avLst/>
              </a:prstGeom>
              <a:solidFill>
                <a:sysClr val="window" lastClr="FFFFFF">
                  <a:lumMod val="50000"/>
                </a:sysClr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he-IL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1" name="Rectangle 80"/>
              <p:cNvSpPr/>
              <p:nvPr/>
            </p:nvSpPr>
            <p:spPr bwMode="auto">
              <a:xfrm>
                <a:off x="5489244" y="3045605"/>
                <a:ext cx="182977" cy="363213"/>
              </a:xfrm>
              <a:prstGeom prst="rect">
                <a:avLst/>
              </a:prstGeom>
              <a:solidFill>
                <a:sysClr val="window" lastClr="FFFFFF">
                  <a:lumMod val="50000"/>
                </a:sysClr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he-IL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2" name="Rectangle 81"/>
              <p:cNvSpPr/>
              <p:nvPr/>
            </p:nvSpPr>
            <p:spPr bwMode="auto">
              <a:xfrm>
                <a:off x="5672161" y="3117424"/>
                <a:ext cx="182977" cy="363213"/>
              </a:xfrm>
              <a:prstGeom prst="rect">
                <a:avLst/>
              </a:prstGeom>
              <a:solidFill>
                <a:sysClr val="window" lastClr="FFFFFF">
                  <a:lumMod val="50000"/>
                </a:sysClr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he-IL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3" name="Rectangle 82"/>
              <p:cNvSpPr/>
              <p:nvPr/>
            </p:nvSpPr>
            <p:spPr bwMode="auto">
              <a:xfrm>
                <a:off x="5855078" y="3189243"/>
                <a:ext cx="182977" cy="363213"/>
              </a:xfrm>
              <a:prstGeom prst="rect">
                <a:avLst/>
              </a:prstGeom>
              <a:solidFill>
                <a:sysClr val="window" lastClr="FFFFFF">
                  <a:lumMod val="50000"/>
                </a:sysClr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he-IL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4" name="Rectangle 83"/>
              <p:cNvSpPr/>
              <p:nvPr/>
            </p:nvSpPr>
            <p:spPr bwMode="auto">
              <a:xfrm>
                <a:off x="6037995" y="3261062"/>
                <a:ext cx="182977" cy="363213"/>
              </a:xfrm>
              <a:prstGeom prst="rect">
                <a:avLst/>
              </a:prstGeom>
              <a:solidFill>
                <a:sysClr val="window" lastClr="FFFFFF">
                  <a:lumMod val="50000"/>
                </a:sysClr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he-IL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5" name="Rectangle 84"/>
              <p:cNvSpPr/>
              <p:nvPr/>
            </p:nvSpPr>
            <p:spPr bwMode="auto">
              <a:xfrm>
                <a:off x="6220912" y="3332881"/>
                <a:ext cx="182977" cy="363213"/>
              </a:xfrm>
              <a:prstGeom prst="rect">
                <a:avLst/>
              </a:prstGeom>
              <a:solidFill>
                <a:sysClr val="window" lastClr="FFFFFF">
                  <a:lumMod val="50000"/>
                </a:sysClr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he-IL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6" name="Rectangle 85"/>
              <p:cNvSpPr/>
              <p:nvPr/>
            </p:nvSpPr>
            <p:spPr bwMode="auto">
              <a:xfrm>
                <a:off x="6403829" y="3404700"/>
                <a:ext cx="182977" cy="363213"/>
              </a:xfrm>
              <a:prstGeom prst="rect">
                <a:avLst/>
              </a:prstGeom>
              <a:solidFill>
                <a:sysClr val="window" lastClr="FFFFFF">
                  <a:lumMod val="50000"/>
                </a:sysClr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he-IL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7" name="Rectangle 86"/>
              <p:cNvSpPr/>
              <p:nvPr/>
            </p:nvSpPr>
            <p:spPr bwMode="auto">
              <a:xfrm>
                <a:off x="6586746" y="3476519"/>
                <a:ext cx="182977" cy="363213"/>
              </a:xfrm>
              <a:prstGeom prst="rect">
                <a:avLst/>
              </a:prstGeom>
              <a:solidFill>
                <a:sysClr val="window" lastClr="FFFFFF">
                  <a:lumMod val="50000"/>
                </a:sysClr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he-IL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8" name="Rectangle 87"/>
              <p:cNvSpPr/>
              <p:nvPr/>
            </p:nvSpPr>
            <p:spPr bwMode="auto">
              <a:xfrm>
                <a:off x="6769658" y="3548347"/>
                <a:ext cx="182977" cy="363213"/>
              </a:xfrm>
              <a:prstGeom prst="rect">
                <a:avLst/>
              </a:prstGeom>
              <a:solidFill>
                <a:sysClr val="window" lastClr="FFFFFF">
                  <a:lumMod val="50000"/>
                </a:sysClr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he-IL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9" name="Rectangle 88"/>
              <p:cNvSpPr/>
              <p:nvPr/>
            </p:nvSpPr>
            <p:spPr bwMode="auto">
              <a:xfrm>
                <a:off x="6949897" y="3624275"/>
                <a:ext cx="182917" cy="287285"/>
              </a:xfrm>
              <a:prstGeom prst="rect">
                <a:avLst/>
              </a:prstGeom>
              <a:solidFill>
                <a:sysClr val="window" lastClr="FFFFFF">
                  <a:lumMod val="50000"/>
                </a:sysClr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he-IL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90" name="Rectangle 89"/>
              <p:cNvSpPr/>
              <p:nvPr/>
            </p:nvSpPr>
            <p:spPr bwMode="auto">
              <a:xfrm>
                <a:off x="7132815" y="3696095"/>
                <a:ext cx="180174" cy="215466"/>
              </a:xfrm>
              <a:prstGeom prst="rect">
                <a:avLst/>
              </a:prstGeom>
              <a:solidFill>
                <a:sysClr val="window" lastClr="FFFFFF">
                  <a:lumMod val="50000"/>
                </a:sysClr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he-IL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91" name="Rectangle 90"/>
              <p:cNvSpPr/>
              <p:nvPr/>
            </p:nvSpPr>
            <p:spPr bwMode="auto">
              <a:xfrm>
                <a:off x="7315732" y="3767913"/>
                <a:ext cx="177438" cy="143647"/>
              </a:xfrm>
              <a:prstGeom prst="rect">
                <a:avLst/>
              </a:prstGeom>
              <a:solidFill>
                <a:sysClr val="window" lastClr="FFFFFF">
                  <a:lumMod val="50000"/>
                </a:sysClr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he-IL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92" name="Rectangle 91"/>
              <p:cNvSpPr/>
              <p:nvPr/>
            </p:nvSpPr>
            <p:spPr bwMode="auto">
              <a:xfrm>
                <a:off x="7498648" y="3839733"/>
                <a:ext cx="182977" cy="71828"/>
              </a:xfrm>
              <a:prstGeom prst="rect">
                <a:avLst/>
              </a:prstGeom>
              <a:solidFill>
                <a:sysClr val="window" lastClr="FFFFFF">
                  <a:lumMod val="50000"/>
                </a:sysClr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he-IL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93" name="Rectangle 92"/>
              <p:cNvSpPr/>
              <p:nvPr/>
            </p:nvSpPr>
            <p:spPr bwMode="auto">
              <a:xfrm flipH="1" flipV="1">
                <a:off x="7495908" y="1466966"/>
                <a:ext cx="182977" cy="363213"/>
              </a:xfrm>
              <a:prstGeom prst="rect">
                <a:avLst/>
              </a:prstGeom>
              <a:solidFill>
                <a:sysClr val="window" lastClr="FFFFFF">
                  <a:lumMod val="50000"/>
                </a:sysClr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he-IL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94" name="Rectangle 93"/>
              <p:cNvSpPr/>
              <p:nvPr/>
            </p:nvSpPr>
            <p:spPr bwMode="auto">
              <a:xfrm flipH="1" flipV="1">
                <a:off x="7315729" y="1466966"/>
                <a:ext cx="182917" cy="287285"/>
              </a:xfrm>
              <a:prstGeom prst="rect">
                <a:avLst/>
              </a:prstGeom>
              <a:solidFill>
                <a:sysClr val="window" lastClr="FFFFFF">
                  <a:lumMod val="50000"/>
                </a:sysClr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he-IL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95" name="Rectangle 94"/>
              <p:cNvSpPr/>
              <p:nvPr/>
            </p:nvSpPr>
            <p:spPr bwMode="auto">
              <a:xfrm flipH="1" flipV="1">
                <a:off x="7135554" y="1466965"/>
                <a:ext cx="180174" cy="215466"/>
              </a:xfrm>
              <a:prstGeom prst="rect">
                <a:avLst/>
              </a:prstGeom>
              <a:solidFill>
                <a:sysClr val="window" lastClr="FFFFFF">
                  <a:lumMod val="50000"/>
                </a:sysClr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he-IL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96" name="Rectangle 95"/>
              <p:cNvSpPr/>
              <p:nvPr/>
            </p:nvSpPr>
            <p:spPr bwMode="auto">
              <a:xfrm flipH="1" flipV="1">
                <a:off x="6955373" y="1466966"/>
                <a:ext cx="177438" cy="143647"/>
              </a:xfrm>
              <a:prstGeom prst="rect">
                <a:avLst/>
              </a:prstGeom>
              <a:solidFill>
                <a:sysClr val="window" lastClr="FFFFFF">
                  <a:lumMod val="50000"/>
                </a:sysClr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he-IL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97" name="Rectangle 96"/>
              <p:cNvSpPr/>
              <p:nvPr/>
            </p:nvSpPr>
            <p:spPr bwMode="auto">
              <a:xfrm flipH="1" flipV="1">
                <a:off x="6766918" y="1466965"/>
                <a:ext cx="182977" cy="71828"/>
              </a:xfrm>
              <a:prstGeom prst="rect">
                <a:avLst/>
              </a:prstGeom>
              <a:solidFill>
                <a:sysClr val="window" lastClr="FFFFFF">
                  <a:lumMod val="50000"/>
                </a:sysClr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he-IL" kern="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6" name="Rectangle 15"/>
            <p:cNvSpPr/>
            <p:nvPr/>
          </p:nvSpPr>
          <p:spPr bwMode="auto">
            <a:xfrm>
              <a:off x="5389922" y="2119797"/>
              <a:ext cx="39418" cy="1229741"/>
            </a:xfrm>
            <a:prstGeom prst="rect">
              <a:avLst/>
            </a:prstGeom>
            <a:solidFill>
              <a:schemeClr val="tx2">
                <a:lumMod val="10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endParaRPr lang="he-IL">
                <a:solidFill>
                  <a:prstClr val="black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193533" y="2549302"/>
              <a:ext cx="459155" cy="28405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r" rtl="1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000" b="0" dirty="0">
                  <a:solidFill>
                    <a:prstClr val="white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=</a:t>
              </a:r>
              <a:endParaRPr lang="he-IL" sz="2000" b="0" dirty="0">
                <a:solidFill>
                  <a:prstClr val="whit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grpSp>
          <p:nvGrpSpPr>
            <p:cNvPr id="18" name="Group 17"/>
            <p:cNvGrpSpPr/>
            <p:nvPr/>
          </p:nvGrpSpPr>
          <p:grpSpPr>
            <a:xfrm>
              <a:off x="8543769" y="2117358"/>
              <a:ext cx="39418" cy="2267499"/>
              <a:chOff x="8348086" y="1265698"/>
              <a:chExt cx="90000" cy="4501162"/>
            </a:xfrm>
          </p:grpSpPr>
          <p:sp>
            <p:nvSpPr>
              <p:cNvPr id="19" name="Rectangle 18"/>
              <p:cNvSpPr/>
              <p:nvPr/>
            </p:nvSpPr>
            <p:spPr>
              <a:xfrm>
                <a:off x="8348086" y="1265698"/>
                <a:ext cx="90000" cy="4500000"/>
              </a:xfrm>
              <a:prstGeom prst="rect">
                <a:avLst/>
              </a:prstGeom>
              <a:solidFill>
                <a:schemeClr val="tx2">
                  <a:lumMod val="1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rtl="1" fontAlgn="auto">
                  <a:spcBef>
                    <a:spcPts val="0"/>
                  </a:spcBef>
                  <a:spcAft>
                    <a:spcPts val="0"/>
                  </a:spcAft>
                </a:pPr>
                <a:endParaRPr lang="he-IL" sz="1800" b="0">
                  <a:solidFill>
                    <a:prstClr val="white"/>
                  </a:solidFill>
                </a:endParaRPr>
              </a:p>
            </p:txBody>
          </p:sp>
          <p:cxnSp>
            <p:nvCxnSpPr>
              <p:cNvPr id="20" name="Straight Connector 19"/>
              <p:cNvCxnSpPr/>
              <p:nvPr/>
            </p:nvCxnSpPr>
            <p:spPr>
              <a:xfrm>
                <a:off x="8348086" y="1530472"/>
                <a:ext cx="90000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/>
              <p:cNvCxnSpPr/>
              <p:nvPr/>
            </p:nvCxnSpPr>
            <p:spPr>
              <a:xfrm>
                <a:off x="8348086" y="1795246"/>
                <a:ext cx="90000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>
              <a:xfrm>
                <a:off x="8348086" y="2060020"/>
                <a:ext cx="90000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/>
              <p:cNvCxnSpPr/>
              <p:nvPr/>
            </p:nvCxnSpPr>
            <p:spPr>
              <a:xfrm>
                <a:off x="8348086" y="2324794"/>
                <a:ext cx="90000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>
              <a:xfrm>
                <a:off x="8348086" y="2589568"/>
                <a:ext cx="90000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/>
            </p:nvCxnSpPr>
            <p:spPr>
              <a:xfrm>
                <a:off x="8348086" y="2854342"/>
                <a:ext cx="90000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>
              <a:xfrm>
                <a:off x="8348086" y="3119116"/>
                <a:ext cx="90000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>
              <a:xfrm>
                <a:off x="8348086" y="3383890"/>
                <a:ext cx="90000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>
              <a:xfrm>
                <a:off x="8348086" y="3648664"/>
                <a:ext cx="90000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>
              <a:xfrm>
                <a:off x="8348086" y="3913438"/>
                <a:ext cx="90000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>
              <a:xfrm>
                <a:off x="8348086" y="4178212"/>
                <a:ext cx="90000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>
              <a:xfrm>
                <a:off x="8348086" y="4442986"/>
                <a:ext cx="90000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>
              <a:xfrm>
                <a:off x="8348086" y="4707760"/>
                <a:ext cx="90000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>
              <a:xfrm>
                <a:off x="8348086" y="4972534"/>
                <a:ext cx="90000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>
              <a:xfrm>
                <a:off x="8348086" y="5237308"/>
                <a:ext cx="90000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>
              <a:xfrm>
                <a:off x="8348086" y="5502082"/>
                <a:ext cx="90000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>
              <a:xfrm>
                <a:off x="8348086" y="5766860"/>
                <a:ext cx="90000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>
              <a:xfrm>
                <a:off x="8348086" y="1265698"/>
                <a:ext cx="90000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/>
            </p:nvCxnSpPr>
            <p:spPr>
              <a:xfrm>
                <a:off x="8348086" y="1398085"/>
                <a:ext cx="90000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/>
            </p:nvCxnSpPr>
            <p:spPr>
              <a:xfrm>
                <a:off x="8348086" y="1662859"/>
                <a:ext cx="90000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/>
              <p:nvPr/>
            </p:nvCxnSpPr>
            <p:spPr>
              <a:xfrm>
                <a:off x="8348086" y="1927633"/>
                <a:ext cx="90000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/>
              <p:nvPr/>
            </p:nvCxnSpPr>
            <p:spPr>
              <a:xfrm>
                <a:off x="8348086" y="2192407"/>
                <a:ext cx="90000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/>
            </p:nvCxnSpPr>
            <p:spPr>
              <a:xfrm>
                <a:off x="8348086" y="2457181"/>
                <a:ext cx="90000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>
              <a:xfrm>
                <a:off x="8348086" y="2721955"/>
                <a:ext cx="90000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>
              <a:xfrm>
                <a:off x="8348086" y="2986729"/>
                <a:ext cx="90000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>
              <a:xfrm>
                <a:off x="8348086" y="3251503"/>
                <a:ext cx="90000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>
              <a:xfrm>
                <a:off x="8348086" y="3516277"/>
                <a:ext cx="90000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>
              <a:xfrm>
                <a:off x="8348086" y="3781051"/>
                <a:ext cx="90000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>
              <a:xfrm>
                <a:off x="8348086" y="4045825"/>
                <a:ext cx="90000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>
              <a:xfrm>
                <a:off x="8348086" y="4310599"/>
                <a:ext cx="90000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>
              <a:xfrm>
                <a:off x="8348086" y="4575373"/>
                <a:ext cx="90000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>
              <a:xfrm>
                <a:off x="8348086" y="4840147"/>
                <a:ext cx="90000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/>
              <p:cNvCxnSpPr/>
              <p:nvPr/>
            </p:nvCxnSpPr>
            <p:spPr>
              <a:xfrm>
                <a:off x="8348086" y="5104921"/>
                <a:ext cx="90000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/>
              <p:nvPr/>
            </p:nvCxnSpPr>
            <p:spPr>
              <a:xfrm>
                <a:off x="8348086" y="5369695"/>
                <a:ext cx="90000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/>
              <p:cNvCxnSpPr/>
              <p:nvPr/>
            </p:nvCxnSpPr>
            <p:spPr>
              <a:xfrm>
                <a:off x="8348086" y="5634469"/>
                <a:ext cx="90000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5394524" y="4079520"/>
                <a:ext cx="1546371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 rtl="1" fontAlgn="auto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>
                          <a:solidFill>
                            <a:prstClr val="white"/>
                          </a:solidFill>
                          <a:latin typeface="Cambria Math" panose="02040503050406030204" pitchFamily="18" charset="0"/>
                        </a:rPr>
                        <m:t>𝐗</m:t>
                      </m:r>
                      <m:r>
                        <a:rPr lang="en-US" sz="3200" b="0">
                          <a:solidFill>
                            <a:prstClr val="white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>
                          <a:solidFill>
                            <a:prstClr val="white"/>
                          </a:solidFill>
                          <a:latin typeface="Cambria Math" panose="02040503050406030204" pitchFamily="18" charset="0"/>
                        </a:rPr>
                        <m:t>𝐃</m:t>
                      </m:r>
                      <m:r>
                        <a:rPr lang="en-US" sz="3200">
                          <a:solidFill>
                            <a:prstClr val="white"/>
                          </a:solidFill>
                          <a:latin typeface="Cambria Math" panose="02040503050406030204" pitchFamily="18" charset="0"/>
                        </a:rPr>
                        <m:t>𝚪</m:t>
                      </m:r>
                    </m:oMath>
                  </m:oMathPara>
                </a14:m>
                <a:endParaRPr lang="he-IL" sz="3200" b="0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4524" y="4079520"/>
                <a:ext cx="1546371" cy="584775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/>
          <p:cNvGrpSpPr/>
          <p:nvPr/>
        </p:nvGrpSpPr>
        <p:grpSpPr>
          <a:xfrm>
            <a:off x="2422955" y="2493116"/>
            <a:ext cx="3722274" cy="3310127"/>
            <a:chOff x="2856688" y="6314439"/>
            <a:chExt cx="3722274" cy="3310127"/>
          </a:xfrm>
        </p:grpSpPr>
        <p:grpSp>
          <p:nvGrpSpPr>
            <p:cNvPr id="10" name="Group 9"/>
            <p:cNvGrpSpPr/>
            <p:nvPr/>
          </p:nvGrpSpPr>
          <p:grpSpPr>
            <a:xfrm rot="19237161">
              <a:off x="6065678" y="6314439"/>
              <a:ext cx="513284" cy="1161970"/>
              <a:chOff x="6211104" y="2289210"/>
              <a:chExt cx="513284" cy="1161970"/>
            </a:xfrm>
          </p:grpSpPr>
          <p:sp>
            <p:nvSpPr>
              <p:cNvPr id="8" name="Oval 7"/>
              <p:cNvSpPr/>
              <p:nvPr/>
            </p:nvSpPr>
            <p:spPr>
              <a:xfrm>
                <a:off x="6211104" y="2289210"/>
                <a:ext cx="513284" cy="515543"/>
              </a:xfrm>
              <a:prstGeom prst="ellipse">
                <a:avLst/>
              </a:prstGeom>
              <a:solidFill>
                <a:srgbClr val="FFFFFF">
                  <a:alpha val="18824"/>
                </a:srgbClr>
              </a:solidFill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rtl="1" fontAlgn="auto">
                  <a:spcBef>
                    <a:spcPts val="0"/>
                  </a:spcBef>
                  <a:spcAft>
                    <a:spcPts val="0"/>
                  </a:spcAft>
                </a:pPr>
                <a:endParaRPr lang="he-IL" sz="1800" b="0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6366889" y="2804753"/>
                <a:ext cx="160229" cy="64642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rtl="1" fontAlgn="auto">
                  <a:spcBef>
                    <a:spcPts val="0"/>
                  </a:spcBef>
                  <a:spcAft>
                    <a:spcPts val="0"/>
                  </a:spcAft>
                </a:pPr>
                <a:endParaRPr lang="he-IL" sz="1800" b="0">
                  <a:solidFill>
                    <a:prstClr val="white"/>
                  </a:solidFill>
                </a:endParaRPr>
              </a:p>
            </p:txBody>
          </p:sp>
        </p:grpSp>
        <p:cxnSp>
          <p:nvCxnSpPr>
            <p:cNvPr id="117" name="Straight Connector 116"/>
            <p:cNvCxnSpPr>
              <a:stCxn id="8" idx="0"/>
            </p:cNvCxnSpPr>
            <p:nvPr/>
          </p:nvCxnSpPr>
          <p:spPr>
            <a:xfrm flipH="1">
              <a:off x="3450804" y="6446353"/>
              <a:ext cx="2502899" cy="1540183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5" name="Group 114"/>
            <p:cNvGrpSpPr/>
            <p:nvPr/>
          </p:nvGrpSpPr>
          <p:grpSpPr>
            <a:xfrm>
              <a:off x="2856688" y="7896572"/>
              <a:ext cx="2143421" cy="1727994"/>
              <a:chOff x="1761067" y="3860861"/>
              <a:chExt cx="1430866" cy="1209739"/>
            </a:xfrm>
          </p:grpSpPr>
          <p:grpSp>
            <p:nvGrpSpPr>
              <p:cNvPr id="102" name="Group 101"/>
              <p:cNvGrpSpPr/>
              <p:nvPr/>
            </p:nvGrpSpPr>
            <p:grpSpPr>
              <a:xfrm>
                <a:off x="1791842" y="4051400"/>
                <a:ext cx="1280479" cy="794127"/>
                <a:chOff x="2390206" y="2984192"/>
                <a:chExt cx="1280479" cy="794127"/>
              </a:xfrm>
            </p:grpSpPr>
            <p:sp>
              <p:nvSpPr>
                <p:cNvPr id="103" name="Rectangle 102"/>
                <p:cNvSpPr/>
                <p:nvPr/>
              </p:nvSpPr>
              <p:spPr bwMode="auto">
                <a:xfrm>
                  <a:off x="2390206" y="2984192"/>
                  <a:ext cx="182977" cy="363213"/>
                </a:xfrm>
                <a:prstGeom prst="rect">
                  <a:avLst/>
                </a:prstGeom>
                <a:solidFill>
                  <a:sysClr val="window" lastClr="FFFFFF">
                    <a:lumMod val="50000"/>
                  </a:sysClr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he-IL" kern="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04" name="Rectangle 103"/>
                <p:cNvSpPr/>
                <p:nvPr/>
              </p:nvSpPr>
              <p:spPr bwMode="auto">
                <a:xfrm>
                  <a:off x="2573123" y="3056011"/>
                  <a:ext cx="182977" cy="363213"/>
                </a:xfrm>
                <a:prstGeom prst="rect">
                  <a:avLst/>
                </a:prstGeom>
                <a:solidFill>
                  <a:sysClr val="window" lastClr="FFFFFF">
                    <a:lumMod val="50000"/>
                  </a:sysClr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he-IL" kern="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05" name="Rectangle 104"/>
                <p:cNvSpPr/>
                <p:nvPr/>
              </p:nvSpPr>
              <p:spPr bwMode="auto">
                <a:xfrm>
                  <a:off x="2756040" y="3127830"/>
                  <a:ext cx="182977" cy="363213"/>
                </a:xfrm>
                <a:prstGeom prst="rect">
                  <a:avLst/>
                </a:prstGeom>
                <a:solidFill>
                  <a:sysClr val="window" lastClr="FFFFFF">
                    <a:lumMod val="50000"/>
                  </a:sysClr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he-IL" kern="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06" name="Rectangle 105"/>
                <p:cNvSpPr/>
                <p:nvPr/>
              </p:nvSpPr>
              <p:spPr bwMode="auto">
                <a:xfrm>
                  <a:off x="2938957" y="3199649"/>
                  <a:ext cx="182977" cy="363213"/>
                </a:xfrm>
                <a:prstGeom prst="rect">
                  <a:avLst/>
                </a:prstGeom>
                <a:solidFill>
                  <a:sysClr val="window" lastClr="FFFFFF">
                    <a:lumMod val="50000"/>
                  </a:sysClr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he-IL" kern="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07" name="Rectangle 106"/>
                <p:cNvSpPr/>
                <p:nvPr/>
              </p:nvSpPr>
              <p:spPr bwMode="auto">
                <a:xfrm>
                  <a:off x="3121874" y="3271468"/>
                  <a:ext cx="182977" cy="363213"/>
                </a:xfrm>
                <a:prstGeom prst="rect">
                  <a:avLst/>
                </a:prstGeom>
                <a:solidFill>
                  <a:sysClr val="window" lastClr="FFFFFF">
                    <a:lumMod val="50000"/>
                  </a:sysClr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he-IL" kern="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08" name="Rectangle 107"/>
                <p:cNvSpPr/>
                <p:nvPr/>
              </p:nvSpPr>
              <p:spPr bwMode="auto">
                <a:xfrm>
                  <a:off x="3304791" y="3343287"/>
                  <a:ext cx="182977" cy="363213"/>
                </a:xfrm>
                <a:prstGeom prst="rect">
                  <a:avLst/>
                </a:prstGeom>
                <a:solidFill>
                  <a:sysClr val="window" lastClr="FFFFFF">
                    <a:lumMod val="50000"/>
                  </a:sysClr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he-IL" kern="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09" name="Rectangle 108"/>
                <p:cNvSpPr/>
                <p:nvPr/>
              </p:nvSpPr>
              <p:spPr bwMode="auto">
                <a:xfrm>
                  <a:off x="3487708" y="3415106"/>
                  <a:ext cx="182977" cy="363213"/>
                </a:xfrm>
                <a:prstGeom prst="rect">
                  <a:avLst/>
                </a:prstGeom>
                <a:solidFill>
                  <a:sysClr val="window" lastClr="FFFFFF">
                    <a:lumMod val="50000"/>
                  </a:sysClr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he-IL" kern="0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113" name="Freeform 112"/>
              <p:cNvSpPr/>
              <p:nvPr/>
            </p:nvSpPr>
            <p:spPr>
              <a:xfrm>
                <a:off x="2874433" y="4394200"/>
                <a:ext cx="317500" cy="508000"/>
              </a:xfrm>
              <a:custGeom>
                <a:avLst/>
                <a:gdLst>
                  <a:gd name="connsiteX0" fmla="*/ 182034 w 317500"/>
                  <a:gd name="connsiteY0" fmla="*/ 55033 h 508000"/>
                  <a:gd name="connsiteX1" fmla="*/ 160867 w 317500"/>
                  <a:gd name="connsiteY1" fmla="*/ 215900 h 508000"/>
                  <a:gd name="connsiteX2" fmla="*/ 105834 w 317500"/>
                  <a:gd name="connsiteY2" fmla="*/ 355600 h 508000"/>
                  <a:gd name="connsiteX3" fmla="*/ 38100 w 317500"/>
                  <a:gd name="connsiteY3" fmla="*/ 452967 h 508000"/>
                  <a:gd name="connsiteX4" fmla="*/ 0 w 317500"/>
                  <a:gd name="connsiteY4" fmla="*/ 499533 h 508000"/>
                  <a:gd name="connsiteX5" fmla="*/ 169334 w 317500"/>
                  <a:gd name="connsiteY5" fmla="*/ 508000 h 508000"/>
                  <a:gd name="connsiteX6" fmla="*/ 309034 w 317500"/>
                  <a:gd name="connsiteY6" fmla="*/ 486833 h 508000"/>
                  <a:gd name="connsiteX7" fmla="*/ 317500 w 317500"/>
                  <a:gd name="connsiteY7" fmla="*/ 114300 h 508000"/>
                  <a:gd name="connsiteX8" fmla="*/ 309034 w 317500"/>
                  <a:gd name="connsiteY8" fmla="*/ 0 h 508000"/>
                  <a:gd name="connsiteX9" fmla="*/ 177800 w 317500"/>
                  <a:gd name="connsiteY9" fmla="*/ 0 h 50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17500" h="508000">
                    <a:moveTo>
                      <a:pt x="182034" y="55033"/>
                    </a:moveTo>
                    <a:lnTo>
                      <a:pt x="160867" y="215900"/>
                    </a:lnTo>
                    <a:lnTo>
                      <a:pt x="105834" y="355600"/>
                    </a:lnTo>
                    <a:lnTo>
                      <a:pt x="38100" y="452967"/>
                    </a:lnTo>
                    <a:lnTo>
                      <a:pt x="0" y="499533"/>
                    </a:lnTo>
                    <a:lnTo>
                      <a:pt x="169334" y="508000"/>
                    </a:lnTo>
                    <a:lnTo>
                      <a:pt x="309034" y="486833"/>
                    </a:lnTo>
                    <a:lnTo>
                      <a:pt x="317500" y="114300"/>
                    </a:lnTo>
                    <a:lnTo>
                      <a:pt x="309034" y="0"/>
                    </a:lnTo>
                    <a:lnTo>
                      <a:pt x="177800" y="0"/>
                    </a:lnTo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rtl="1" fontAlgn="auto">
                  <a:spcBef>
                    <a:spcPts val="0"/>
                  </a:spcBef>
                  <a:spcAft>
                    <a:spcPts val="0"/>
                  </a:spcAft>
                </a:pPr>
                <a:endParaRPr lang="he-IL" sz="1800" b="0">
                  <a:solidFill>
                    <a:prstClr val="white"/>
                  </a:solidFill>
                </a:endParaRPr>
              </a:p>
            </p:txBody>
          </p:sp>
          <p:sp>
            <p:nvSpPr>
              <p:cNvPr id="114" name="Freeform 113"/>
              <p:cNvSpPr/>
              <p:nvPr/>
            </p:nvSpPr>
            <p:spPr>
              <a:xfrm>
                <a:off x="1761067" y="3975100"/>
                <a:ext cx="262466" cy="474133"/>
              </a:xfrm>
              <a:custGeom>
                <a:avLst/>
                <a:gdLst>
                  <a:gd name="connsiteX0" fmla="*/ 262466 w 262466"/>
                  <a:gd name="connsiteY0" fmla="*/ 76200 h 474133"/>
                  <a:gd name="connsiteX1" fmla="*/ 160866 w 262466"/>
                  <a:gd name="connsiteY1" fmla="*/ 0 h 474133"/>
                  <a:gd name="connsiteX2" fmla="*/ 0 w 262466"/>
                  <a:gd name="connsiteY2" fmla="*/ 33867 h 474133"/>
                  <a:gd name="connsiteX3" fmla="*/ 0 w 262466"/>
                  <a:gd name="connsiteY3" fmla="*/ 215900 h 474133"/>
                  <a:gd name="connsiteX4" fmla="*/ 0 w 262466"/>
                  <a:gd name="connsiteY4" fmla="*/ 461433 h 474133"/>
                  <a:gd name="connsiteX5" fmla="*/ 101600 w 262466"/>
                  <a:gd name="connsiteY5" fmla="*/ 474133 h 474133"/>
                  <a:gd name="connsiteX6" fmla="*/ 110066 w 262466"/>
                  <a:gd name="connsiteY6" fmla="*/ 359833 h 474133"/>
                  <a:gd name="connsiteX7" fmla="*/ 135466 w 262466"/>
                  <a:gd name="connsiteY7" fmla="*/ 262467 h 474133"/>
                  <a:gd name="connsiteX8" fmla="*/ 173566 w 262466"/>
                  <a:gd name="connsiteY8" fmla="*/ 177800 h 474133"/>
                  <a:gd name="connsiteX9" fmla="*/ 262466 w 262466"/>
                  <a:gd name="connsiteY9" fmla="*/ 76200 h 4741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62466" h="474133">
                    <a:moveTo>
                      <a:pt x="262466" y="76200"/>
                    </a:moveTo>
                    <a:lnTo>
                      <a:pt x="160866" y="0"/>
                    </a:lnTo>
                    <a:lnTo>
                      <a:pt x="0" y="33867"/>
                    </a:lnTo>
                    <a:lnTo>
                      <a:pt x="0" y="215900"/>
                    </a:lnTo>
                    <a:lnTo>
                      <a:pt x="0" y="461433"/>
                    </a:lnTo>
                    <a:lnTo>
                      <a:pt x="101600" y="474133"/>
                    </a:lnTo>
                    <a:lnTo>
                      <a:pt x="110066" y="359833"/>
                    </a:lnTo>
                    <a:lnTo>
                      <a:pt x="135466" y="262467"/>
                    </a:lnTo>
                    <a:lnTo>
                      <a:pt x="173566" y="177800"/>
                    </a:lnTo>
                    <a:lnTo>
                      <a:pt x="262466" y="7620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rtl="1" fontAlgn="auto">
                  <a:spcBef>
                    <a:spcPts val="0"/>
                  </a:spcBef>
                  <a:spcAft>
                    <a:spcPts val="0"/>
                  </a:spcAft>
                </a:pPr>
                <a:endParaRPr lang="he-IL" sz="1800" b="0">
                  <a:solidFill>
                    <a:prstClr val="white"/>
                  </a:solidFill>
                </a:endParaRPr>
              </a:p>
            </p:txBody>
          </p:sp>
          <p:sp>
            <p:nvSpPr>
              <p:cNvPr id="112" name="Oval 111"/>
              <p:cNvSpPr/>
              <p:nvPr/>
            </p:nvSpPr>
            <p:spPr>
              <a:xfrm rot="2143852">
                <a:off x="1861527" y="3860861"/>
                <a:ext cx="1198029" cy="1209739"/>
              </a:xfrm>
              <a:prstGeom prst="ellipse">
                <a:avLst/>
              </a:prstGeom>
              <a:solidFill>
                <a:srgbClr val="FFFFFF">
                  <a:alpha val="18824"/>
                </a:srgbClr>
              </a:solidFill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rtl="1" fontAlgn="auto">
                  <a:spcBef>
                    <a:spcPts val="0"/>
                  </a:spcBef>
                  <a:spcAft>
                    <a:spcPts val="0"/>
                  </a:spcAft>
                </a:pPr>
                <a:endParaRPr lang="he-IL" sz="1800" b="0">
                  <a:solidFill>
                    <a:prstClr val="white"/>
                  </a:solidFill>
                </a:endParaRPr>
              </a:p>
            </p:txBody>
          </p:sp>
        </p:grpSp>
        <p:cxnSp>
          <p:nvCxnSpPr>
            <p:cNvPr id="120" name="Straight Connector 119"/>
            <p:cNvCxnSpPr>
              <a:stCxn id="9" idx="0"/>
              <a:endCxn id="112" idx="6"/>
            </p:cNvCxnSpPr>
            <p:nvPr/>
          </p:nvCxnSpPr>
          <p:spPr>
            <a:xfrm flipH="1">
              <a:off x="4632907" y="6858000"/>
              <a:ext cx="1631861" cy="2426583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7" name="Group 126"/>
            <p:cNvGrpSpPr/>
            <p:nvPr/>
          </p:nvGrpSpPr>
          <p:grpSpPr>
            <a:xfrm>
              <a:off x="3301042" y="7823553"/>
              <a:ext cx="1150072" cy="1601332"/>
              <a:chOff x="3735468" y="1655004"/>
              <a:chExt cx="716655" cy="1162679"/>
            </a:xfrm>
          </p:grpSpPr>
          <p:cxnSp>
            <p:nvCxnSpPr>
              <p:cNvPr id="128" name="Straight Arrow Connector 127"/>
              <p:cNvCxnSpPr/>
              <p:nvPr/>
            </p:nvCxnSpPr>
            <p:spPr bwMode="auto">
              <a:xfrm>
                <a:off x="4255025" y="2200937"/>
                <a:ext cx="0" cy="363831"/>
              </a:xfrm>
              <a:prstGeom prst="straightConnector1">
                <a:avLst/>
              </a:prstGeom>
              <a:solidFill>
                <a:srgbClr val="5B9BD5"/>
              </a:solidFill>
              <a:ln w="12700" cap="flat" cmpd="sng" algn="ctr">
                <a:solidFill>
                  <a:srgbClr val="FF0000"/>
                </a:solidFill>
                <a:prstDash val="solid"/>
                <a:round/>
                <a:headEnd type="stealth" w="lg" len="lg"/>
                <a:tailEnd type="stealth" w="lg" len="lg"/>
              </a:ln>
              <a:effectLst/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9" name="TextBox 128"/>
                  <p:cNvSpPr txBox="1"/>
                  <p:nvPr/>
                </p:nvSpPr>
                <p:spPr>
                  <a:xfrm>
                    <a:off x="4107672" y="2527175"/>
                    <a:ext cx="165017" cy="29050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l" rtl="1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m:t>𝑛</m:t>
                          </m:r>
                        </m:oMath>
                      </m:oMathPara>
                    </a14:m>
                    <a:endParaRPr lang="en-US" sz="2000" b="0" dirty="0">
                      <a:solidFill>
                        <a:srgbClr val="FF0000"/>
                      </a:solidFill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129" name="TextBox 12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07672" y="2527175"/>
                    <a:ext cx="165017" cy="290508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r="-13636"/>
                    </a:stretch>
                  </a:blipFill>
                </p:spPr>
                <p:txBody>
                  <a:bodyPr/>
                  <a:lstStyle/>
                  <a:p>
                    <a:r>
                      <a:rPr lang="he-I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130" name="Group 129"/>
              <p:cNvGrpSpPr/>
              <p:nvPr/>
            </p:nvGrpSpPr>
            <p:grpSpPr>
              <a:xfrm>
                <a:off x="3735468" y="1655004"/>
                <a:ext cx="716655" cy="290508"/>
                <a:chOff x="3507917" y="4496362"/>
                <a:chExt cx="716655" cy="290508"/>
              </a:xfrm>
            </p:grpSpPr>
            <p:cxnSp>
              <p:nvCxnSpPr>
                <p:cNvPr id="135" name="Straight Arrow Connector 134"/>
                <p:cNvCxnSpPr/>
                <p:nvPr/>
              </p:nvCxnSpPr>
              <p:spPr bwMode="auto">
                <a:xfrm>
                  <a:off x="3507917" y="4776970"/>
                  <a:ext cx="268171" cy="7873"/>
                </a:xfrm>
                <a:prstGeom prst="straightConnector1">
                  <a:avLst/>
                </a:prstGeom>
                <a:solidFill>
                  <a:srgbClr val="5B9BD5"/>
                </a:solidFill>
                <a:ln w="12700" cap="flat" cmpd="sng" algn="ctr">
                  <a:solidFill>
                    <a:srgbClr val="FF0000"/>
                  </a:solidFill>
                  <a:prstDash val="solid"/>
                  <a:round/>
                  <a:headEnd type="none" w="lg" len="lg"/>
                  <a:tailEnd type="stealth" w="lg" len="lg"/>
                </a:ln>
                <a:effectLst/>
              </p:spPr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36" name="TextBox 135"/>
                    <p:cNvSpPr txBox="1"/>
                    <p:nvPr/>
                  </p:nvSpPr>
                  <p:spPr>
                    <a:xfrm>
                      <a:off x="3707626" y="4496362"/>
                      <a:ext cx="349982" cy="29050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r" rtl="1" fontAlgn="auto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0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  <m:t>𝑚</m:t>
                            </m:r>
                          </m:oMath>
                        </m:oMathPara>
                      </a14:m>
                      <a:endParaRPr lang="en-US" sz="2000" b="0" dirty="0">
                        <a:solidFill>
                          <a:srgbClr val="FF0000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136" name="TextBox 135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707626" y="4496362"/>
                      <a:ext cx="349982" cy="290508"/>
                    </a:xfrm>
                    <a:prstGeom prst="rect">
                      <a:avLst/>
                    </a:prstGeom>
                    <a:blipFill>
                      <a:blip r:embed="rId14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he-IL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137" name="Straight Arrow Connector 136"/>
                <p:cNvCxnSpPr/>
                <p:nvPr/>
              </p:nvCxnSpPr>
              <p:spPr bwMode="auto">
                <a:xfrm flipH="1">
                  <a:off x="3956401" y="4776970"/>
                  <a:ext cx="268171" cy="7873"/>
                </a:xfrm>
                <a:prstGeom prst="straightConnector1">
                  <a:avLst/>
                </a:prstGeom>
                <a:solidFill>
                  <a:srgbClr val="5B9BD5"/>
                </a:solidFill>
                <a:ln w="12700" cap="flat" cmpd="sng" algn="ctr">
                  <a:solidFill>
                    <a:srgbClr val="FF0000"/>
                  </a:solidFill>
                  <a:prstDash val="solid"/>
                  <a:round/>
                  <a:headEnd type="none" w="lg" len="lg"/>
                  <a:tailEnd type="stealth" w="lg" len="lg"/>
                </a:ln>
                <a:effectLst/>
              </p:spPr>
            </p:cxnSp>
          </p:grpSp>
          <p:grpSp>
            <p:nvGrpSpPr>
              <p:cNvPr id="131" name="Group 130"/>
              <p:cNvGrpSpPr/>
              <p:nvPr/>
            </p:nvGrpSpPr>
            <p:grpSpPr>
              <a:xfrm>
                <a:off x="3999043" y="1903909"/>
                <a:ext cx="187799" cy="295435"/>
                <a:chOff x="3999043" y="1903909"/>
                <a:chExt cx="187799" cy="655434"/>
              </a:xfrm>
            </p:grpSpPr>
            <p:cxnSp>
              <p:nvCxnSpPr>
                <p:cNvPr id="133" name="Straight Connector 132"/>
                <p:cNvCxnSpPr/>
                <p:nvPr/>
              </p:nvCxnSpPr>
              <p:spPr>
                <a:xfrm flipV="1">
                  <a:off x="4182312" y="1903909"/>
                  <a:ext cx="4530" cy="653503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4" name="Straight Connector 133"/>
                <p:cNvCxnSpPr/>
                <p:nvPr/>
              </p:nvCxnSpPr>
              <p:spPr>
                <a:xfrm flipV="1">
                  <a:off x="3999043" y="1905840"/>
                  <a:ext cx="4530" cy="653503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32" name="Rectangle 131"/>
              <p:cNvSpPr/>
              <p:nvPr/>
            </p:nvSpPr>
            <p:spPr bwMode="auto">
              <a:xfrm>
                <a:off x="4002648" y="2132783"/>
                <a:ext cx="170130" cy="374400"/>
              </a:xfrm>
              <a:prstGeom prst="rect">
                <a:avLst/>
              </a:prstGeom>
              <a:solidFill>
                <a:srgbClr val="FF0000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1" anchor="t" anchorCtr="0" compatLnSpc="1">
                <a:prstTxWarp prst="textNoShape">
                  <a:avLst/>
                </a:prstTxWarp>
              </a:bodyPr>
              <a:lstStyle/>
              <a:p>
                <a:endParaRPr lang="he-IL">
                  <a:solidFill>
                    <a:prstClr val="black"/>
                  </a:solidFill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7" name="Rectangle 186"/>
                <p:cNvSpPr/>
                <p:nvPr/>
              </p:nvSpPr>
              <p:spPr>
                <a:xfrm>
                  <a:off x="4364277" y="8892725"/>
                  <a:ext cx="1546371" cy="58477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l" fontAlgn="auto"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solidFill>
                                  <a:prstClr val="white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3200" smtClean="0">
                                <a:solidFill>
                                  <a:prstClr val="white"/>
                                </a:solidFill>
                                <a:latin typeface="Cambria Math" panose="02040503050406030204" pitchFamily="18" charset="0"/>
                              </a:rPr>
                              <m:t>𝐃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3200" b="0" smtClean="0">
                                <a:solidFill>
                                  <a:prstClr val="white"/>
                                </a:solidFill>
                                <a:latin typeface="Cambria Math" panose="02040503050406030204" pitchFamily="18" charset="0"/>
                              </a:rPr>
                              <m:t>L</m:t>
                            </m:r>
                          </m:sub>
                        </m:sSub>
                      </m:oMath>
                    </m:oMathPara>
                  </a14:m>
                  <a:endParaRPr lang="he-IL" sz="3200" b="0" dirty="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</mc:Choice>
          <mc:Fallback xmlns="">
            <p:sp>
              <p:nvSpPr>
                <p:cNvPr id="187" name="Rectangle 18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64277" y="8892725"/>
                  <a:ext cx="1546371" cy="584775"/>
                </a:xfrm>
                <a:prstGeom prst="rect">
                  <a:avLst/>
                </a:prstGeom>
                <a:blipFill rotWithShape="1"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/>
              <p:cNvSpPr/>
              <p:nvPr/>
            </p:nvSpPr>
            <p:spPr>
              <a:xfrm>
                <a:off x="7919" y="1228142"/>
                <a:ext cx="4149391" cy="424731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61950" indent="-361950" algn="l" fontAlgn="auto">
                  <a:spcBef>
                    <a:spcPts val="0"/>
                  </a:spcBef>
                  <a:spcAft>
                    <a:spcPts val="1200"/>
                  </a:spcAft>
                  <a:buFont typeface="Courier New" panose="02070309020205020404" pitchFamily="49" charset="0"/>
                  <a:buChar char="o"/>
                </a:pPr>
                <a:r>
                  <a:rPr lang="en-US" b="0" dirty="0">
                    <a:solidFill>
                      <a:prstClr val="white"/>
                    </a:solidFill>
                    <a:latin typeface="Calibri" panose="020F0502020204030204"/>
                  </a:rPr>
                  <a:t>Could we suggest a </a:t>
                </a:r>
                <a:br>
                  <a:rPr lang="en-US" b="0" dirty="0">
                    <a:solidFill>
                      <a:prstClr val="white"/>
                    </a:solidFill>
                    <a:latin typeface="Calibri" panose="020F0502020204030204"/>
                  </a:rPr>
                </a:br>
                <a:r>
                  <a:rPr lang="en-US" b="0" dirty="0">
                    <a:solidFill>
                      <a:srgbClr val="FFC000"/>
                    </a:solidFill>
                    <a:latin typeface="Calibri" panose="020F0502020204030204"/>
                  </a:rPr>
                  <a:t>solution of the global </a:t>
                </a:r>
                <a:br>
                  <a:rPr lang="en-US" b="0" dirty="0">
                    <a:solidFill>
                      <a:srgbClr val="FFC000"/>
                    </a:solidFill>
                    <a:latin typeface="Calibri" panose="020F0502020204030204"/>
                  </a:rPr>
                </a:br>
                <a:r>
                  <a:rPr lang="en-US" b="0" dirty="0">
                    <a:solidFill>
                      <a:srgbClr val="FFC000"/>
                    </a:solidFill>
                    <a:latin typeface="Calibri" panose="020F0502020204030204"/>
                  </a:rPr>
                  <a:t>Basis Pursuit using only </a:t>
                </a:r>
                <a:br>
                  <a:rPr lang="en-US" b="0" dirty="0">
                    <a:solidFill>
                      <a:srgbClr val="FFC000"/>
                    </a:solidFill>
                    <a:latin typeface="Calibri" panose="020F0502020204030204"/>
                  </a:rPr>
                </a:br>
                <a:r>
                  <a:rPr lang="en-US" b="0" dirty="0">
                    <a:solidFill>
                      <a:srgbClr val="FFC000"/>
                    </a:solidFill>
                    <a:latin typeface="Calibri" panose="020F0502020204030204"/>
                  </a:rPr>
                  <a:t>local (e.g. patch-based) operations </a:t>
                </a:r>
                <a:r>
                  <a:rPr lang="en-US" b="0" dirty="0">
                    <a:solidFill>
                      <a:prstClr val="white"/>
                    </a:solidFill>
                    <a:latin typeface="Calibri" panose="020F0502020204030204"/>
                  </a:rPr>
                  <a:t>?</a:t>
                </a:r>
              </a:p>
              <a:p>
                <a:pPr marL="361950" indent="-361950" algn="l" fontAlgn="auto">
                  <a:spcBef>
                    <a:spcPts val="0"/>
                  </a:spcBef>
                  <a:spcAft>
                    <a:spcPts val="1200"/>
                  </a:spcAft>
                  <a:buFont typeface="Courier New" panose="02070309020205020404" pitchFamily="49" charset="0"/>
                  <a:buChar char="o"/>
                </a:pPr>
                <a:r>
                  <a:rPr lang="en-US" b="0" dirty="0">
                    <a:solidFill>
                      <a:prstClr val="white"/>
                    </a:solidFill>
                    <a:latin typeface="Calibri" panose="020F0502020204030204"/>
                  </a:rPr>
                  <a:t>The answer is positive !!</a:t>
                </a:r>
                <a:endParaRPr lang="en-US" sz="1050" b="0" dirty="0">
                  <a:solidFill>
                    <a:prstClr val="white"/>
                  </a:solidFill>
                  <a:latin typeface="Calibri" panose="020F0502020204030204"/>
                </a:endParaRPr>
              </a:p>
              <a:p>
                <a:pPr marL="361950" indent="-361950" algn="l" fontAlgn="auto">
                  <a:spcBef>
                    <a:spcPts val="0"/>
                  </a:spcBef>
                  <a:spcAft>
                    <a:spcPts val="1200"/>
                  </a:spcAft>
                  <a:buFont typeface="Courier New" panose="02070309020205020404" pitchFamily="49" charset="0"/>
                  <a:buChar char="o"/>
                </a:pPr>
                <a:r>
                  <a:rPr lang="en-US" b="0" dirty="0">
                    <a:solidFill>
                      <a:prstClr val="white"/>
                    </a:solidFill>
                    <a:latin typeface="Calibri" panose="020F0502020204030204"/>
                  </a:rPr>
                  <a:t>We define image </a:t>
                </a:r>
                <a:br>
                  <a:rPr lang="en-US" b="0" dirty="0">
                    <a:solidFill>
                      <a:prstClr val="white"/>
                    </a:solidFill>
                    <a:latin typeface="Calibri" panose="020F0502020204030204"/>
                  </a:rPr>
                </a:br>
                <a:r>
                  <a:rPr lang="en-US" sz="3600" b="0" dirty="0">
                    <a:solidFill>
                      <a:srgbClr val="FFC000"/>
                    </a:solidFill>
                    <a:latin typeface="Calibri" panose="020F0502020204030204"/>
                  </a:rPr>
                  <a:t>slices </a:t>
                </a:r>
                <a:r>
                  <a:rPr lang="en-US" sz="3600" b="0" dirty="0">
                    <a:solidFill>
                      <a:prstClr val="white"/>
                    </a:solidFill>
                    <a:latin typeface="Calibri" panose="020F0502020204030204"/>
                  </a:rPr>
                  <a:t>:</a:t>
                </a:r>
                <a:endParaRPr lang="en-US" sz="700" b="0" dirty="0">
                  <a:solidFill>
                    <a:prstClr val="white"/>
                  </a:solidFill>
                  <a:latin typeface="Calibri" panose="020F0502020204030204"/>
                </a:endParaRPr>
              </a:p>
              <a:p>
                <a:pPr algn="l" fontAlgn="auto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b="0" dirty="0">
                    <a:solidFill>
                      <a:prstClr val="white"/>
                    </a:solidFill>
                    <a:latin typeface="Calibri" panose="020F0502020204030204"/>
                  </a:rPr>
                  <a:t>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b="0" i="1">
                            <a:solidFill>
                              <a:prstClr val="white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3600" b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3600" b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r>
                      <a:rPr lang="en-US" sz="3600" b="0" i="1">
                        <a:solidFill>
                          <a:prstClr val="white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sSub>
                      <m:sSubPr>
                        <m:ctrlPr>
                          <a:rPr lang="en-US" sz="3600" b="0" i="1">
                            <a:solidFill>
                              <a:prstClr val="white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z="360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3600" b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</m:sub>
                    </m:sSub>
                    <m:sSub>
                      <m:sSubPr>
                        <m:ctrlPr>
                          <a:rPr lang="en-US" sz="3600" b="0" i="1">
                            <a:solidFill>
                              <a:prstClr val="white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3600" b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α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3600" b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</m:oMath>
                </a14:m>
                <a:endParaRPr lang="he-IL" sz="1600" b="0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47" name="Rectangle 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9" y="1228142"/>
                <a:ext cx="4149391" cy="4247317"/>
              </a:xfrm>
              <a:prstGeom prst="rect">
                <a:avLst/>
              </a:prstGeom>
              <a:blipFill rotWithShape="1">
                <a:blip r:embed="rId16"/>
                <a:stretch>
                  <a:fillRect l="-1909" t="-11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1" name="Group 110"/>
          <p:cNvGrpSpPr/>
          <p:nvPr/>
        </p:nvGrpSpPr>
        <p:grpSpPr>
          <a:xfrm>
            <a:off x="6828061" y="2869977"/>
            <a:ext cx="2027802" cy="3804611"/>
            <a:chOff x="6828061" y="2869977"/>
            <a:chExt cx="2027802" cy="3804611"/>
          </a:xfrm>
        </p:grpSpPr>
        <p:grpSp>
          <p:nvGrpSpPr>
            <p:cNvPr id="3" name="Group 2"/>
            <p:cNvGrpSpPr/>
            <p:nvPr/>
          </p:nvGrpSpPr>
          <p:grpSpPr>
            <a:xfrm>
              <a:off x="6828061" y="2869977"/>
              <a:ext cx="2027802" cy="3804611"/>
              <a:chOff x="10264735" y="-483546"/>
              <a:chExt cx="2027802" cy="3804611"/>
            </a:xfrm>
          </p:grpSpPr>
          <p:grpSp>
            <p:nvGrpSpPr>
              <p:cNvPr id="138" name="Group 137"/>
              <p:cNvGrpSpPr/>
              <p:nvPr/>
            </p:nvGrpSpPr>
            <p:grpSpPr>
              <a:xfrm rot="8006826">
                <a:off x="11507556" y="-809676"/>
                <a:ext cx="458852" cy="1111111"/>
                <a:chOff x="6219901" y="2320854"/>
                <a:chExt cx="458852" cy="1111111"/>
              </a:xfrm>
            </p:grpSpPr>
            <p:sp>
              <p:nvSpPr>
                <p:cNvPr id="139" name="Oval 138"/>
                <p:cNvSpPr/>
                <p:nvPr/>
              </p:nvSpPr>
              <p:spPr>
                <a:xfrm>
                  <a:off x="6219901" y="2320854"/>
                  <a:ext cx="458852" cy="463983"/>
                </a:xfrm>
                <a:prstGeom prst="ellipse">
                  <a:avLst/>
                </a:prstGeom>
                <a:solidFill>
                  <a:srgbClr val="FFFFFF">
                    <a:alpha val="18824"/>
                  </a:srgbClr>
                </a:solidFill>
                <a:ln w="381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800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40" name="Rectangle 139"/>
                <p:cNvSpPr/>
                <p:nvPr/>
              </p:nvSpPr>
              <p:spPr>
                <a:xfrm>
                  <a:off x="6373877" y="2785538"/>
                  <a:ext cx="160229" cy="646427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800" b="0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179" name="Group 178"/>
              <p:cNvGrpSpPr/>
              <p:nvPr/>
            </p:nvGrpSpPr>
            <p:grpSpPr>
              <a:xfrm>
                <a:off x="10264735" y="1593071"/>
                <a:ext cx="1794634" cy="1727994"/>
                <a:chOff x="6141493" y="4265954"/>
                <a:chExt cx="1794634" cy="1727994"/>
              </a:xfrm>
            </p:grpSpPr>
            <p:sp>
              <p:nvSpPr>
                <p:cNvPr id="141" name="Oval 140"/>
                <p:cNvSpPr/>
                <p:nvPr/>
              </p:nvSpPr>
              <p:spPr>
                <a:xfrm rot="2143852">
                  <a:off x="6141493" y="4265954"/>
                  <a:ext cx="1794634" cy="1727994"/>
                </a:xfrm>
                <a:prstGeom prst="ellipse">
                  <a:avLst/>
                </a:prstGeom>
                <a:solidFill>
                  <a:schemeClr val="bg1">
                    <a:lumMod val="85000"/>
                    <a:lumOff val="15000"/>
                  </a:schemeClr>
                </a:solidFill>
                <a:ln w="381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1800" b="0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178" name="Group 177"/>
                <p:cNvGrpSpPr/>
                <p:nvPr/>
              </p:nvGrpSpPr>
              <p:grpSpPr>
                <a:xfrm>
                  <a:off x="6981111" y="4269791"/>
                  <a:ext cx="557880" cy="1704370"/>
                  <a:chOff x="6981111" y="4269791"/>
                  <a:chExt cx="557880" cy="1704370"/>
                </a:xfrm>
              </p:grpSpPr>
              <p:grpSp>
                <p:nvGrpSpPr>
                  <p:cNvPr id="154" name="Group 153"/>
                  <p:cNvGrpSpPr/>
                  <p:nvPr/>
                </p:nvGrpSpPr>
                <p:grpSpPr>
                  <a:xfrm>
                    <a:off x="6981111" y="4269791"/>
                    <a:ext cx="138948" cy="1704370"/>
                    <a:chOff x="7908087" y="1389055"/>
                    <a:chExt cx="90000" cy="994698"/>
                  </a:xfrm>
                </p:grpSpPr>
                <p:sp>
                  <p:nvSpPr>
                    <p:cNvPr id="145" name="Rectangle 144"/>
                    <p:cNvSpPr/>
                    <p:nvPr/>
                  </p:nvSpPr>
                  <p:spPr>
                    <a:xfrm>
                      <a:off x="7908087" y="1389055"/>
                      <a:ext cx="90000" cy="994698"/>
                    </a:xfrm>
                    <a:prstGeom prst="rect">
                      <a:avLst/>
                    </a:prstGeom>
                    <a:solidFill>
                      <a:schemeClr val="tx2">
                        <a:lumMod val="10000"/>
                      </a:schemeClr>
                    </a:solidFill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1" anchor="ctr"/>
                    <a:lstStyle/>
                    <a:p>
                      <a:pPr rtl="1" fontAlgn="auto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he-IL" sz="1800" b="0">
                        <a:solidFill>
                          <a:prstClr val="white"/>
                        </a:solidFill>
                      </a:endParaRPr>
                    </a:p>
                  </p:txBody>
                </p:sp>
                <p:cxnSp>
                  <p:nvCxnSpPr>
                    <p:cNvPr id="146" name="Straight Connector 145"/>
                    <p:cNvCxnSpPr/>
                    <p:nvPr/>
                  </p:nvCxnSpPr>
                  <p:spPr>
                    <a:xfrm>
                      <a:off x="7908087" y="1653829"/>
                      <a:ext cx="90000" cy="0"/>
                    </a:xfrm>
                    <a:prstGeom prst="line">
                      <a:avLst/>
                    </a:prstGeom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7" name="Straight Connector 146"/>
                    <p:cNvCxnSpPr/>
                    <p:nvPr/>
                  </p:nvCxnSpPr>
                  <p:spPr>
                    <a:xfrm>
                      <a:off x="7908087" y="1918603"/>
                      <a:ext cx="90000" cy="0"/>
                    </a:xfrm>
                    <a:prstGeom prst="line">
                      <a:avLst/>
                    </a:prstGeom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8" name="Straight Connector 147"/>
                    <p:cNvCxnSpPr/>
                    <p:nvPr/>
                  </p:nvCxnSpPr>
                  <p:spPr>
                    <a:xfrm>
                      <a:off x="7908087" y="2183377"/>
                      <a:ext cx="90000" cy="0"/>
                    </a:xfrm>
                    <a:prstGeom prst="line">
                      <a:avLst/>
                    </a:prstGeom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9" name="Straight Connector 148"/>
                    <p:cNvCxnSpPr/>
                    <p:nvPr/>
                  </p:nvCxnSpPr>
                  <p:spPr>
                    <a:xfrm>
                      <a:off x="7908087" y="1389055"/>
                      <a:ext cx="90000" cy="0"/>
                    </a:xfrm>
                    <a:prstGeom prst="line">
                      <a:avLst/>
                    </a:prstGeom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50" name="Straight Connector 149"/>
                    <p:cNvCxnSpPr/>
                    <p:nvPr/>
                  </p:nvCxnSpPr>
                  <p:spPr>
                    <a:xfrm>
                      <a:off x="7908087" y="1521442"/>
                      <a:ext cx="90000" cy="0"/>
                    </a:xfrm>
                    <a:prstGeom prst="line">
                      <a:avLst/>
                    </a:prstGeom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51" name="Straight Connector 150"/>
                    <p:cNvCxnSpPr/>
                    <p:nvPr/>
                  </p:nvCxnSpPr>
                  <p:spPr>
                    <a:xfrm>
                      <a:off x="7908087" y="1786216"/>
                      <a:ext cx="90000" cy="0"/>
                    </a:xfrm>
                    <a:prstGeom prst="line">
                      <a:avLst/>
                    </a:prstGeom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52" name="Straight Connector 151"/>
                    <p:cNvCxnSpPr/>
                    <p:nvPr/>
                  </p:nvCxnSpPr>
                  <p:spPr>
                    <a:xfrm>
                      <a:off x="7908087" y="2050990"/>
                      <a:ext cx="90000" cy="0"/>
                    </a:xfrm>
                    <a:prstGeom prst="line">
                      <a:avLst/>
                    </a:prstGeom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53" name="Straight Connector 152"/>
                    <p:cNvCxnSpPr/>
                    <p:nvPr/>
                  </p:nvCxnSpPr>
                  <p:spPr>
                    <a:xfrm>
                      <a:off x="7908087" y="2315764"/>
                      <a:ext cx="90000" cy="0"/>
                    </a:xfrm>
                    <a:prstGeom prst="line">
                      <a:avLst/>
                    </a:prstGeom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156" name="Rectangle 155"/>
                  <p:cNvSpPr/>
                  <p:nvPr/>
                </p:nvSpPr>
                <p:spPr bwMode="auto">
                  <a:xfrm>
                    <a:off x="6984461" y="4948414"/>
                    <a:ext cx="138948" cy="226743"/>
                  </a:xfrm>
                  <a:prstGeom prst="rect">
                    <a:avLst/>
                  </a:prstGeom>
                  <a:solidFill>
                    <a:srgbClr val="FF0000"/>
                  </a:solidFill>
                  <a:ln w="1905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he-IL">
                      <a:solidFill>
                        <a:prstClr val="black"/>
                      </a:solidFill>
                    </a:endParaRPr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58" name="TextBox 157"/>
                      <p:cNvSpPr txBox="1"/>
                      <p:nvPr/>
                    </p:nvSpPr>
                    <p:spPr>
                      <a:xfrm>
                        <a:off x="7274176" y="4827556"/>
                        <a:ext cx="264815" cy="40011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 algn="l" rtl="1" fontAlgn="auto">
                          <a:spcBef>
                            <a:spcPts val="0"/>
                          </a:spcBef>
                          <a:spcAft>
                            <a:spcPts val="0"/>
                          </a:spcAft>
                        </a:pPr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sz="20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Tahoma" panose="020B0604030504040204" pitchFamily="34" charset="0"/>
                                  <a:cs typeface="Tahoma" panose="020B0604030504040204" pitchFamily="34" charset="0"/>
                                </a:rPr>
                                <m:t>𝑚</m:t>
                              </m:r>
                            </m:oMath>
                          </m:oMathPara>
                        </a14:m>
                        <a:endParaRPr lang="en-US" sz="2000" b="0" dirty="0">
                          <a:solidFill>
                            <a:srgbClr val="FF0000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158" name="TextBox 157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7274176" y="4827556"/>
                        <a:ext cx="264815" cy="400110"/>
                      </a:xfrm>
                      <a:prstGeom prst="rect">
                        <a:avLst/>
                      </a:prstGeom>
                      <a:blipFill>
                        <a:blip r:embed="rId17"/>
                        <a:stretch>
                          <a:fillRect r="-38636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he-IL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165" name="Straight Arrow Connector 164"/>
                  <p:cNvCxnSpPr/>
                  <p:nvPr/>
                </p:nvCxnSpPr>
                <p:spPr bwMode="auto">
                  <a:xfrm>
                    <a:off x="7284865" y="4530731"/>
                    <a:ext cx="2987" cy="412027"/>
                  </a:xfrm>
                  <a:prstGeom prst="straightConnector1">
                    <a:avLst/>
                  </a:prstGeom>
                  <a:solidFill>
                    <a:srgbClr val="5B9BD5"/>
                  </a:solidFill>
                  <a:ln w="12700" cap="flat" cmpd="sng" algn="ctr">
                    <a:solidFill>
                      <a:srgbClr val="FF0000"/>
                    </a:solidFill>
                    <a:prstDash val="solid"/>
                    <a:round/>
                    <a:headEnd type="none" w="lg" len="lg"/>
                    <a:tailEnd type="stealth" w="lg" len="lg"/>
                  </a:ln>
                  <a:effectLst/>
                </p:spPr>
              </p:cxnSp>
              <p:cxnSp>
                <p:nvCxnSpPr>
                  <p:cNvPr id="167" name="Straight Arrow Connector 166"/>
                  <p:cNvCxnSpPr/>
                  <p:nvPr/>
                </p:nvCxnSpPr>
                <p:spPr bwMode="auto">
                  <a:xfrm flipV="1">
                    <a:off x="7284865" y="5173593"/>
                    <a:ext cx="1" cy="447788"/>
                  </a:xfrm>
                  <a:prstGeom prst="straightConnector1">
                    <a:avLst/>
                  </a:prstGeom>
                  <a:solidFill>
                    <a:srgbClr val="5B9BD5"/>
                  </a:solidFill>
                  <a:ln w="12700" cap="flat" cmpd="sng" algn="ctr">
                    <a:solidFill>
                      <a:srgbClr val="FF0000"/>
                    </a:solidFill>
                    <a:prstDash val="solid"/>
                    <a:round/>
                    <a:headEnd type="none" w="lg" len="lg"/>
                    <a:tailEnd type="stealth" w="lg" len="lg"/>
                  </a:ln>
                  <a:effectLst/>
                </p:spPr>
              </p:cxnSp>
              <p:cxnSp>
                <p:nvCxnSpPr>
                  <p:cNvPr id="174" name="Straight Arrow Connector 173"/>
                  <p:cNvCxnSpPr/>
                  <p:nvPr/>
                </p:nvCxnSpPr>
                <p:spPr>
                  <a:xfrm>
                    <a:off x="7075545" y="4948414"/>
                    <a:ext cx="255642" cy="0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prstDash val="dash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5" name="Straight Arrow Connector 174"/>
                  <p:cNvCxnSpPr/>
                  <p:nvPr/>
                </p:nvCxnSpPr>
                <p:spPr>
                  <a:xfrm>
                    <a:off x="7091805" y="5175691"/>
                    <a:ext cx="255642" cy="0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prstDash val="dash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180" name="Straight Connector 179"/>
              <p:cNvCxnSpPr>
                <a:stCxn id="140" idx="0"/>
                <a:endCxn id="141" idx="2"/>
              </p:cNvCxnSpPr>
              <p:nvPr/>
            </p:nvCxnSpPr>
            <p:spPr>
              <a:xfrm flipH="1">
                <a:off x="10433638" y="-188243"/>
                <a:ext cx="1366109" cy="2121297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/>
              <p:cNvCxnSpPr>
                <a:stCxn id="139" idx="1"/>
              </p:cNvCxnSpPr>
              <p:nvPr/>
            </p:nvCxnSpPr>
            <p:spPr>
              <a:xfrm flipH="1">
                <a:off x="12061032" y="-36581"/>
                <a:ext cx="141520" cy="2588573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8" name="Rectangle 187"/>
                  <p:cNvSpPr/>
                  <p:nvPr/>
                </p:nvSpPr>
                <p:spPr>
                  <a:xfrm>
                    <a:off x="10405527" y="2026621"/>
                    <a:ext cx="775717" cy="584775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l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3200" b="0" i="1" smtClean="0">
                                  <a:solidFill>
                                    <a:prstClr val="white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3200" b="0" smtClean="0">
                                  <a:solidFill>
                                    <a:prstClr val="white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α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3200" b="0" smtClean="0">
                                  <a:solidFill>
                                    <a:prstClr val="white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</m:oMath>
                      </m:oMathPara>
                    </a14:m>
                    <a:endParaRPr lang="he-IL" sz="3200" b="0" dirty="0">
                      <a:solidFill>
                        <a:prstClr val="white"/>
                      </a:solidFill>
                      <a:latin typeface="Calibri" panose="020F0502020204030204"/>
                    </a:endParaRPr>
                  </a:p>
                </p:txBody>
              </p:sp>
            </mc:Choice>
            <mc:Fallback xmlns="">
              <p:sp>
                <p:nvSpPr>
                  <p:cNvPr id="188" name="Rectangle 187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405527" y="2026621"/>
                    <a:ext cx="775717" cy="584775"/>
                  </a:xfrm>
                  <a:prstGeom prst="rect">
                    <a:avLst/>
                  </a:prstGeom>
                  <a:blipFill rotWithShape="1">
                    <a:blip r:embed="rId1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he-IL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7" name="Straight Connector 6"/>
            <p:cNvCxnSpPr/>
            <p:nvPr/>
          </p:nvCxnSpPr>
          <p:spPr>
            <a:xfrm>
              <a:off x="7632729" y="6647021"/>
              <a:ext cx="223945" cy="0"/>
            </a:xfrm>
            <a:prstGeom prst="line">
              <a:avLst/>
            </a:prstGeom>
            <a:ln w="2857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6" name="Rectangle 115"/>
          <p:cNvSpPr/>
          <p:nvPr/>
        </p:nvSpPr>
        <p:spPr>
          <a:xfrm>
            <a:off x="5648324" y="2677935"/>
            <a:ext cx="113108" cy="25773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endParaRPr lang="he-IL">
              <a:solidFill>
                <a:prstClr val="white"/>
              </a:solidFill>
            </a:endParaRPr>
          </a:p>
        </p:txBody>
      </p:sp>
      <p:sp>
        <p:nvSpPr>
          <p:cNvPr id="118" name="Rectangle 117"/>
          <p:cNvSpPr/>
          <p:nvPr/>
        </p:nvSpPr>
        <p:spPr>
          <a:xfrm>
            <a:off x="8532291" y="3249628"/>
            <a:ext cx="45719" cy="7790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endParaRPr lang="he-IL">
              <a:solidFill>
                <a:prstClr val="white"/>
              </a:solidFill>
            </a:endParaRPr>
          </a:p>
        </p:txBody>
      </p:sp>
      <p:sp>
        <p:nvSpPr>
          <p:cNvPr id="161" name="Rectangle 160"/>
          <p:cNvSpPr/>
          <p:nvPr/>
        </p:nvSpPr>
        <p:spPr>
          <a:xfrm>
            <a:off x="4073337" y="2681148"/>
            <a:ext cx="53299" cy="257730"/>
          </a:xfrm>
          <a:prstGeom prst="rect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endParaRPr lang="he-IL">
              <a:solidFill>
                <a:prstClr val="white"/>
              </a:solidFill>
            </a:endParaRPr>
          </a:p>
        </p:txBody>
      </p:sp>
      <p:sp>
        <p:nvSpPr>
          <p:cNvPr id="162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7113588" y="6238875"/>
            <a:ext cx="1905000" cy="457200"/>
          </a:xfrm>
          <a:noFill/>
        </p:spPr>
        <p:txBody>
          <a:bodyPr anchor="t" anchorCtr="0"/>
          <a:lstStyle/>
          <a:p>
            <a:pPr algn="r"/>
            <a:r>
              <a:rPr lang="en-US" b="0" dirty="0" smtClean="0">
                <a:solidFill>
                  <a:prstClr val="white">
                    <a:tint val="75000"/>
                  </a:prst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41</a:t>
            </a:r>
            <a:endParaRPr lang="en-US" b="0" dirty="0">
              <a:solidFill>
                <a:prstClr val="white">
                  <a:tint val="75000"/>
                </a:prst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9" name="Action Button: Custom 118">
            <a:hlinkClick r:id="rId19" action="ppaction://hlinksldjump" highlightClick="1"/>
          </p:cNvPr>
          <p:cNvSpPr/>
          <p:nvPr/>
        </p:nvSpPr>
        <p:spPr>
          <a:xfrm>
            <a:off x="7830568" y="504"/>
            <a:ext cx="1304526" cy="424704"/>
          </a:xfrm>
          <a:prstGeom prst="actionButtonBlank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r>
              <a:rPr lang="en-US" dirty="0">
                <a:solidFill>
                  <a:prstClr val="white"/>
                </a:solidFill>
              </a:rPr>
              <a:t>SKIP</a:t>
            </a:r>
            <a:r>
              <a:rPr lang="he-IL" dirty="0">
                <a:solidFill>
                  <a:prstClr val="white"/>
                </a:solidFill>
              </a:rPr>
              <a:t>? </a:t>
            </a:r>
          </a:p>
        </p:txBody>
      </p:sp>
    </p:spTree>
    <p:extLst>
      <p:ext uri="{BB962C8B-B14F-4D97-AF65-F5344CB8AC3E}">
        <p14:creationId xmlns:p14="http://schemas.microsoft.com/office/powerpoint/2010/main" val="1204954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7" grpId="0" build="p"/>
      <p:bldP spid="116" grpId="0" animBg="1"/>
      <p:bldP spid="118" grpId="0" animBg="1"/>
      <p:bldP spid="161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5231694" y="1259840"/>
            <a:ext cx="2733746" cy="2358075"/>
            <a:chOff x="5231694" y="1259840"/>
            <a:chExt cx="2733746" cy="2358075"/>
          </a:xfrm>
        </p:grpSpPr>
        <p:sp>
          <p:nvSpPr>
            <p:cNvPr id="30" name="Rounded Rectangle 29"/>
            <p:cNvSpPr/>
            <p:nvPr/>
          </p:nvSpPr>
          <p:spPr>
            <a:xfrm>
              <a:off x="5231694" y="2736147"/>
              <a:ext cx="1243596" cy="881768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endParaRPr lang="he-IL">
                <a:solidFill>
                  <a:prstClr val="white"/>
                </a:solidFill>
              </a:endParaRPr>
            </a:p>
          </p:txBody>
        </p:sp>
        <p:sp>
          <p:nvSpPr>
            <p:cNvPr id="39" name="Rounded Rectangle 38"/>
            <p:cNvSpPr/>
            <p:nvPr/>
          </p:nvSpPr>
          <p:spPr>
            <a:xfrm>
              <a:off x="7323500" y="1259840"/>
              <a:ext cx="641940" cy="460835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endParaRPr lang="he-IL">
                <a:solidFill>
                  <a:prstClr val="white"/>
                </a:solidFill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322320" y="1259840"/>
            <a:ext cx="3220720" cy="2358075"/>
            <a:chOff x="3322320" y="1259840"/>
            <a:chExt cx="3220720" cy="2358075"/>
          </a:xfrm>
        </p:grpSpPr>
        <p:sp>
          <p:nvSpPr>
            <p:cNvPr id="26" name="Rounded Rectangle 25"/>
            <p:cNvSpPr/>
            <p:nvPr/>
          </p:nvSpPr>
          <p:spPr>
            <a:xfrm>
              <a:off x="3322320" y="2736147"/>
              <a:ext cx="1117599" cy="881768"/>
            </a:xfrm>
            <a:prstGeom prst="roundRect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endParaRPr lang="he-IL">
                <a:solidFill>
                  <a:prstClr val="white"/>
                </a:solidFill>
              </a:endParaRPr>
            </a:p>
          </p:txBody>
        </p:sp>
        <p:sp>
          <p:nvSpPr>
            <p:cNvPr id="4" name="Rounded Rectangle 3"/>
            <p:cNvSpPr/>
            <p:nvPr/>
          </p:nvSpPr>
          <p:spPr>
            <a:xfrm>
              <a:off x="6134780" y="1259840"/>
              <a:ext cx="408260" cy="460835"/>
            </a:xfrm>
            <a:prstGeom prst="roundRect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endParaRPr lang="he-IL">
                <a:solidFill>
                  <a:prstClr val="white"/>
                </a:solidFill>
              </a:endParaRPr>
            </a:p>
          </p:txBody>
        </p:sp>
      </p:grpSp>
      <p:sp>
        <p:nvSpPr>
          <p:cNvPr id="32" name="Right Arrow 31"/>
          <p:cNvSpPr/>
          <p:nvPr/>
        </p:nvSpPr>
        <p:spPr>
          <a:xfrm>
            <a:off x="3940956" y="4283286"/>
            <a:ext cx="659136" cy="484632"/>
          </a:xfrm>
          <a:prstGeom prst="rightArrow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endParaRPr lang="he-IL">
              <a:solidFill>
                <a:prstClr val="white"/>
              </a:solidFill>
            </a:endParaRPr>
          </a:p>
        </p:txBody>
      </p:sp>
      <p:sp>
        <p:nvSpPr>
          <p:cNvPr id="31" name="Right Arrow 30"/>
          <p:cNvSpPr/>
          <p:nvPr/>
        </p:nvSpPr>
        <p:spPr>
          <a:xfrm>
            <a:off x="7379001" y="4283286"/>
            <a:ext cx="1442624" cy="484632"/>
          </a:xfrm>
          <a:prstGeom prst="rightArrow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endParaRPr lang="he-IL">
              <a:solidFill>
                <a:prstClr val="white"/>
              </a:solidFill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14300" y="313267"/>
            <a:ext cx="8896350" cy="750552"/>
          </a:xfrm>
        </p:spPr>
        <p:txBody>
          <a:bodyPr>
            <a:normAutofit/>
          </a:bodyPr>
          <a:lstStyle/>
          <a:p>
            <a:r>
              <a:rPr lang="en-US" dirty="0"/>
              <a:t>Global Pursuit via Local Processing </a:t>
            </a:r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2401950" y="1036175"/>
                <a:ext cx="5795748" cy="836648"/>
              </a:xfrm>
              <a:prstGeom prst="rect">
                <a:avLst/>
              </a:prstGeom>
              <a:noFill/>
              <a:ln>
                <a:noFill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0" i="1" smtClean="0">
                              <a:solidFill>
                                <a:prstClr val="white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i="1" smtClean="0">
                                  <a:solidFill>
                                    <a:prstClr val="white"/>
                                  </a:solidFill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>
                                  <a:solidFill>
                                    <a:prstClr val="white"/>
                                  </a:solidFill>
                                  <a:latin typeface="Cambria Math" panose="02040503050406030204" pitchFamily="18" charset="0"/>
                                </a:rPr>
                                <m:t>𝐏</m:t>
                              </m:r>
                            </m:e>
                            <m:sub>
                              <m:r>
                                <a:rPr lang="en-US" b="0" smtClean="0">
                                  <a:solidFill>
                                    <a:prstClr val="white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en-US" b="0" smtClean="0">
                                  <a:solidFill>
                                    <a:prstClr val="white"/>
                                  </a:solidFill>
                                  <a:latin typeface="Cambria Math" panose="02040503050406030204" pitchFamily="18" charset="0"/>
                                </a:rPr>
                                <m:t>ϵ</m:t>
                              </m:r>
                            </m:sup>
                          </m:sSubSup>
                        </m:e>
                      </m:d>
                      <m:r>
                        <a:rPr lang="en-US" b="0" smtClean="0">
                          <a:solidFill>
                            <a:prstClr val="white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b="0">
                          <a:solidFill>
                            <a:prstClr val="white"/>
                          </a:solidFill>
                          <a:latin typeface="Cambria Math" panose="02040503050406030204" pitchFamily="18" charset="0"/>
                        </a:rPr>
                        <m:t>    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prstClr val="white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mtClean="0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</a:rPr>
                            <m:t>𝚪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smtClean="0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</a:rPr>
                            <m:t>BP</m:t>
                          </m:r>
                        </m:sub>
                      </m:sSub>
                      <m:r>
                        <a:rPr lang="en-US" b="0" i="1" smtClean="0">
                          <a:solidFill>
                            <a:prstClr val="white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>
                              <a:solidFill>
                                <a:prstClr val="white"/>
                              </a:solidFill>
                              <a:latin typeface="Cambria Math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>
                                  <a:solidFill>
                                    <a:prstClr val="white"/>
                                  </a:solidFill>
                                  <a:latin typeface="Cambria Math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>
                                  <a:solidFill>
                                    <a:prstClr val="white"/>
                                  </a:solidFill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>
                                  <a:solidFill>
                                    <a:prstClr val="white"/>
                                  </a:solidFill>
                                  <a:latin typeface="Cambria Math" panose="02040503050406030204" pitchFamily="18" charset="0"/>
                                </a:rPr>
                                <m:t>𝚪</m:t>
                              </m:r>
                            </m:lim>
                          </m:limLow>
                        </m:fName>
                        <m:e>
                          <m:r>
                            <a:rPr lang="en-US" smtClean="0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</a:rPr>
                            <m:t>   </m:t>
                          </m:r>
                          <m:f>
                            <m:fPr>
                              <m:ctrlPr>
                                <a:rPr lang="en-US" b="0" i="1" smtClean="0">
                                  <a:solidFill>
                                    <a:prstClr val="white"/>
                                  </a:solidFill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b="0" smtClean="0">
                                  <a:solidFill>
                                    <a:prstClr val="white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smtClean="0">
                                  <a:solidFill>
                                    <a:prstClr val="white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bSup>
                            <m:sSubSupPr>
                              <m:ctrlPr>
                                <a:rPr lang="en-US" b="0" i="1" smtClean="0">
                                  <a:solidFill>
                                    <a:prstClr val="white"/>
                                  </a:solidFill>
                                  <a:latin typeface="Cambria Math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b="0" i="1">
                                      <a:solidFill>
                                        <a:prstClr val="white"/>
                                      </a:solidFill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>
                                      <a:solidFill>
                                        <a:prstClr val="white"/>
                                      </a:solidFill>
                                      <a:latin typeface="Cambria Math" panose="02040503050406030204" pitchFamily="18" charset="0"/>
                                    </a:rPr>
                                    <m:t>𝐘</m:t>
                                  </m:r>
                                  <m:r>
                                    <a:rPr lang="en-US">
                                      <a:solidFill>
                                        <a:prstClr val="white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>
                                      <a:solidFill>
                                        <a:prstClr val="white"/>
                                      </a:solidFill>
                                      <a:latin typeface="Cambria Math" panose="02040503050406030204" pitchFamily="18" charset="0"/>
                                    </a:rPr>
                                    <m:t>𝐃</m:t>
                                  </m:r>
                                  <m:r>
                                    <a:rPr lang="en-US">
                                      <a:solidFill>
                                        <a:prstClr val="white"/>
                                      </a:solidFill>
                                      <a:latin typeface="Cambria Math" panose="02040503050406030204" pitchFamily="18" charset="0"/>
                                    </a:rPr>
                                    <m:t>𝚪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b="0">
                                  <a:solidFill>
                                    <a:prstClr val="white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b="0" smtClean="0">
                                  <a:solidFill>
                                    <a:prstClr val="white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b="0" smtClean="0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l-GR" b="0" i="1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/>
                            </a:rPr>
                            <m:t></m:t>
                          </m:r>
                          <m:sSub>
                            <m:sSubPr>
                              <m:ctrlPr>
                                <a:rPr lang="en-US" b="0" i="1">
                                  <a:solidFill>
                                    <a:prstClr val="white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b="0" i="1" smtClean="0">
                                      <a:solidFill>
                                        <a:prstClr val="white"/>
                                      </a:solidFill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>
                                      <a:solidFill>
                                        <a:prstClr val="white"/>
                                      </a:solidFill>
                                      <a:latin typeface="Cambria Math" panose="02040503050406030204" pitchFamily="18" charset="0"/>
                                    </a:rPr>
                                    <m:t>𝚪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b="0" smtClean="0">
                                  <a:solidFill>
                                    <a:prstClr val="white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he-IL" b="0" dirty="0">
                  <a:solidFill>
                    <a:prstClr val="white"/>
                  </a:solidFill>
                </a:endParaRPr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1950" y="1036175"/>
                <a:ext cx="5795748" cy="836648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  <a:ln>
                <a:noFill/>
                <a:miter lim="800000"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7113588" y="6238875"/>
            <a:ext cx="1905000" cy="457200"/>
          </a:xfrm>
          <a:noFill/>
        </p:spPr>
        <p:txBody>
          <a:bodyPr anchor="t" anchorCtr="0"/>
          <a:lstStyle/>
          <a:p>
            <a:pPr algn="r"/>
            <a:r>
              <a:rPr lang="en-US" b="0" dirty="0" smtClean="0">
                <a:solidFill>
                  <a:prstClr val="white">
                    <a:tint val="75000"/>
                  </a:prst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42</a:t>
            </a:r>
            <a:endParaRPr lang="en-US" b="0" dirty="0">
              <a:solidFill>
                <a:prstClr val="white">
                  <a:tint val="75000"/>
                </a:prst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2785732" y="1924570"/>
            <a:ext cx="5082769" cy="611654"/>
            <a:chOff x="2630660" y="2342864"/>
            <a:chExt cx="3266280" cy="320549"/>
          </a:xfrm>
        </p:grpSpPr>
        <p:sp>
          <p:nvSpPr>
            <p:cNvPr id="23" name="Down Arrow 22"/>
            <p:cNvSpPr/>
            <p:nvPr/>
          </p:nvSpPr>
          <p:spPr>
            <a:xfrm>
              <a:off x="2630660" y="2359320"/>
              <a:ext cx="3266280" cy="304093"/>
            </a:xfrm>
            <a:prstGeom prst="downArrow">
              <a:avLst>
                <a:gd name="adj1" fmla="val 79628"/>
                <a:gd name="adj2" fmla="val 41445"/>
              </a:avLst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rtl="1" fontAlgn="auto">
                <a:spcBef>
                  <a:spcPts val="0"/>
                </a:spcBef>
                <a:spcAft>
                  <a:spcPts val="0"/>
                </a:spcAft>
              </a:pPr>
              <a:endParaRPr lang="he-IL" sz="1800" b="0">
                <a:solidFill>
                  <a:prstClr val="white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/>
                <p:cNvSpPr txBox="1"/>
                <p:nvPr/>
              </p:nvSpPr>
              <p:spPr>
                <a:xfrm>
                  <a:off x="2873009" y="2342864"/>
                  <a:ext cx="2769079" cy="209685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sz="2000" b="0" dirty="0">
                      <a:solidFill>
                        <a:prstClr val="white"/>
                      </a:solidFill>
                      <a:latin typeface="Calibri" panose="020F0502020204030204"/>
                    </a:rPr>
                    <a:t>Redefine this problem using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b="0" i="1">
                              <a:solidFill>
                                <a:prstClr val="white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b="0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 b="0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</m:oMath>
                  </a14:m>
                  <a:r>
                    <a:rPr lang="en-US" sz="2000" b="0" dirty="0">
                      <a:solidFill>
                        <a:prstClr val="white"/>
                      </a:solidFill>
                      <a:latin typeface="Calibri" panose="020F0502020204030204"/>
                    </a:rPr>
                    <a:t> and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b="0" i="1">
                              <a:solidFill>
                                <a:prstClr val="white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b="0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α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 b="0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</m:oMath>
                  </a14:m>
                  <a:endParaRPr lang="he-IL" sz="2000" b="0" dirty="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</mc:Choice>
          <mc:Fallback xmlns="">
            <p:sp>
              <p:nvSpPr>
                <p:cNvPr id="24" name="TextBox 2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73009" y="2342864"/>
                  <a:ext cx="2769079" cy="209685"/>
                </a:xfrm>
                <a:prstGeom prst="rect">
                  <a:avLst/>
                </a:prstGeom>
                <a:blipFill>
                  <a:blip r:embed="rId3"/>
                  <a:stretch>
                    <a:fillRect t="-9231" b="-27692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/>
              <p:cNvSpPr/>
              <p:nvPr/>
            </p:nvSpPr>
            <p:spPr>
              <a:xfrm>
                <a:off x="1347973" y="2387978"/>
                <a:ext cx="7745376" cy="1492667"/>
              </a:xfrm>
              <a:prstGeom prst="rect">
                <a:avLst/>
              </a:prstGeom>
              <a:noFill/>
              <a:ln>
                <a:noFill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solidFill>
                                <a:prstClr val="white"/>
                              </a:solidFill>
                              <a:latin typeface="Cambria Math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solidFill>
                                    <a:prstClr val="white"/>
                                  </a:solidFill>
                                  <a:latin typeface="Cambria Math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prstClr val="white"/>
                                  </a:solidFill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prstClr val="white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prstClr val="white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𝛂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solidFill>
                                        <a:prstClr val="white"/>
                                      </a:solidFill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</m:sSub>
                              <m:r>
                                <a:rPr lang="en-US" i="1" smtClean="0">
                                  <a:solidFill>
                                    <a:prstClr val="white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prstClr val="white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>
                                      <a:solidFill>
                                        <a:prstClr val="white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𝐬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solidFill>
                                        <a:prstClr val="white"/>
                                      </a:solidFill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</m:sSub>
                            </m:lim>
                          </m:limLow>
                        </m:fName>
                        <m:e>
                          <m:r>
                            <a:rPr lang="en-US" smtClean="0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</a:rPr>
                            <m:t>   </m:t>
                          </m:r>
                          <m:f>
                            <m:fPr>
                              <m:ctrlPr>
                                <a:rPr lang="en-US" i="1" smtClean="0">
                                  <a:solidFill>
                                    <a:prstClr val="white"/>
                                  </a:solidFill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b="0" smtClean="0">
                                  <a:solidFill>
                                    <a:prstClr val="white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smtClean="0">
                                  <a:solidFill>
                                    <a:prstClr val="white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bSup>
                            <m:sSubSupPr>
                              <m:ctrlPr>
                                <a:rPr lang="en-US" b="0" i="1" smtClean="0">
                                  <a:solidFill>
                                    <a:prstClr val="white"/>
                                  </a:solidFill>
                                  <a:latin typeface="Cambria Math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i="1">
                                      <a:solidFill>
                                        <a:prstClr val="white"/>
                                      </a:solidFill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>
                                      <a:solidFill>
                                        <a:prstClr val="white"/>
                                      </a:solidFill>
                                      <a:latin typeface="Cambria Math" panose="02040503050406030204" pitchFamily="18" charset="0"/>
                                    </a:rPr>
                                    <m:t>𝐘</m:t>
                                  </m:r>
                                  <m:r>
                                    <a:rPr lang="en-US">
                                      <a:solidFill>
                                        <a:prstClr val="white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nary>
                                    <m:naryPr>
                                      <m:chr m:val="∑"/>
                                      <m:supHide m:val="on"/>
                                      <m:ctrlPr>
                                        <a:rPr lang="en-US" i="1">
                                          <a:solidFill>
                                            <a:prstClr val="white"/>
                                          </a:solidFill>
                                          <a:latin typeface="Cambria Math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solidFill>
                                            <a:prstClr val="white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i</m:t>
                                      </m:r>
                                    </m:sub>
                                    <m:sup/>
                                    <m:e>
                                      <m:sSubSup>
                                        <m:sSubSupPr>
                                          <m:ctrlPr>
                                            <a:rPr lang="en-US" i="1">
                                              <a:solidFill>
                                                <a:prstClr val="white"/>
                                              </a:solidFill>
                                              <a:latin typeface="Cambria Math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>
                                              <a:solidFill>
                                                <a:prstClr val="white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𝐑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>
                                              <a:solidFill>
                                                <a:prstClr val="white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i</m:t>
                                          </m:r>
                                        </m:sub>
                                        <m:sup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>
                                              <a:solidFill>
                                                <a:prstClr val="white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T</m:t>
                                          </m:r>
                                        </m:sup>
                                      </m:sSubSup>
                                      <m:sSub>
                                        <m:sSubPr>
                                          <m:ctrlPr>
                                            <a:rPr lang="en-US" i="1">
                                              <a:solidFill>
                                                <a:prstClr val="white"/>
                                              </a:solidFill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>
                                              <a:solidFill>
                                                <a:prstClr val="white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𝐬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>
                                              <a:solidFill>
                                                <a:prstClr val="white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i</m:t>
                                          </m:r>
                                        </m:sub>
                                      </m:sSub>
                                    </m:e>
                                  </m:nary>
                                </m:e>
                              </m:d>
                            </m:e>
                            <m:sub>
                              <m:r>
                                <a:rPr lang="en-US">
                                  <a:solidFill>
                                    <a:prstClr val="white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b="0" smtClean="0">
                                  <a:solidFill>
                                    <a:prstClr val="white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b="0" smtClean="0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l-GR" b="0" i="1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/>
                            </a:rPr>
                            <m:t>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solidFill>
                                    <a:prstClr val="white"/>
                                  </a:solidFill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prstClr val="white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prstClr val="white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i="1">
                                          <a:solidFill>
                                            <a:prstClr val="white"/>
                                          </a:solidFill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solidFill>
                                                <a:prstClr val="white"/>
                                              </a:solidFill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prstClr val="white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𝛂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>
                                              <a:solidFill>
                                                <a:prstClr val="white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i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b>
                                  <m:r>
                                    <a:rPr lang="en-US">
                                      <a:solidFill>
                                        <a:prstClr val="white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i="1" smtClean="0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m:rPr>
                              <m:sty m:val="p"/>
                            </m:rPr>
                            <a:rPr lang="en-US" b="0" smtClean="0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a:rPr lang="en-US" b="0" smtClean="0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m:rPr>
                              <m:sty m:val="p"/>
                            </m:rPr>
                            <a:rPr lang="en-US" b="0" smtClean="0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  <m:r>
                            <a:rPr lang="en-US" b="0" smtClean="0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i="1" smtClean="0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</a:rPr>
                            <m:t>    </m:t>
                          </m:r>
                          <m:sSub>
                            <m:sSubPr>
                              <m:ctrlPr>
                                <a:rPr lang="en-US" i="1" smtClean="0">
                                  <a:solidFill>
                                    <a:prstClr val="white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i="1" smtClean="0">
                                      <a:solidFill>
                                        <a:prstClr val="white"/>
                                      </a:solidFill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prstClr val="white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>
                                          <a:solidFill>
                                            <a:prstClr val="white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𝐬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solidFill>
                                            <a:prstClr val="white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i</m:t>
                                      </m:r>
                                    </m:sub>
                                  </m:sSub>
                                  <m:r>
                                    <m:rPr>
                                      <m:nor/>
                                    </m:rPr>
                                    <a:rPr lang="en-US">
                                      <a:solidFill>
                                        <a:prstClr val="white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prstClr val="white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>
                                          <a:solidFill>
                                            <a:prstClr val="white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𝐃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solidFill>
                                            <a:prstClr val="white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L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prstClr val="white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prstClr val="white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𝛂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solidFill>
                                            <a:prstClr val="white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i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b>
                              <m:r>
                                <a:rPr lang="en-US" smtClean="0">
                                  <a:solidFill>
                                    <a:prstClr val="white"/>
                                  </a:solidFill>
                                  <a:latin typeface="Cambria Math" panose="02040503050406030204" pitchFamily="18" charset="0"/>
                                </a:rPr>
                                <m:t>𝐢</m:t>
                              </m:r>
                            </m:sub>
                          </m:sSub>
                          <m:r>
                            <a:rPr lang="en-US" i="1" smtClean="0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he-IL" dirty="0">
                  <a:solidFill>
                    <a:prstClr val="white"/>
                  </a:solidFill>
                </a:endParaRPr>
              </a:p>
            </p:txBody>
          </p:sp>
        </mc:Choice>
        <mc:Fallback xmlns="">
          <p:sp>
            <p:nvSpPr>
              <p:cNvPr id="25" name="Rectangle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7973" y="2387978"/>
                <a:ext cx="7745376" cy="1492667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  <a:ln>
                <a:noFill/>
                <a:miter lim="800000"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U-Turn Arrow 17"/>
          <p:cNvSpPr/>
          <p:nvPr/>
        </p:nvSpPr>
        <p:spPr>
          <a:xfrm rot="16200000" flipH="1">
            <a:off x="65171" y="1842909"/>
            <a:ext cx="1989107" cy="1013664"/>
          </a:xfrm>
          <a:prstGeom prst="uturnArrow">
            <a:avLst>
              <a:gd name="adj1" fmla="val 18849"/>
              <a:gd name="adj2" fmla="val 19618"/>
              <a:gd name="adj3" fmla="val 25000"/>
              <a:gd name="adj4" fmla="val 43750"/>
              <a:gd name="adj5" fmla="val 10000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endParaRPr lang="he-IL">
              <a:solidFill>
                <a:prstClr val="white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52837" y="1720675"/>
            <a:ext cx="1549478" cy="101566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/>
            <a:r>
              <a:rPr lang="en-US" sz="2000" b="0" dirty="0">
                <a:solidFill>
                  <a:srgbClr val="FFC000"/>
                </a:solidFill>
                <a:latin typeface="Calibri" panose="020F0502020204030204"/>
              </a:rPr>
              <a:t>These two </a:t>
            </a:r>
            <a:br>
              <a:rPr lang="en-US" sz="2000" b="0" dirty="0">
                <a:solidFill>
                  <a:srgbClr val="FFC000"/>
                </a:solidFill>
                <a:latin typeface="Calibri" panose="020F0502020204030204"/>
              </a:rPr>
            </a:br>
            <a:r>
              <a:rPr lang="en-US" sz="2000" b="0" dirty="0">
                <a:solidFill>
                  <a:srgbClr val="FFC000"/>
                </a:solidFill>
                <a:latin typeface="Calibri" panose="020F0502020204030204"/>
              </a:rPr>
              <a:t>are convex &amp; equivalent</a:t>
            </a:r>
            <a:endParaRPr lang="he-IL" sz="2000" b="0" dirty="0">
              <a:solidFill>
                <a:srgbClr val="FFC000"/>
              </a:solidFill>
              <a:latin typeface="Calibri" panose="020F0502020204030204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ounded Rectangle 26"/>
              <p:cNvSpPr/>
              <p:nvPr/>
            </p:nvSpPr>
            <p:spPr>
              <a:xfrm>
                <a:off x="4600092" y="3885262"/>
                <a:ext cx="2803722" cy="1280681"/>
              </a:xfrm>
              <a:prstGeom prst="roundRect">
                <a:avLst/>
              </a:prstGeom>
              <a:solidFill>
                <a:schemeClr val="bg1">
                  <a:lumMod val="85000"/>
                  <a:lumOff val="1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r>
                  <a:rPr lang="en-US" b="0" dirty="0">
                    <a:solidFill>
                      <a:prstClr val="white"/>
                    </a:solidFill>
                  </a:rPr>
                  <a:t>Update the slices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>
                            <a:solidFill>
                              <a:prstClr val="white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𝐬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</m:oMath>
                </a14:m>
                <a:r>
                  <a:rPr lang="en-US" b="0" dirty="0">
                    <a:solidFill>
                      <a:prstClr val="white"/>
                    </a:solidFill>
                  </a:rPr>
                  <a:t> by a simple LS &amp; patch-averaging</a:t>
                </a:r>
                <a:endParaRPr lang="he-IL" b="0" dirty="0">
                  <a:solidFill>
                    <a:prstClr val="white"/>
                  </a:solidFill>
                </a:endParaRPr>
              </a:p>
            </p:txBody>
          </p:sp>
        </mc:Choice>
        <mc:Fallback xmlns="">
          <p:sp>
            <p:nvSpPr>
              <p:cNvPr id="27" name="Rounded 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0092" y="3885262"/>
                <a:ext cx="2803722" cy="1280681"/>
              </a:xfrm>
              <a:prstGeom prst="roundRect">
                <a:avLst/>
              </a:prstGeom>
              <a:blipFill>
                <a:blip r:embed="rId5"/>
                <a:stretch>
                  <a:fillRect b="-7075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ounded Rectangle 27"/>
              <p:cNvSpPr/>
              <p:nvPr/>
            </p:nvSpPr>
            <p:spPr>
              <a:xfrm>
                <a:off x="1748521" y="3885262"/>
                <a:ext cx="2193824" cy="1280681"/>
              </a:xfrm>
              <a:prstGeom prst="roundRect">
                <a:avLst/>
              </a:prstGeom>
              <a:solidFill>
                <a:schemeClr val="bg1">
                  <a:lumMod val="85000"/>
                  <a:lumOff val="1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r>
                  <a:rPr lang="en-US" b="0" dirty="0">
                    <a:solidFill>
                      <a:prstClr val="white"/>
                    </a:solidFill>
                  </a:rPr>
                  <a:t>Update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>
                            <a:solidFill>
                              <a:prstClr val="white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𝛂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</m:oMath>
                </a14:m>
                <a:r>
                  <a:rPr lang="en-US" b="0" dirty="0">
                    <a:solidFill>
                      <a:prstClr val="white"/>
                    </a:solidFill>
                  </a:rPr>
                  <a:t> by a local BP</a:t>
                </a:r>
                <a:endParaRPr lang="he-IL" b="0" dirty="0">
                  <a:solidFill>
                    <a:prstClr val="white"/>
                  </a:solidFill>
                </a:endParaRPr>
              </a:p>
            </p:txBody>
          </p:sp>
        </mc:Choice>
        <mc:Fallback xmlns="">
          <p:sp>
            <p:nvSpPr>
              <p:cNvPr id="28" name="Rounded Rectangle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8521" y="3885262"/>
                <a:ext cx="2193824" cy="1280681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Right Arrow 32"/>
          <p:cNvSpPr/>
          <p:nvPr/>
        </p:nvSpPr>
        <p:spPr>
          <a:xfrm>
            <a:off x="382663" y="4283286"/>
            <a:ext cx="1364644" cy="484632"/>
          </a:xfrm>
          <a:prstGeom prst="rightArrow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endParaRPr lang="he-IL">
              <a:solidFill>
                <a:prstClr val="white"/>
              </a:solidFill>
            </a:endParaRPr>
          </a:p>
        </p:txBody>
      </p:sp>
      <p:sp>
        <p:nvSpPr>
          <p:cNvPr id="34" name="U-Turn Arrow 33"/>
          <p:cNvSpPr/>
          <p:nvPr/>
        </p:nvSpPr>
        <p:spPr>
          <a:xfrm flipH="1" flipV="1">
            <a:off x="754911" y="4597612"/>
            <a:ext cx="7432566" cy="1063440"/>
          </a:xfrm>
          <a:prstGeom prst="uturnArrow">
            <a:avLst>
              <a:gd name="adj1" fmla="val 25000"/>
              <a:gd name="adj2" fmla="val 25000"/>
              <a:gd name="adj3" fmla="val 25000"/>
              <a:gd name="adj4" fmla="val 43750"/>
              <a:gd name="adj5" fmla="val 95996"/>
            </a:avLst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endParaRPr lang="he-IL">
              <a:solidFill>
                <a:prstClr val="white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747307" y="5282068"/>
            <a:ext cx="5631694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1">
            <a:spAutoFit/>
          </a:bodyPr>
          <a:lstStyle/>
          <a:p>
            <a:r>
              <a:rPr lang="en-US" sz="1800" b="0" dirty="0">
                <a:solidFill>
                  <a:prstClr val="whit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If you apply the above two steps only once, you get a known patch-based </a:t>
            </a:r>
            <a:r>
              <a:rPr lang="en-US" sz="1800" b="0" dirty="0" err="1">
                <a:solidFill>
                  <a:prstClr val="whit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denoising</a:t>
            </a:r>
            <a:r>
              <a:rPr lang="en-US" sz="1800" b="0" dirty="0">
                <a:solidFill>
                  <a:prstClr val="whit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algorithm</a:t>
            </a:r>
            <a:endParaRPr lang="he-IL" sz="1800" b="0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35989" y="3776303"/>
            <a:ext cx="8896350" cy="2173660"/>
            <a:chOff x="10379381" y="2707409"/>
            <a:chExt cx="8896350" cy="2173660"/>
          </a:xfrm>
        </p:grpSpPr>
        <p:sp>
          <p:nvSpPr>
            <p:cNvPr id="38" name="Rectangle 37"/>
            <p:cNvSpPr/>
            <p:nvPr/>
          </p:nvSpPr>
          <p:spPr>
            <a:xfrm>
              <a:off x="10379381" y="2707409"/>
              <a:ext cx="8896350" cy="2173660"/>
            </a:xfrm>
            <a:prstGeom prst="rect">
              <a:avLst/>
            </a:prstGeom>
            <a:solidFill>
              <a:srgbClr val="000000">
                <a:alpha val="8902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endParaRPr lang="he-IL">
                <a:solidFill>
                  <a:prstClr val="white"/>
                </a:solidFill>
              </a:endParaRPr>
            </a:p>
          </p:txBody>
        </p:sp>
        <p:grpSp>
          <p:nvGrpSpPr>
            <p:cNvPr id="35" name="Group 34"/>
            <p:cNvGrpSpPr/>
            <p:nvPr/>
          </p:nvGrpSpPr>
          <p:grpSpPr>
            <a:xfrm rot="20807534">
              <a:off x="12987423" y="3242069"/>
              <a:ext cx="3867001" cy="1214995"/>
              <a:chOff x="10022226" y="4860008"/>
              <a:chExt cx="3867001" cy="1214995"/>
            </a:xfrm>
          </p:grpSpPr>
          <p:sp>
            <p:nvSpPr>
              <p:cNvPr id="36" name="Rounded Rectangle 35"/>
              <p:cNvSpPr/>
              <p:nvPr/>
            </p:nvSpPr>
            <p:spPr>
              <a:xfrm>
                <a:off x="10029656" y="4881470"/>
                <a:ext cx="3840480" cy="1193533"/>
              </a:xfrm>
              <a:prstGeom prst="roundRect">
                <a:avLst/>
              </a:prstGeom>
              <a:solidFill>
                <a:schemeClr val="bg1">
                  <a:lumMod val="85000"/>
                  <a:lumOff val="1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rtl="1" fontAlgn="auto">
                  <a:spcBef>
                    <a:spcPts val="0"/>
                  </a:spcBef>
                  <a:spcAft>
                    <a:spcPts val="0"/>
                  </a:spcAft>
                </a:pPr>
                <a:endParaRPr lang="he-IL" sz="1800" b="0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TextBox 36"/>
              <p:cNvSpPr txBox="1"/>
              <p:nvPr/>
            </p:nvSpPr>
            <p:spPr>
              <a:xfrm>
                <a:off x="10022226" y="4860008"/>
                <a:ext cx="3867001" cy="120032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1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b="0" dirty="0">
                    <a:solidFill>
                      <a:prstClr val="white"/>
                    </a:solidFill>
                    <a:latin typeface="Calibri" panose="020F0502020204030204"/>
                  </a:rPr>
                  <a:t>This algorithm operates locally while </a:t>
                </a:r>
                <a:r>
                  <a:rPr lang="en-US" b="0" dirty="0">
                    <a:solidFill>
                      <a:srgbClr val="FFC000"/>
                    </a:solidFill>
                    <a:latin typeface="Calibri" panose="020F0502020204030204"/>
                  </a:rPr>
                  <a:t>guaranteeing</a:t>
                </a:r>
                <a:r>
                  <a:rPr lang="en-US" b="0" dirty="0">
                    <a:solidFill>
                      <a:prstClr val="white"/>
                    </a:solidFill>
                    <a:latin typeface="Calibri" panose="020F0502020204030204"/>
                  </a:rPr>
                  <a:t> to solve the global problem </a:t>
                </a:r>
                <a:endParaRPr lang="he-IL" b="0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27096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1" grpId="0" animBg="1"/>
      <p:bldP spid="25" grpId="0"/>
      <p:bldP spid="18" grpId="0" animBg="1"/>
      <p:bldP spid="17" grpId="0"/>
      <p:bldP spid="27" grpId="0" animBg="1"/>
      <p:bldP spid="28" grpId="0" animBg="1"/>
      <p:bldP spid="33" grpId="0" animBg="1"/>
      <p:bldP spid="34" grpId="0" animBg="1"/>
      <p:bldP spid="2" grpId="0" animBg="1"/>
      <p:bldP spid="2" grpId="1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14300" y="313267"/>
            <a:ext cx="8896350" cy="750552"/>
          </a:xfrm>
        </p:spPr>
        <p:txBody>
          <a:bodyPr>
            <a:normAutofit/>
          </a:bodyPr>
          <a:lstStyle/>
          <a:p>
            <a:r>
              <a:rPr lang="en-US" dirty="0"/>
              <a:t>Two Comments About this Scheme </a:t>
            </a:r>
            <a:endParaRPr lang="he-IL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2"/>
          <a:srcRect t="1574" r="49786" b="-1"/>
          <a:stretch/>
        </p:blipFill>
        <p:spPr>
          <a:xfrm>
            <a:off x="488036" y="4064418"/>
            <a:ext cx="3025966" cy="526712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3448438" y="4028768"/>
            <a:ext cx="825034" cy="58477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algn="l" rtl="1" fontAlgn="auto">
              <a:spcBef>
                <a:spcPts val="0"/>
              </a:spcBef>
              <a:spcAft>
                <a:spcPts val="0"/>
              </a:spcAft>
            </a:pPr>
            <a:r>
              <a:rPr lang="en-US" sz="1600" b="0" dirty="0">
                <a:solidFill>
                  <a:prstClr val="white">
                    <a:lumMod val="65000"/>
                  </a:prstClr>
                </a:solidFill>
                <a:latin typeface="Calibri" panose="020F0502020204030204"/>
              </a:rPr>
              <a:t>Patches</a:t>
            </a:r>
          </a:p>
          <a:p>
            <a:pPr algn="l" rtl="1" fontAlgn="auto">
              <a:spcBef>
                <a:spcPts val="0"/>
              </a:spcBef>
              <a:spcAft>
                <a:spcPts val="0"/>
              </a:spcAft>
            </a:pPr>
            <a:r>
              <a:rPr lang="en-US" sz="1600" b="0" dirty="0">
                <a:solidFill>
                  <a:prstClr val="white">
                    <a:lumMod val="65000"/>
                  </a:prstClr>
                </a:solidFill>
                <a:latin typeface="Calibri" panose="020F0502020204030204"/>
              </a:rPr>
              <a:t>Slices</a:t>
            </a:r>
            <a:endParaRPr lang="he-IL" sz="1600" b="0" dirty="0">
              <a:solidFill>
                <a:prstClr val="white">
                  <a:lumMod val="65000"/>
                </a:prstClr>
              </a:solidFill>
              <a:latin typeface="Calibri" panose="020F0502020204030204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1" name="Table 2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08852085"/>
                  </p:ext>
                </p:extLst>
              </p:nvPr>
            </p:nvGraphicFramePr>
            <p:xfrm>
              <a:off x="71768" y="1209443"/>
              <a:ext cx="8774518" cy="2712720"/>
            </p:xfrm>
            <a:graphic>
              <a:graphicData uri="http://schemas.openxmlformats.org/drawingml/2006/table">
                <a:tbl>
                  <a:tblPr rtl="1" firstRow="1" bandRow="1">
                    <a:tableStyleId>{5C22544A-7EE6-4342-B048-85BDC9FD1C3A}</a:tableStyleId>
                  </a:tblPr>
                  <a:tblGrid>
                    <a:gridCol w="4387259">
                      <a:extLst>
                        <a:ext uri="{9D8B030D-6E8A-4147-A177-3AD203B41FA5}">
                          <a16:colId xmlns:a16="http://schemas.microsoft.com/office/drawing/2014/main" xmlns="" val="2486959574"/>
                        </a:ext>
                      </a:extLst>
                    </a:gridCol>
                    <a:gridCol w="4387259">
                      <a:extLst>
                        <a:ext uri="{9D8B030D-6E8A-4147-A177-3AD203B41FA5}">
                          <a16:colId xmlns:a16="http://schemas.microsoft.com/office/drawing/2014/main" xmlns="" val="310894001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The Proposed Scheme can be used for Dictionary 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>
                                      <a:latin typeface="Cambria Math" panose="02040503050406030204" pitchFamily="18" charset="0"/>
                                    </a:rPr>
                                    <m:t>𝐃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L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) Learning</a:t>
                          </a:r>
                          <a:endParaRPr lang="he-IL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We work with Slices </a:t>
                          </a:r>
                          <a:b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</a:br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and not Patches </a:t>
                          </a:r>
                          <a:endParaRPr lang="he-IL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80002796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Slice-based DL algorithm using </a:t>
                          </a:r>
                          <a:b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</a:br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standard patch-based tools, leading </a:t>
                          </a:r>
                          <a:b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</a:br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to a faster and simpler method, compared to  existing methods </a:t>
                          </a:r>
                          <a:endParaRPr lang="he-IL" sz="2000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pPr algn="ctr" rtl="0"/>
                          <a:endParaRPr lang="he-IL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Patches extracted from natural </a:t>
                          </a:r>
                          <a:b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</a:br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images, and their corresponding </a:t>
                          </a:r>
                          <a:b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</a:br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slices. Observe how the slices are </a:t>
                          </a:r>
                          <a:b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</a:br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far simpler, and contained by </a:t>
                          </a:r>
                          <a:b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</a:br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their corresponding patches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1515597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1" name="Table 2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85904923"/>
                  </p:ext>
                </p:extLst>
              </p:nvPr>
            </p:nvGraphicFramePr>
            <p:xfrm>
              <a:off x="71768" y="1209443"/>
              <a:ext cx="8774518" cy="2712720"/>
            </p:xfrm>
            <a:graphic>
              <a:graphicData uri="http://schemas.openxmlformats.org/drawingml/2006/table">
                <a:tbl>
                  <a:tblPr rtl="1" firstRow="1" bandRow="1">
                    <a:tableStyleId>{5C22544A-7EE6-4342-B048-85BDC9FD1C3A}</a:tableStyleId>
                  </a:tblPr>
                  <a:tblGrid>
                    <a:gridCol w="4387259">
                      <a:extLst>
                        <a:ext uri="{9D8B030D-6E8A-4147-A177-3AD203B41FA5}">
                          <a16:colId xmlns:a16="http://schemas.microsoft.com/office/drawing/2014/main" val="2486959574"/>
                        </a:ext>
                      </a:extLst>
                    </a:gridCol>
                    <a:gridCol w="4387259">
                      <a:extLst>
                        <a:ext uri="{9D8B030D-6E8A-4147-A177-3AD203B41FA5}">
                          <a16:colId xmlns:a16="http://schemas.microsoft.com/office/drawing/2014/main" val="3108940011"/>
                        </a:ext>
                      </a:extLst>
                    </a:gridCol>
                  </a:tblGrid>
                  <a:tr h="822960">
                    <a:tc>
                      <a:txBody>
                        <a:bodyPr/>
                        <a:lstStyle/>
                        <a:p>
                          <a:endParaRPr lang="he-IL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5926" r="-99861" b="-2318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We work with Slices </a:t>
                          </a:r>
                          <a:b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</a:br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and not Patches </a:t>
                          </a:r>
                          <a:endParaRPr lang="he-IL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00027968"/>
                      </a:ext>
                    </a:extLst>
                  </a:tr>
                  <a:tr h="188976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400" dirty="0" smtClean="0">
                            <a:solidFill>
                              <a:schemeClr val="tx1"/>
                            </a:solidFill>
                          </a:endParaRP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 smtClean="0">
                              <a:solidFill>
                                <a:schemeClr val="tx1"/>
                              </a:solidFill>
                            </a:rPr>
                            <a:t>Slice-based DL algorithm using </a:t>
                          </a:r>
                          <a:br>
                            <a:rPr lang="en-US" sz="2000" dirty="0" smtClean="0">
                              <a:solidFill>
                                <a:schemeClr val="tx1"/>
                              </a:solidFill>
                            </a:rPr>
                          </a:br>
                          <a:r>
                            <a:rPr lang="en-US" sz="2000" dirty="0" smtClean="0">
                              <a:solidFill>
                                <a:schemeClr val="tx1"/>
                              </a:solidFill>
                            </a:rPr>
                            <a:t>standard patch-based tools, leading </a:t>
                          </a:r>
                          <a:br>
                            <a:rPr lang="en-US" sz="2000" dirty="0" smtClean="0">
                              <a:solidFill>
                                <a:schemeClr val="tx1"/>
                              </a:solidFill>
                            </a:rPr>
                          </a:br>
                          <a:r>
                            <a:rPr lang="en-US" sz="2000" dirty="0" smtClean="0">
                              <a:solidFill>
                                <a:schemeClr val="tx1"/>
                              </a:solidFill>
                            </a:rPr>
                            <a:t>to a faster and simpler method, compared to  existing methods </a:t>
                          </a:r>
                          <a:endParaRPr lang="he-IL" sz="2000" dirty="0" smtClean="0">
                            <a:solidFill>
                              <a:schemeClr val="tx1"/>
                            </a:solidFill>
                          </a:endParaRPr>
                        </a:p>
                        <a:p>
                          <a:pPr algn="ctr" rtl="0"/>
                          <a:endParaRPr lang="he-IL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200" dirty="0" smtClean="0">
                            <a:solidFill>
                              <a:schemeClr val="tx1"/>
                            </a:solidFill>
                          </a:endParaRP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 smtClean="0">
                              <a:solidFill>
                                <a:schemeClr val="tx1"/>
                              </a:solidFill>
                            </a:rPr>
                            <a:t>Patches extracted from natural </a:t>
                          </a:r>
                          <a:br>
                            <a:rPr lang="en-US" sz="2000" dirty="0" smtClean="0">
                              <a:solidFill>
                                <a:schemeClr val="tx1"/>
                              </a:solidFill>
                            </a:rPr>
                          </a:br>
                          <a:r>
                            <a:rPr lang="en-US" sz="2000" dirty="0" smtClean="0">
                              <a:solidFill>
                                <a:schemeClr val="tx1"/>
                              </a:solidFill>
                            </a:rPr>
                            <a:t>images, and their corresponding </a:t>
                          </a:r>
                          <a:br>
                            <a:rPr lang="en-US" sz="2000" dirty="0" smtClean="0">
                              <a:solidFill>
                                <a:schemeClr val="tx1"/>
                              </a:solidFill>
                            </a:rPr>
                          </a:br>
                          <a:r>
                            <a:rPr lang="en-US" sz="2000" dirty="0" smtClean="0">
                              <a:solidFill>
                                <a:schemeClr val="tx1"/>
                              </a:solidFill>
                            </a:rPr>
                            <a:t>slices. Observe how the slices are </a:t>
                          </a:r>
                          <a:br>
                            <a:rPr lang="en-US" sz="2000" dirty="0" smtClean="0">
                              <a:solidFill>
                                <a:schemeClr val="tx1"/>
                              </a:solidFill>
                            </a:rPr>
                          </a:br>
                          <a:r>
                            <a:rPr lang="en-US" sz="2000" dirty="0" smtClean="0">
                              <a:solidFill>
                                <a:schemeClr val="tx1"/>
                              </a:solidFill>
                            </a:rPr>
                            <a:t>far simpler, and contained by </a:t>
                          </a:r>
                          <a:br>
                            <a:rPr lang="en-US" sz="2000" dirty="0" smtClean="0">
                              <a:solidFill>
                                <a:schemeClr val="tx1"/>
                              </a:solidFill>
                            </a:rPr>
                          </a:br>
                          <a:r>
                            <a:rPr lang="en-US" sz="2000" dirty="0" smtClean="0">
                              <a:solidFill>
                                <a:schemeClr val="tx1"/>
                              </a:solidFill>
                            </a:rPr>
                            <a:t>their corresponding patches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5155975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4"/>
          <a:srcRect l="52723" t="55853" r="2447" b="2280"/>
          <a:stretch/>
        </p:blipFill>
        <p:spPr>
          <a:xfrm>
            <a:off x="4484869" y="3568135"/>
            <a:ext cx="2100964" cy="2097741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4"/>
          <a:srcRect l="52723" t="2762" r="2447" b="55484"/>
          <a:stretch/>
        </p:blipFill>
        <p:spPr>
          <a:xfrm>
            <a:off x="6691243" y="3566887"/>
            <a:ext cx="2100964" cy="2092036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4535013" y="5658923"/>
            <a:ext cx="3320333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1800" b="0" dirty="0">
                <a:solidFill>
                  <a:srgbClr val="0099FF"/>
                </a:solidFill>
                <a:latin typeface="Calibri" panose="020F0502020204030204"/>
              </a:rPr>
              <a:t>[</a:t>
            </a:r>
            <a:r>
              <a:rPr lang="en-US" sz="1800" b="0" dirty="0" err="1">
                <a:solidFill>
                  <a:srgbClr val="0099FF"/>
                </a:solidFill>
                <a:latin typeface="Calibri" panose="020F0502020204030204"/>
              </a:rPr>
              <a:t>Wohlberg</a:t>
            </a:r>
            <a:r>
              <a:rPr lang="en-US" sz="1800" b="0" dirty="0">
                <a:solidFill>
                  <a:srgbClr val="0099FF"/>
                </a:solidFill>
                <a:latin typeface="Calibri" panose="020F0502020204030204"/>
              </a:rPr>
              <a:t>, 2016]                    </a:t>
            </a:r>
            <a:r>
              <a:rPr lang="en-US" sz="1800" b="0" dirty="0">
                <a:solidFill>
                  <a:prstClr val="white"/>
                </a:solidFill>
                <a:latin typeface="Calibri" panose="020F0502020204030204"/>
              </a:rPr>
              <a:t>Ours</a:t>
            </a:r>
            <a:endParaRPr lang="he-IL" sz="1800" b="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7440" y="1155226"/>
            <a:ext cx="4291342" cy="4873029"/>
          </a:xfrm>
          <a:prstGeom prst="rect">
            <a:avLst/>
          </a:prstGeom>
          <a:solidFill>
            <a:srgbClr val="000000">
              <a:alpha val="78039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rtl="1" fontAlgn="auto">
              <a:spcBef>
                <a:spcPts val="0"/>
              </a:spcBef>
              <a:spcAft>
                <a:spcPts val="0"/>
              </a:spcAft>
            </a:pPr>
            <a:endParaRPr lang="he-IL" sz="1800" b="0">
              <a:solidFill>
                <a:prstClr val="white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348782" y="1167185"/>
            <a:ext cx="4688186" cy="4873029"/>
          </a:xfrm>
          <a:prstGeom prst="rect">
            <a:avLst/>
          </a:prstGeom>
          <a:solidFill>
            <a:srgbClr val="000000">
              <a:alpha val="78039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rtl="1" fontAlgn="auto">
              <a:spcBef>
                <a:spcPts val="0"/>
              </a:spcBef>
              <a:spcAft>
                <a:spcPts val="0"/>
              </a:spcAft>
            </a:pPr>
            <a:endParaRPr lang="he-IL" sz="1800" b="0">
              <a:solidFill>
                <a:prstClr val="white"/>
              </a:solidFill>
            </a:endParaRPr>
          </a:p>
        </p:txBody>
      </p:sp>
      <p:sp>
        <p:nvSpPr>
          <p:cNvPr id="24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7113588" y="6238875"/>
            <a:ext cx="1905000" cy="457200"/>
          </a:xfrm>
          <a:noFill/>
        </p:spPr>
        <p:txBody>
          <a:bodyPr anchor="t" anchorCtr="0"/>
          <a:lstStyle/>
          <a:p>
            <a:pPr algn="r"/>
            <a:r>
              <a:rPr lang="en-US" b="0" dirty="0" smtClean="0">
                <a:solidFill>
                  <a:prstClr val="white">
                    <a:tint val="75000"/>
                  </a:prst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43</a:t>
            </a:r>
            <a:endParaRPr lang="en-US" b="0" dirty="0">
              <a:solidFill>
                <a:prstClr val="white">
                  <a:tint val="75000"/>
                </a:prst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8882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5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 bwMode="auto">
          <a:xfrm>
            <a:off x="679010" y="1795552"/>
            <a:ext cx="7793526" cy="965703"/>
          </a:xfrm>
          <a:prstGeom prst="round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t" anchorCtr="0" compatLnSpc="1">
            <a:prstTxWarp prst="textNoShape">
              <a:avLst/>
            </a:prstTxWarp>
          </a:bodyPr>
          <a:lstStyle/>
          <a:p>
            <a:endParaRPr lang="he-IL">
              <a:solidFill>
                <a:srgbClr val="000000"/>
              </a:solidFill>
            </a:endParaRPr>
          </a:p>
        </p:txBody>
      </p:sp>
      <p:sp>
        <p:nvSpPr>
          <p:cNvPr id="5" name="Rounded Rectangle 4"/>
          <p:cNvSpPr/>
          <p:nvPr/>
        </p:nvSpPr>
        <p:spPr bwMode="auto">
          <a:xfrm>
            <a:off x="2181886" y="2643561"/>
            <a:ext cx="4716856" cy="878186"/>
          </a:xfrm>
          <a:prstGeom prst="round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t" anchorCtr="0" compatLnSpc="1">
            <a:prstTxWarp prst="textNoShape">
              <a:avLst/>
            </a:prstTxWarp>
          </a:bodyPr>
          <a:lstStyle/>
          <a:p>
            <a:endParaRPr lang="he-IL">
              <a:solidFill>
                <a:srgbClr val="000000"/>
              </a:solidFill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0" y="116542"/>
            <a:ext cx="9144000" cy="58496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7500"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18" charset="0"/>
              </a:defRPr>
            </a:lvl9pPr>
          </a:lstStyle>
          <a:p>
            <a:r>
              <a:rPr lang="en-US" sz="5300" b="0" kern="0" dirty="0">
                <a:solidFill>
                  <a:srgbClr val="FFC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Multi-Layered</a:t>
            </a:r>
            <a:r>
              <a:rPr lang="en-US" sz="5300" b="0" kern="0" dirty="0">
                <a:solidFill>
                  <a:srgbClr val="000000">
                    <a:lumMod val="65000"/>
                    <a:lumOff val="35000"/>
                  </a:srgb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5300" b="0" kern="0" dirty="0">
                <a:solidFill>
                  <a:srgbClr val="FFC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Convolutional</a:t>
            </a:r>
            <a:r>
              <a:rPr lang="en-US" sz="5300" b="0" kern="0" dirty="0">
                <a:solidFill>
                  <a:srgbClr val="000000">
                    <a:lumMod val="65000"/>
                    <a:lumOff val="35000"/>
                  </a:srgb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br>
              <a:rPr lang="en-US" sz="5300" b="0" kern="0" dirty="0">
                <a:solidFill>
                  <a:srgbClr val="000000">
                    <a:lumMod val="65000"/>
                    <a:lumOff val="35000"/>
                  </a:srgb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en-US" sz="5300" b="0" kern="0" dirty="0">
                <a:solidFill>
                  <a:srgbClr val="FFC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Sparse Modeling</a:t>
            </a:r>
          </a:p>
          <a:p>
            <a:endParaRPr lang="en-US" sz="5300" b="0" kern="0" dirty="0">
              <a:solidFill>
                <a:srgbClr val="000000">
                  <a:lumMod val="65000"/>
                  <a:lumOff val="35000"/>
                </a:srgb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8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7113588" y="6238875"/>
            <a:ext cx="1905000" cy="457200"/>
          </a:xfrm>
          <a:noFill/>
        </p:spPr>
        <p:txBody>
          <a:bodyPr anchor="t" anchorCtr="0"/>
          <a:lstStyle/>
          <a:p>
            <a:pPr algn="r"/>
            <a:r>
              <a:rPr lang="en-US" b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44</a:t>
            </a:r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588963" y="6175375"/>
            <a:ext cx="4108450" cy="682625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Michael Elad</a:t>
            </a:r>
          </a:p>
          <a:p>
            <a:pPr>
              <a:defRPr/>
            </a:pPr>
            <a:r>
              <a:rPr lang="en-US"/>
              <a:t>The Computer-Science Department	</a:t>
            </a:r>
          </a:p>
          <a:p>
            <a:pPr>
              <a:defRPr/>
            </a:pPr>
            <a:r>
              <a:rPr lang="en-US"/>
              <a:t>The Technion</a:t>
            </a:r>
          </a:p>
        </p:txBody>
      </p:sp>
      <p:sp>
        <p:nvSpPr>
          <p:cNvPr id="19" name="Rounded Rectangle 18"/>
          <p:cNvSpPr/>
          <p:nvPr/>
        </p:nvSpPr>
        <p:spPr bwMode="auto">
          <a:xfrm>
            <a:off x="269507" y="4485373"/>
            <a:ext cx="4706754" cy="1428518"/>
          </a:xfrm>
          <a:prstGeom prst="roundRect">
            <a:avLst/>
          </a:prstGeom>
          <a:solidFill>
            <a:srgbClr val="A5002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he-IL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451630" y="4678889"/>
            <a:ext cx="4444880" cy="1193363"/>
            <a:chOff x="451630" y="4775139"/>
            <a:chExt cx="4444880" cy="1193363"/>
          </a:xfrm>
        </p:grpSpPr>
        <p:sp>
          <p:nvSpPr>
            <p:cNvPr id="21" name="TextBox 20">
              <a:extLst>
                <a:ext uri="{FF2B5EF4-FFF2-40B4-BE49-F238E27FC236}">
                  <a16:creationId xmlns="" xmlns:a16="http://schemas.microsoft.com/office/drawing/2014/main" id="{AC261EDC-7B23-48B9-9041-6DB9B0E8A725}"/>
                </a:ext>
              </a:extLst>
            </p:cNvPr>
            <p:cNvSpPr txBox="1"/>
            <p:nvPr/>
          </p:nvSpPr>
          <p:spPr>
            <a:xfrm>
              <a:off x="1623780" y="5691503"/>
              <a:ext cx="1106907" cy="276999"/>
            </a:xfrm>
            <a:prstGeom prst="rect">
              <a:avLst/>
            </a:prstGeom>
            <a:noFill/>
          </p:spPr>
          <p:txBody>
            <a:bodyPr wrap="none" rtlCol="1">
              <a:spAutoFit/>
            </a:bodyPr>
            <a:lstStyle/>
            <a:p>
              <a:pPr algn="ctr"/>
              <a:r>
                <a:rPr lang="en-US" sz="1200" b="0" dirty="0">
                  <a:solidFill>
                    <a:schemeClr val="bg1"/>
                  </a:solidFill>
                  <a:latin typeface="Calibri" panose="020F0502020204030204" pitchFamily="34" charset="0"/>
                </a:rPr>
                <a:t>Vardan Papyan</a:t>
              </a:r>
              <a:endParaRPr lang="he-IL" sz="1200" b="0" dirty="0">
                <a:solidFill>
                  <a:schemeClr val="bg1"/>
                </a:solidFill>
                <a:latin typeface="Calibri" panose="020F0502020204030204" pitchFamily="34" charset="0"/>
              </a:endParaRPr>
            </a:p>
          </p:txBody>
        </p:sp>
        <p:pic>
          <p:nvPicPr>
            <p:cNvPr id="22" name="Picture 8" descr="image 1">
              <a:extLst>
                <a:ext uri="{FF2B5EF4-FFF2-40B4-BE49-F238E27FC236}">
                  <a16:creationId xmlns="" xmlns:a16="http://schemas.microsoft.com/office/drawing/2014/main" id="{1F2178BB-4BB4-4DC2-BEAE-C022F2D9D29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6887" y="4775140"/>
              <a:ext cx="912807" cy="9194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>
              <a:extLst>
                <a:ext uri="{FF2B5EF4-FFF2-40B4-BE49-F238E27FC236}">
                  <a16:creationId xmlns="" xmlns:a16="http://schemas.microsoft.com/office/drawing/2014/main" id="{7C2E4410-1602-438E-B0E4-37D728054063}"/>
                </a:ext>
              </a:extLst>
            </p:cNvPr>
            <p:cNvSpPr txBox="1"/>
            <p:nvPr/>
          </p:nvSpPr>
          <p:spPr>
            <a:xfrm>
              <a:off x="451630" y="5691503"/>
              <a:ext cx="1064330" cy="276999"/>
            </a:xfrm>
            <a:prstGeom prst="rect">
              <a:avLst/>
            </a:prstGeom>
            <a:noFill/>
          </p:spPr>
          <p:txBody>
            <a:bodyPr wrap="none" rtlCol="1">
              <a:spAutoFit/>
            </a:bodyPr>
            <a:lstStyle/>
            <a:p>
              <a:pPr algn="ctr"/>
              <a:r>
                <a:rPr lang="en-US" sz="1200" b="0" dirty="0" err="1">
                  <a:solidFill>
                    <a:schemeClr val="bg1"/>
                  </a:solidFill>
                  <a:latin typeface="Calibri" panose="020F0502020204030204" pitchFamily="34" charset="0"/>
                </a:rPr>
                <a:t>Yaniv</a:t>
              </a:r>
              <a:r>
                <a:rPr lang="en-US" sz="1200" b="0" dirty="0">
                  <a:solidFill>
                    <a:schemeClr val="bg1"/>
                  </a:solidFill>
                  <a:latin typeface="Calibri" panose="020F0502020204030204" pitchFamily="34" charset="0"/>
                </a:rPr>
                <a:t> Romano</a:t>
              </a:r>
              <a:endParaRPr lang="he-IL" sz="1200" b="0" dirty="0">
                <a:solidFill>
                  <a:schemeClr val="bg1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="" xmlns:a16="http://schemas.microsoft.com/office/drawing/2014/main" id="{11CA3EA4-185F-4C0E-9009-A67914D3EC0C}"/>
                </a:ext>
              </a:extLst>
            </p:cNvPr>
            <p:cNvSpPr txBox="1"/>
            <p:nvPr/>
          </p:nvSpPr>
          <p:spPr>
            <a:xfrm>
              <a:off x="2616348" y="5691503"/>
              <a:ext cx="1165262" cy="276999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1200" b="0" dirty="0">
                  <a:solidFill>
                    <a:schemeClr val="bg1"/>
                  </a:solidFill>
                  <a:latin typeface="Calibri" panose="020F0502020204030204" pitchFamily="34" charset="0"/>
                </a:rPr>
                <a:t>Jeremias Sulam</a:t>
              </a:r>
              <a:endParaRPr lang="he-IL" sz="1200" b="0" dirty="0">
                <a:solidFill>
                  <a:schemeClr val="bg1"/>
                </a:solidFill>
                <a:latin typeface="Calibri" panose="020F0502020204030204" pitchFamily="34" charset="0"/>
              </a:endParaRPr>
            </a:p>
          </p:txBody>
        </p:sp>
        <p:pic>
          <p:nvPicPr>
            <p:cNvPr id="25" name="Picture 6" descr="Y:\.www\teaching\students\Students-Activities_files\image014.png">
              <a:extLst>
                <a:ext uri="{FF2B5EF4-FFF2-40B4-BE49-F238E27FC236}">
                  <a16:creationId xmlns="" xmlns:a16="http://schemas.microsoft.com/office/drawing/2014/main" id="{EBEC2EFC-2692-4769-9C86-170C9D7E76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63856" y="4775140"/>
              <a:ext cx="708921" cy="9194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25" descr="P:\Docs\Jere2.jpg">
              <a:extLst>
                <a:ext uri="{FF2B5EF4-FFF2-40B4-BE49-F238E27FC236}">
                  <a16:creationId xmlns="" xmlns:a16="http://schemas.microsoft.com/office/drawing/2014/main" id="{68AFAC83-E767-47C6-BC02-7987C7ECB76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11" t="9502" r="-6265" b="2223"/>
            <a:stretch/>
          </p:blipFill>
          <p:spPr bwMode="auto">
            <a:xfrm>
              <a:off x="2785747" y="4775141"/>
              <a:ext cx="812981" cy="9163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2" descr="Aviad Aberdam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034" r="16209" b="11642"/>
            <a:stretch/>
          </p:blipFill>
          <p:spPr bwMode="auto">
            <a:xfrm>
              <a:off x="3917388" y="4775139"/>
              <a:ext cx="744373" cy="9039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TextBox 27">
              <a:extLst>
                <a:ext uri="{FF2B5EF4-FFF2-40B4-BE49-F238E27FC236}">
                  <a16:creationId xmlns="" xmlns:a16="http://schemas.microsoft.com/office/drawing/2014/main" id="{11CA3EA4-185F-4C0E-9009-A67914D3EC0C}"/>
                </a:ext>
              </a:extLst>
            </p:cNvPr>
            <p:cNvSpPr txBox="1"/>
            <p:nvPr/>
          </p:nvSpPr>
          <p:spPr>
            <a:xfrm>
              <a:off x="3731248" y="5689903"/>
              <a:ext cx="1165262" cy="276999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1200" b="0" dirty="0" err="1">
                  <a:solidFill>
                    <a:schemeClr val="bg1"/>
                  </a:solidFill>
                  <a:latin typeface="Calibri" panose="020F0502020204030204" pitchFamily="34" charset="0"/>
                </a:rPr>
                <a:t>Aviad</a:t>
              </a:r>
              <a:r>
                <a:rPr lang="en-US" sz="1200" b="0" dirty="0">
                  <a:solidFill>
                    <a:schemeClr val="bg1"/>
                  </a:solidFill>
                  <a:latin typeface="Calibri" panose="020F0502020204030204" pitchFamily="34" charset="0"/>
                </a:rPr>
                <a:t> </a:t>
              </a:r>
              <a:r>
                <a:rPr lang="en-US" sz="1200" b="0" dirty="0" err="1">
                  <a:solidFill>
                    <a:schemeClr val="bg1"/>
                  </a:solidFill>
                  <a:latin typeface="Calibri" panose="020F0502020204030204" pitchFamily="34" charset="0"/>
                </a:rPr>
                <a:t>Aberdam</a:t>
              </a:r>
              <a:endParaRPr lang="he-IL" sz="1200" b="0" dirty="0">
                <a:solidFill>
                  <a:schemeClr val="bg1"/>
                </a:solidFill>
                <a:latin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4450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630982" y="4446142"/>
            <a:ext cx="3333750" cy="1381125"/>
            <a:chOff x="2895600" y="4698681"/>
            <a:chExt cx="3333750" cy="1381125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838700" y="5119366"/>
              <a:ext cx="1190753" cy="814726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59022" y="5128891"/>
              <a:ext cx="1190753" cy="814726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ED1C24"/>
                </a:clrFrom>
                <a:clrTo>
                  <a:srgbClr val="ED1C24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895600" y="4698681"/>
              <a:ext cx="3333750" cy="1381125"/>
            </a:xfrm>
            <a:prstGeom prst="rect">
              <a:avLst/>
            </a:prstGeom>
          </p:spPr>
        </p:pic>
      </p:grp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CSC and CNN</a:t>
            </a:r>
            <a:endParaRPr lang="he-IL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311372" y="1299585"/>
            <a:ext cx="8306686" cy="3655187"/>
          </a:xfrm>
        </p:spPr>
        <p:txBody>
          <a:bodyPr>
            <a:normAutofit/>
          </a:bodyPr>
          <a:lstStyle/>
          <a:p>
            <a:pPr algn="l" rtl="0">
              <a:buFont typeface="Courier New" panose="02070309020205020404" pitchFamily="49" charset="0"/>
              <a:buChar char="o"/>
            </a:pPr>
            <a:r>
              <a:rPr lang="en-US" sz="2400" dirty="0"/>
              <a:t>There is a rough analogy between CSC and CNN:</a:t>
            </a:r>
          </a:p>
          <a:p>
            <a:pPr marL="903288" lvl="2" indent="-446088" algn="l" rtl="0">
              <a:buFont typeface="Wingdings" panose="05000000000000000000" pitchFamily="2" charset="2"/>
              <a:buChar char="§"/>
            </a:pPr>
            <a:r>
              <a:rPr lang="en-US" sz="2400" dirty="0"/>
              <a:t>Convolutional structure</a:t>
            </a:r>
          </a:p>
          <a:p>
            <a:pPr marL="903288" lvl="2" indent="-446088" algn="l" rtl="0">
              <a:buFont typeface="Wingdings" panose="05000000000000000000" pitchFamily="2" charset="2"/>
              <a:buChar char="§"/>
            </a:pPr>
            <a:r>
              <a:rPr lang="en-US" sz="2400" dirty="0"/>
              <a:t>Data driven models</a:t>
            </a:r>
          </a:p>
          <a:p>
            <a:pPr marL="903288" lvl="2" indent="-446088" algn="l" rtl="0">
              <a:buFont typeface="Wingdings" panose="05000000000000000000" pitchFamily="2" charset="2"/>
              <a:buChar char="§"/>
            </a:pPr>
            <a:r>
              <a:rPr lang="en-US" sz="2400" dirty="0" err="1"/>
              <a:t>ReLU</a:t>
            </a:r>
            <a:r>
              <a:rPr lang="en-US" sz="2400" dirty="0"/>
              <a:t> is a </a:t>
            </a:r>
            <a:r>
              <a:rPr lang="en-US" sz="2400" dirty="0" err="1"/>
              <a:t>sparsifying</a:t>
            </a:r>
            <a:r>
              <a:rPr lang="en-US" sz="2400" dirty="0"/>
              <a:t> operator</a:t>
            </a:r>
          </a:p>
          <a:p>
            <a:pPr marL="457200" lvl="2" indent="0" algn="l" rtl="0">
              <a:buNone/>
            </a:pPr>
            <a:endParaRPr lang="en-US" sz="1050" dirty="0"/>
          </a:p>
          <a:p>
            <a:pPr algn="l" rtl="0">
              <a:buFont typeface="Courier New" panose="02070309020205020404" pitchFamily="49" charset="0"/>
              <a:buChar char="o"/>
            </a:pPr>
            <a:r>
              <a:rPr lang="en-US" sz="2400" dirty="0"/>
              <a:t>We shall now propose a principled way to analyze CNN</a:t>
            </a:r>
          </a:p>
          <a:p>
            <a:pPr algn="l" rtl="0">
              <a:buFont typeface="Courier New" panose="02070309020205020404" pitchFamily="49" charset="0"/>
              <a:buChar char="o"/>
            </a:pPr>
            <a:endParaRPr lang="en-US" sz="1050" dirty="0"/>
          </a:p>
          <a:p>
            <a:pPr algn="l" rtl="0">
              <a:buFont typeface="Courier New" panose="02070309020205020404" pitchFamily="49" charset="0"/>
              <a:buChar char="o"/>
            </a:pPr>
            <a:r>
              <a:rPr lang="en-US" sz="2400" dirty="0"/>
              <a:t>But first, a brief review of CNN…</a:t>
            </a:r>
          </a:p>
        </p:txBody>
      </p:sp>
      <p:sp>
        <p:nvSpPr>
          <p:cNvPr id="14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7113588" y="6238875"/>
            <a:ext cx="1905000" cy="457200"/>
          </a:xfrm>
          <a:noFill/>
        </p:spPr>
        <p:txBody>
          <a:bodyPr anchor="t" anchorCtr="0"/>
          <a:lstStyle/>
          <a:p>
            <a:pPr algn="r"/>
            <a:r>
              <a:rPr lang="en-US" b="0" dirty="0" smtClean="0">
                <a:solidFill>
                  <a:prstClr val="white">
                    <a:tint val="75000"/>
                  </a:prst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45</a:t>
            </a:r>
            <a:endParaRPr lang="en-US" b="0" dirty="0">
              <a:solidFill>
                <a:prstClr val="white">
                  <a:tint val="75000"/>
                </a:prst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0819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Picture 189"/>
          <p:cNvPicPr>
            <a:picLocks noChangeAspect="1"/>
          </p:cNvPicPr>
          <p:nvPr/>
        </p:nvPicPr>
        <p:blipFill rotWithShape="1">
          <a:blip r:embed="rId2"/>
          <a:srcRect l="12178" t="4780" r="12436" b="9719"/>
          <a:stretch/>
        </p:blipFill>
        <p:spPr>
          <a:xfrm>
            <a:off x="5164668" y="1825324"/>
            <a:ext cx="2362200" cy="2339340"/>
          </a:xfrm>
          <a:prstGeom prst="rect">
            <a:avLst/>
          </a:prstGeom>
          <a:ln>
            <a:solidFill>
              <a:schemeClr val="tx1"/>
            </a:solidFill>
          </a:ln>
          <a:scene3d>
            <a:camera prst="orthographicFront">
              <a:rot lat="1380000" lon="18000000" rev="0"/>
            </a:camera>
            <a:lightRig rig="threePt" dir="t"/>
          </a:scene3d>
        </p:spPr>
      </p:pic>
      <p:pic>
        <p:nvPicPr>
          <p:cNvPr id="191" name="Picture 190"/>
          <p:cNvPicPr>
            <a:picLocks noChangeAspect="1"/>
          </p:cNvPicPr>
          <p:nvPr/>
        </p:nvPicPr>
        <p:blipFill rotWithShape="1">
          <a:blip r:embed="rId3"/>
          <a:srcRect l="12178" t="5058" r="12436" b="9997"/>
          <a:stretch/>
        </p:blipFill>
        <p:spPr>
          <a:xfrm>
            <a:off x="5164668" y="1832944"/>
            <a:ext cx="2362200" cy="2324100"/>
          </a:xfrm>
          <a:prstGeom prst="rect">
            <a:avLst/>
          </a:prstGeom>
          <a:ln>
            <a:solidFill>
              <a:schemeClr val="tx1"/>
            </a:solidFill>
          </a:ln>
          <a:scene3d>
            <a:camera prst="orthographicFront">
              <a:rot lat="1380000" lon="18000000" rev="0"/>
            </a:camera>
            <a:lightRig rig="threePt" dir="t"/>
          </a:scene3d>
        </p:spPr>
      </p:pic>
      <p:pic>
        <p:nvPicPr>
          <p:cNvPr id="192" name="Picture 191"/>
          <p:cNvPicPr>
            <a:picLocks noChangeAspect="1"/>
          </p:cNvPicPr>
          <p:nvPr/>
        </p:nvPicPr>
        <p:blipFill rotWithShape="1">
          <a:blip r:embed="rId4"/>
          <a:srcRect l="11821" t="5021" r="12550" b="9756"/>
          <a:stretch/>
        </p:blipFill>
        <p:spPr>
          <a:xfrm>
            <a:off x="5255931" y="1861516"/>
            <a:ext cx="2369820" cy="2331720"/>
          </a:xfrm>
          <a:prstGeom prst="rect">
            <a:avLst/>
          </a:prstGeom>
          <a:ln>
            <a:solidFill>
              <a:schemeClr val="tx1"/>
            </a:solidFill>
          </a:ln>
          <a:scene3d>
            <a:camera prst="orthographicFront">
              <a:rot lat="1380000" lon="18000000" rev="0"/>
            </a:camera>
            <a:lightRig rig="threePt" dir="t"/>
          </a:scene3d>
        </p:spPr>
      </p:pic>
      <p:pic>
        <p:nvPicPr>
          <p:cNvPr id="193" name="Picture 192"/>
          <p:cNvPicPr>
            <a:picLocks noChangeAspect="1"/>
          </p:cNvPicPr>
          <p:nvPr/>
        </p:nvPicPr>
        <p:blipFill rotWithShape="1">
          <a:blip r:embed="rId5"/>
          <a:srcRect l="11942" t="4686" r="12671" b="9811"/>
          <a:stretch/>
        </p:blipFill>
        <p:spPr>
          <a:xfrm>
            <a:off x="5354814" y="1875325"/>
            <a:ext cx="2362200" cy="2339341"/>
          </a:xfrm>
          <a:prstGeom prst="rect">
            <a:avLst/>
          </a:prstGeom>
          <a:ln>
            <a:solidFill>
              <a:schemeClr val="tx1"/>
            </a:solidFill>
          </a:ln>
          <a:scene3d>
            <a:camera prst="orthographicFront">
              <a:rot lat="1380000" lon="18000000" rev="0"/>
            </a:camera>
            <a:lightRig rig="threePt" dir="t"/>
          </a:scene3d>
        </p:spPr>
      </p:pic>
      <p:pic>
        <p:nvPicPr>
          <p:cNvPr id="194" name="Picture 193"/>
          <p:cNvPicPr>
            <a:picLocks noChangeAspect="1"/>
          </p:cNvPicPr>
          <p:nvPr/>
        </p:nvPicPr>
        <p:blipFill rotWithShape="1">
          <a:blip r:embed="rId6"/>
          <a:srcRect l="12065" t="4463" r="12307" b="9756"/>
          <a:stretch/>
        </p:blipFill>
        <p:spPr>
          <a:xfrm>
            <a:off x="5446077" y="1884853"/>
            <a:ext cx="2369820" cy="2346960"/>
          </a:xfrm>
          <a:prstGeom prst="rect">
            <a:avLst/>
          </a:prstGeom>
          <a:ln>
            <a:solidFill>
              <a:schemeClr val="tx1"/>
            </a:solidFill>
          </a:ln>
          <a:scene3d>
            <a:camera prst="orthographicFront">
              <a:rot lat="1380000" lon="18000000" rev="0"/>
            </a:camera>
            <a:lightRig rig="threePt" dir="t"/>
          </a:scene3d>
        </p:spPr>
      </p:pic>
      <p:pic>
        <p:nvPicPr>
          <p:cNvPr id="185" name="Picture 184"/>
          <p:cNvPicPr>
            <a:picLocks noChangeAspect="1"/>
          </p:cNvPicPr>
          <p:nvPr/>
        </p:nvPicPr>
        <p:blipFill rotWithShape="1">
          <a:blip r:embed="rId7"/>
          <a:srcRect l="12293" t="4710" r="12590" b="9609"/>
          <a:stretch/>
        </p:blipFill>
        <p:spPr>
          <a:xfrm>
            <a:off x="3001861" y="1761036"/>
            <a:ext cx="2349512" cy="2340000"/>
          </a:xfrm>
          <a:prstGeom prst="rect">
            <a:avLst/>
          </a:prstGeom>
          <a:ln w="12700">
            <a:solidFill>
              <a:schemeClr val="tx1"/>
            </a:solidFill>
          </a:ln>
          <a:scene3d>
            <a:camera prst="orthographicFront">
              <a:rot lat="1380000" lon="18000000" rev="0"/>
            </a:camera>
            <a:lightRig rig="threePt" dir="t"/>
          </a:scene3d>
        </p:spPr>
      </p:pic>
      <p:pic>
        <p:nvPicPr>
          <p:cNvPr id="186" name="Picture 185"/>
          <p:cNvPicPr>
            <a:picLocks noChangeAspect="1"/>
          </p:cNvPicPr>
          <p:nvPr/>
        </p:nvPicPr>
        <p:blipFill rotWithShape="1">
          <a:blip r:embed="rId8"/>
          <a:srcRect l="12472" t="4363" r="12350" b="9724"/>
          <a:stretch/>
        </p:blipFill>
        <p:spPr>
          <a:xfrm>
            <a:off x="3010435" y="1751511"/>
            <a:ext cx="2345135" cy="2340000"/>
          </a:xfrm>
          <a:prstGeom prst="rect">
            <a:avLst/>
          </a:prstGeom>
          <a:ln w="12700">
            <a:solidFill>
              <a:schemeClr val="tx1"/>
            </a:solidFill>
          </a:ln>
          <a:scene3d>
            <a:camera prst="orthographicFront">
              <a:rot lat="1380000" lon="18000000" rev="0"/>
            </a:camera>
            <a:lightRig rig="threePt" dir="t"/>
          </a:scene3d>
        </p:spPr>
      </p:pic>
      <p:pic>
        <p:nvPicPr>
          <p:cNvPr id="187" name="Picture 186"/>
          <p:cNvPicPr>
            <a:picLocks noChangeAspect="1"/>
          </p:cNvPicPr>
          <p:nvPr/>
        </p:nvPicPr>
        <p:blipFill rotWithShape="1">
          <a:blip r:embed="rId9"/>
          <a:srcRect l="12471" t="4316" r="12106" b="10257"/>
          <a:stretch/>
        </p:blipFill>
        <p:spPr>
          <a:xfrm>
            <a:off x="3109090" y="1777703"/>
            <a:ext cx="2366078" cy="2340000"/>
          </a:xfrm>
          <a:prstGeom prst="rect">
            <a:avLst/>
          </a:prstGeom>
          <a:ln w="12700">
            <a:solidFill>
              <a:schemeClr val="tx1"/>
            </a:solidFill>
          </a:ln>
          <a:scene3d>
            <a:camera prst="orthographicFront">
              <a:rot lat="1380000" lon="18000000" rev="0"/>
            </a:camera>
            <a:lightRig rig="threePt" dir="t"/>
          </a:scene3d>
        </p:spPr>
      </p:pic>
      <p:pic>
        <p:nvPicPr>
          <p:cNvPr id="188" name="Picture 187"/>
          <p:cNvPicPr>
            <a:picLocks noChangeAspect="1"/>
          </p:cNvPicPr>
          <p:nvPr/>
        </p:nvPicPr>
        <p:blipFill rotWithShape="1">
          <a:blip r:embed="rId10"/>
          <a:srcRect l="12258" t="4452" r="12320" b="9518"/>
          <a:stretch/>
        </p:blipFill>
        <p:spPr>
          <a:xfrm>
            <a:off x="3233190" y="1808656"/>
            <a:ext cx="2349474" cy="2340000"/>
          </a:xfrm>
          <a:prstGeom prst="rect">
            <a:avLst/>
          </a:prstGeom>
          <a:ln w="12700">
            <a:solidFill>
              <a:schemeClr val="tx1"/>
            </a:solidFill>
          </a:ln>
          <a:scene3d>
            <a:camera prst="orthographicFront">
              <a:rot lat="1380000" lon="18000000" rev="0"/>
            </a:camera>
            <a:lightRig rig="threePt" dir="t"/>
          </a:scene3d>
        </p:spPr>
      </p:pic>
      <p:pic>
        <p:nvPicPr>
          <p:cNvPr id="189" name="Picture 188"/>
          <p:cNvPicPr>
            <a:picLocks noChangeAspect="1"/>
          </p:cNvPicPr>
          <p:nvPr/>
        </p:nvPicPr>
        <p:blipFill rotWithShape="1">
          <a:blip r:embed="rId11"/>
          <a:srcRect l="12258" t="4412" r="12624" b="8513"/>
          <a:stretch/>
        </p:blipFill>
        <p:spPr>
          <a:xfrm>
            <a:off x="3340380" y="1834861"/>
            <a:ext cx="2311919" cy="2340000"/>
          </a:xfrm>
          <a:prstGeom prst="rect">
            <a:avLst/>
          </a:prstGeom>
          <a:ln w="12700">
            <a:solidFill>
              <a:schemeClr val="tx1"/>
            </a:solidFill>
          </a:ln>
          <a:scene3d>
            <a:camera prst="orthographicFront">
              <a:rot lat="1380000" lon="18000000" rev="0"/>
            </a:camera>
            <a:lightRig rig="threePt" dir="t"/>
          </a:scene3d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58586" y="1760041"/>
            <a:ext cx="2379529" cy="2379529"/>
          </a:xfrm>
          <a:prstGeom prst="rect">
            <a:avLst/>
          </a:prstGeom>
          <a:ln>
            <a:solidFill>
              <a:schemeClr val="tx1"/>
            </a:solidFill>
          </a:ln>
          <a:scene3d>
            <a:camera prst="isometricRightUp">
              <a:rot lat="1380000" lon="18000000" rev="0"/>
            </a:camera>
            <a:lightRig rig="threePt" dir="t"/>
          </a:scene3d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</a:t>
            </a:r>
            <a:endParaRPr lang="he-IL" dirty="0"/>
          </a:p>
        </p:txBody>
      </p:sp>
      <p:sp>
        <p:nvSpPr>
          <p:cNvPr id="19" name="Rectangle 18"/>
          <p:cNvSpPr/>
          <p:nvPr/>
        </p:nvSpPr>
        <p:spPr>
          <a:xfrm flipV="1">
            <a:off x="6289342" y="1777772"/>
            <a:ext cx="234000" cy="2139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  <a:scene3d>
            <a:camera prst="orthographicFront">
              <a:rot lat="1380000" lon="180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rtl="1" fontAlgn="auto">
              <a:spcBef>
                <a:spcPts val="0"/>
              </a:spcBef>
              <a:spcAft>
                <a:spcPts val="0"/>
              </a:spcAft>
            </a:pPr>
            <a:endParaRPr lang="he-IL" sz="1800" b="0" dirty="0">
              <a:solidFill>
                <a:prstClr val="white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645465" y="1766870"/>
            <a:ext cx="234000" cy="2143719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  <a:scene3d>
            <a:camera prst="orthographicFront">
              <a:rot lat="1380000" lon="180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rtl="1" fontAlgn="auto">
              <a:spcBef>
                <a:spcPts val="0"/>
              </a:spcBef>
              <a:spcAft>
                <a:spcPts val="0"/>
              </a:spcAft>
            </a:pPr>
            <a:endParaRPr lang="he-IL" sz="1800" b="0" dirty="0">
              <a:solidFill>
                <a:prstClr val="white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6171309" y="2088240"/>
            <a:ext cx="234000" cy="2143719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  <a:scene3d>
            <a:camera prst="orthographicFront">
              <a:rot lat="1380000" lon="180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rtl="1" fontAlgn="auto">
              <a:spcBef>
                <a:spcPts val="0"/>
              </a:spcBef>
              <a:spcAft>
                <a:spcPts val="0"/>
              </a:spcAft>
            </a:pPr>
            <a:endParaRPr lang="he-IL" sz="1800" b="0" dirty="0">
              <a:solidFill>
                <a:prstClr val="white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6413051" y="1923831"/>
            <a:ext cx="234000" cy="2143719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  <a:scene3d>
            <a:camera prst="orthographicFront">
              <a:rot lat="1380000" lon="180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rtl="1" fontAlgn="auto">
              <a:spcBef>
                <a:spcPts val="0"/>
              </a:spcBef>
              <a:spcAft>
                <a:spcPts val="0"/>
              </a:spcAft>
            </a:pPr>
            <a:endParaRPr lang="he-IL" sz="1800" b="0" dirty="0">
              <a:solidFill>
                <a:prstClr val="white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 flipV="1">
            <a:off x="6531084" y="1613363"/>
            <a:ext cx="234000" cy="2139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  <a:scene3d>
            <a:camera prst="orthographicFront">
              <a:rot lat="1380000" lon="180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rtl="1" fontAlgn="auto">
              <a:spcBef>
                <a:spcPts val="0"/>
              </a:spcBef>
              <a:spcAft>
                <a:spcPts val="0"/>
              </a:spcAft>
            </a:pPr>
            <a:endParaRPr lang="he-IL" sz="1800" b="0" dirty="0">
              <a:solidFill>
                <a:prstClr val="white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5698476" y="2409918"/>
            <a:ext cx="234000" cy="2143719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  <a:scene3d>
            <a:camera prst="orthographicFront">
              <a:rot lat="1380000" lon="180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rtl="1" fontAlgn="auto">
              <a:spcBef>
                <a:spcPts val="0"/>
              </a:spcBef>
              <a:spcAft>
                <a:spcPts val="0"/>
              </a:spcAft>
            </a:pPr>
            <a:endParaRPr lang="he-IL" sz="1800" b="0" dirty="0">
              <a:solidFill>
                <a:prstClr val="white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5698476" y="2267248"/>
            <a:ext cx="234000" cy="234571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  <a:scene3d>
            <a:camera prst="orthographicFront">
              <a:rot lat="1380000" lon="180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rtl="1" fontAlgn="auto">
              <a:spcBef>
                <a:spcPts val="0"/>
              </a:spcBef>
              <a:spcAft>
                <a:spcPts val="0"/>
              </a:spcAft>
            </a:pPr>
            <a:endParaRPr lang="he-IL" sz="1800" b="0" dirty="0">
              <a:solidFill>
                <a:prstClr val="white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 flipV="1">
            <a:off x="5816509" y="2099450"/>
            <a:ext cx="234000" cy="2139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  <a:scene3d>
            <a:camera prst="orthographicFront">
              <a:rot lat="1380000" lon="180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rtl="1" fontAlgn="auto">
              <a:spcBef>
                <a:spcPts val="0"/>
              </a:spcBef>
              <a:spcAft>
                <a:spcPts val="0"/>
              </a:spcAft>
            </a:pPr>
            <a:endParaRPr lang="he-IL" sz="1800" b="0" dirty="0">
              <a:solidFill>
                <a:prstClr val="white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5818298" y="4142031"/>
            <a:ext cx="234000" cy="277719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  <a:scene3d>
            <a:camera prst="orthographicFront">
              <a:rot lat="1380000" lon="180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rtl="1" fontAlgn="auto">
              <a:spcBef>
                <a:spcPts val="0"/>
              </a:spcBef>
              <a:spcAft>
                <a:spcPts val="0"/>
              </a:spcAft>
            </a:pPr>
            <a:endParaRPr lang="he-IL" sz="1800" b="0" dirty="0">
              <a:solidFill>
                <a:prstClr val="white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5937507" y="2242654"/>
            <a:ext cx="234000" cy="2143719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  <a:scene3d>
            <a:camera prst="orthographicFront">
              <a:rot lat="1380000" lon="180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rtl="1" fontAlgn="auto">
              <a:spcBef>
                <a:spcPts val="0"/>
              </a:spcBef>
              <a:spcAft>
                <a:spcPts val="0"/>
              </a:spcAft>
            </a:pPr>
            <a:endParaRPr lang="he-IL" sz="1800" b="0" dirty="0">
              <a:solidFill>
                <a:prstClr val="white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5937507" y="2099984"/>
            <a:ext cx="234000" cy="234571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  <a:scene3d>
            <a:camera prst="orthographicFront">
              <a:rot lat="1380000" lon="180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rtl="1" fontAlgn="auto">
              <a:spcBef>
                <a:spcPts val="0"/>
              </a:spcBef>
              <a:spcAft>
                <a:spcPts val="0"/>
              </a:spcAft>
            </a:pPr>
            <a:endParaRPr lang="he-IL" sz="1800" b="0" dirty="0">
              <a:solidFill>
                <a:prstClr val="white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 flipV="1">
            <a:off x="6055540" y="1932186"/>
            <a:ext cx="234000" cy="2139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  <a:scene3d>
            <a:camera prst="orthographicFront">
              <a:rot lat="1380000" lon="180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rtl="1" fontAlgn="auto">
              <a:spcBef>
                <a:spcPts val="0"/>
              </a:spcBef>
              <a:spcAft>
                <a:spcPts val="0"/>
              </a:spcAft>
            </a:pPr>
            <a:endParaRPr lang="he-IL" sz="1800" b="0" dirty="0">
              <a:solidFill>
                <a:prstClr val="white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6057329" y="3974767"/>
            <a:ext cx="234000" cy="277719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  <a:scene3d>
            <a:camera prst="orthographicFront">
              <a:rot lat="1380000" lon="180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rtl="1" fontAlgn="auto">
              <a:spcBef>
                <a:spcPts val="0"/>
              </a:spcBef>
              <a:spcAft>
                <a:spcPts val="0"/>
              </a:spcAft>
            </a:pPr>
            <a:endParaRPr lang="he-IL" sz="1800" b="0" dirty="0">
              <a:solidFill>
                <a:prstClr val="white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6171309" y="1945570"/>
            <a:ext cx="234000" cy="234571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  <a:scene3d>
            <a:camera prst="orthographicFront">
              <a:rot lat="1380000" lon="180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rtl="1" fontAlgn="auto">
              <a:spcBef>
                <a:spcPts val="0"/>
              </a:spcBef>
              <a:spcAft>
                <a:spcPts val="0"/>
              </a:spcAft>
            </a:pPr>
            <a:endParaRPr lang="he-IL" sz="1800" b="0" dirty="0">
              <a:solidFill>
                <a:prstClr val="white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6291131" y="3820353"/>
            <a:ext cx="234000" cy="277719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  <a:scene3d>
            <a:camera prst="orthographicFront">
              <a:rot lat="1380000" lon="180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rtl="1" fontAlgn="auto">
              <a:spcBef>
                <a:spcPts val="0"/>
              </a:spcBef>
              <a:spcAft>
                <a:spcPts val="0"/>
              </a:spcAft>
            </a:pPr>
            <a:endParaRPr lang="he-IL" sz="1800" b="0" dirty="0">
              <a:solidFill>
                <a:prstClr val="white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6413051" y="1781161"/>
            <a:ext cx="234000" cy="234571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  <a:scene3d>
            <a:camera prst="orthographicFront">
              <a:rot lat="1380000" lon="180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rtl="1" fontAlgn="auto">
              <a:spcBef>
                <a:spcPts val="0"/>
              </a:spcBef>
              <a:spcAft>
                <a:spcPts val="0"/>
              </a:spcAft>
            </a:pPr>
            <a:endParaRPr lang="he-IL" sz="1800" b="0" dirty="0">
              <a:solidFill>
                <a:prstClr val="white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6532873" y="3655944"/>
            <a:ext cx="234000" cy="277719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  <a:scene3d>
            <a:camera prst="orthographicFront">
              <a:rot lat="1380000" lon="180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rtl="1" fontAlgn="auto">
              <a:spcBef>
                <a:spcPts val="0"/>
              </a:spcBef>
              <a:spcAft>
                <a:spcPts val="0"/>
              </a:spcAft>
            </a:pPr>
            <a:endParaRPr lang="he-IL" sz="1800" b="0" dirty="0">
              <a:solidFill>
                <a:prstClr val="white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6645465" y="1615654"/>
            <a:ext cx="234000" cy="234571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  <a:scene3d>
            <a:camera prst="orthographicFront">
              <a:rot lat="1380000" lon="180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rtl="1" fontAlgn="auto">
              <a:spcBef>
                <a:spcPts val="0"/>
              </a:spcBef>
              <a:spcAft>
                <a:spcPts val="0"/>
              </a:spcAft>
            </a:pPr>
            <a:endParaRPr lang="he-IL" sz="1800" b="0" dirty="0">
              <a:solidFill>
                <a:prstClr val="white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 flipV="1">
            <a:off x="6763498" y="1447856"/>
            <a:ext cx="234000" cy="2139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  <a:scene3d>
            <a:camera prst="orthographicFront">
              <a:rot lat="1380000" lon="180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rtl="1" fontAlgn="auto">
              <a:spcBef>
                <a:spcPts val="0"/>
              </a:spcBef>
              <a:spcAft>
                <a:spcPts val="0"/>
              </a:spcAft>
            </a:pPr>
            <a:endParaRPr lang="he-IL" sz="1800" b="0" dirty="0">
              <a:solidFill>
                <a:prstClr val="white"/>
              </a:solidFill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6765287" y="3490437"/>
            <a:ext cx="234000" cy="277719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  <a:scene3d>
            <a:camera prst="orthographicFront">
              <a:rot lat="1380000" lon="180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rtl="1" fontAlgn="auto">
              <a:spcBef>
                <a:spcPts val="0"/>
              </a:spcBef>
              <a:spcAft>
                <a:spcPts val="0"/>
              </a:spcAft>
            </a:pPr>
            <a:endParaRPr lang="he-IL" sz="1800" b="0" dirty="0">
              <a:solidFill>
                <a:prstClr val="white"/>
              </a:solidFill>
            </a:endParaRPr>
          </a:p>
        </p:txBody>
      </p:sp>
      <p:grpSp>
        <p:nvGrpSpPr>
          <p:cNvPr id="39" name="Group 38"/>
          <p:cNvGrpSpPr/>
          <p:nvPr/>
        </p:nvGrpSpPr>
        <p:grpSpPr>
          <a:xfrm flipV="1">
            <a:off x="3992456" y="4146713"/>
            <a:ext cx="1947765" cy="265330"/>
            <a:chOff x="767066" y="2159947"/>
            <a:chExt cx="1947765" cy="265330"/>
          </a:xfrm>
        </p:grpSpPr>
        <p:cxnSp>
          <p:nvCxnSpPr>
            <p:cNvPr id="40" name="Straight Connector 39"/>
            <p:cNvCxnSpPr/>
            <p:nvPr/>
          </p:nvCxnSpPr>
          <p:spPr>
            <a:xfrm flipV="1">
              <a:off x="816480" y="2319270"/>
              <a:ext cx="1898351" cy="35964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 flipV="1">
              <a:off x="932197" y="2317997"/>
              <a:ext cx="1782107" cy="10728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816480" y="2159947"/>
              <a:ext cx="1897824" cy="160596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>
              <a:off x="925726" y="2231144"/>
              <a:ext cx="1787305" cy="86324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Rectangle 43"/>
            <p:cNvSpPr/>
            <p:nvPr/>
          </p:nvSpPr>
          <p:spPr>
            <a:xfrm>
              <a:off x="767066" y="2188272"/>
              <a:ext cx="216000" cy="216000"/>
            </a:xfrm>
            <a:prstGeom prst="rect">
              <a:avLst/>
            </a:prstGeom>
            <a:solidFill>
              <a:srgbClr val="FF5050">
                <a:alpha val="41000"/>
              </a:srgbClr>
            </a:solidFill>
            <a:ln>
              <a:noFill/>
            </a:ln>
            <a:scene3d>
              <a:camera prst="orthographicFront">
                <a:rot lat="1380000" lon="18000000" rev="0"/>
              </a:camera>
              <a:lightRig rig="threePt" dir="t"/>
            </a:scene3d>
            <a:sp3d>
              <a:bevelB w="0" h="381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rtl="1" fontAlgn="auto">
                <a:spcBef>
                  <a:spcPts val="0"/>
                </a:spcBef>
                <a:spcAft>
                  <a:spcPts val="0"/>
                </a:spcAft>
              </a:pPr>
              <a:endParaRPr lang="he-IL" sz="1800" b="0">
                <a:solidFill>
                  <a:prstClr val="white"/>
                </a:solidFill>
              </a:endParaRPr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3867280" y="2236444"/>
            <a:ext cx="1947765" cy="270136"/>
            <a:chOff x="767066" y="2156195"/>
            <a:chExt cx="1947765" cy="270136"/>
          </a:xfrm>
        </p:grpSpPr>
        <p:cxnSp>
          <p:nvCxnSpPr>
            <p:cNvPr id="46" name="Straight Connector 45"/>
            <p:cNvCxnSpPr/>
            <p:nvPr/>
          </p:nvCxnSpPr>
          <p:spPr>
            <a:xfrm flipV="1">
              <a:off x="919871" y="2319270"/>
              <a:ext cx="1794960" cy="43104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 flipV="1">
              <a:off x="822951" y="2317997"/>
              <a:ext cx="1891353" cy="108334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>
              <a:off x="919871" y="2156195"/>
              <a:ext cx="1794433" cy="164348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>
              <a:off x="822951" y="2233623"/>
              <a:ext cx="1890080" cy="83847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ctangle 49"/>
            <p:cNvSpPr/>
            <p:nvPr/>
          </p:nvSpPr>
          <p:spPr>
            <a:xfrm>
              <a:off x="767066" y="2188272"/>
              <a:ext cx="216000" cy="216000"/>
            </a:xfrm>
            <a:prstGeom prst="rect">
              <a:avLst/>
            </a:prstGeom>
            <a:solidFill>
              <a:srgbClr val="FF5050">
                <a:alpha val="41000"/>
              </a:srgbClr>
            </a:solidFill>
            <a:ln>
              <a:noFill/>
            </a:ln>
            <a:scene3d>
              <a:camera prst="orthographicFront">
                <a:rot lat="1380000" lon="18000000" rev="0"/>
              </a:camera>
              <a:lightRig rig="threePt" dir="t"/>
            </a:scene3d>
            <a:sp3d>
              <a:bevelB w="0" h="381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rtl="1" fontAlgn="auto">
                <a:spcBef>
                  <a:spcPts val="0"/>
                </a:spcBef>
                <a:spcAft>
                  <a:spcPts val="0"/>
                </a:spcAft>
              </a:pPr>
              <a:endParaRPr lang="he-IL" sz="1800" b="0">
                <a:solidFill>
                  <a:prstClr val="white"/>
                </a:solidFill>
              </a:endParaRPr>
            </a:p>
          </p:txBody>
        </p:sp>
      </p:grpSp>
      <p:grpSp>
        <p:nvGrpSpPr>
          <p:cNvPr id="51" name="Group 50"/>
          <p:cNvGrpSpPr/>
          <p:nvPr/>
        </p:nvGrpSpPr>
        <p:grpSpPr>
          <a:xfrm flipV="1">
            <a:off x="4231487" y="3979449"/>
            <a:ext cx="1947765" cy="265330"/>
            <a:chOff x="767066" y="2159947"/>
            <a:chExt cx="1947765" cy="265330"/>
          </a:xfrm>
        </p:grpSpPr>
        <p:cxnSp>
          <p:nvCxnSpPr>
            <p:cNvPr id="52" name="Straight Connector 51"/>
            <p:cNvCxnSpPr/>
            <p:nvPr/>
          </p:nvCxnSpPr>
          <p:spPr>
            <a:xfrm flipV="1">
              <a:off x="816480" y="2319270"/>
              <a:ext cx="1898351" cy="35964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 flipV="1">
              <a:off x="932197" y="2317997"/>
              <a:ext cx="1782107" cy="10728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>
              <a:off x="816480" y="2159947"/>
              <a:ext cx="1897824" cy="160596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>
              <a:off x="925726" y="2231144"/>
              <a:ext cx="1787305" cy="86324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Rectangle 55"/>
            <p:cNvSpPr/>
            <p:nvPr/>
          </p:nvSpPr>
          <p:spPr>
            <a:xfrm>
              <a:off x="767066" y="2188272"/>
              <a:ext cx="216000" cy="216000"/>
            </a:xfrm>
            <a:prstGeom prst="rect">
              <a:avLst/>
            </a:prstGeom>
            <a:solidFill>
              <a:srgbClr val="FF5050">
                <a:alpha val="41000"/>
              </a:srgbClr>
            </a:solidFill>
            <a:ln>
              <a:noFill/>
            </a:ln>
            <a:scene3d>
              <a:camera prst="orthographicFront">
                <a:rot lat="1380000" lon="18000000" rev="0"/>
              </a:camera>
              <a:lightRig rig="threePt" dir="t"/>
            </a:scene3d>
            <a:sp3d>
              <a:bevelB w="0" h="381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rtl="1" fontAlgn="auto">
                <a:spcBef>
                  <a:spcPts val="0"/>
                </a:spcBef>
                <a:spcAft>
                  <a:spcPts val="0"/>
                </a:spcAft>
              </a:pPr>
              <a:endParaRPr lang="he-IL" sz="1800" b="0">
                <a:solidFill>
                  <a:prstClr val="white"/>
                </a:solidFill>
              </a:endParaRPr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4106311" y="2069180"/>
            <a:ext cx="1947765" cy="270136"/>
            <a:chOff x="767066" y="2156195"/>
            <a:chExt cx="1947765" cy="270136"/>
          </a:xfrm>
        </p:grpSpPr>
        <p:cxnSp>
          <p:nvCxnSpPr>
            <p:cNvPr id="58" name="Straight Connector 57"/>
            <p:cNvCxnSpPr/>
            <p:nvPr/>
          </p:nvCxnSpPr>
          <p:spPr>
            <a:xfrm flipV="1">
              <a:off x="919871" y="2319270"/>
              <a:ext cx="1794960" cy="43104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 flipV="1">
              <a:off x="822951" y="2317997"/>
              <a:ext cx="1891353" cy="108334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919871" y="2156195"/>
              <a:ext cx="1794433" cy="164348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>
              <a:off x="822951" y="2233623"/>
              <a:ext cx="1890080" cy="83847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Rectangle 61"/>
            <p:cNvSpPr/>
            <p:nvPr/>
          </p:nvSpPr>
          <p:spPr>
            <a:xfrm>
              <a:off x="767066" y="2188272"/>
              <a:ext cx="216000" cy="216000"/>
            </a:xfrm>
            <a:prstGeom prst="rect">
              <a:avLst/>
            </a:prstGeom>
            <a:solidFill>
              <a:srgbClr val="FF5050">
                <a:alpha val="41000"/>
              </a:srgbClr>
            </a:solidFill>
            <a:ln>
              <a:noFill/>
            </a:ln>
            <a:scene3d>
              <a:camera prst="orthographicFront">
                <a:rot lat="1380000" lon="18000000" rev="0"/>
              </a:camera>
              <a:lightRig rig="threePt" dir="t"/>
            </a:scene3d>
            <a:sp3d>
              <a:bevelB w="0" h="381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rtl="1" fontAlgn="auto">
                <a:spcBef>
                  <a:spcPts val="0"/>
                </a:spcBef>
                <a:spcAft>
                  <a:spcPts val="0"/>
                </a:spcAft>
              </a:pPr>
              <a:endParaRPr lang="he-IL" sz="1800" b="0">
                <a:solidFill>
                  <a:prstClr val="white"/>
                </a:solidFill>
              </a:endParaRPr>
            </a:p>
          </p:txBody>
        </p:sp>
      </p:grpSp>
      <p:grpSp>
        <p:nvGrpSpPr>
          <p:cNvPr id="63" name="Group 62"/>
          <p:cNvGrpSpPr/>
          <p:nvPr/>
        </p:nvGrpSpPr>
        <p:grpSpPr>
          <a:xfrm flipV="1">
            <a:off x="4465289" y="3825035"/>
            <a:ext cx="1947765" cy="265330"/>
            <a:chOff x="767066" y="2159947"/>
            <a:chExt cx="1947765" cy="265330"/>
          </a:xfrm>
        </p:grpSpPr>
        <p:cxnSp>
          <p:nvCxnSpPr>
            <p:cNvPr id="64" name="Straight Connector 63"/>
            <p:cNvCxnSpPr/>
            <p:nvPr/>
          </p:nvCxnSpPr>
          <p:spPr>
            <a:xfrm flipV="1">
              <a:off x="816480" y="2319270"/>
              <a:ext cx="1898351" cy="35964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 flipV="1">
              <a:off x="932197" y="2317997"/>
              <a:ext cx="1782107" cy="10728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>
              <a:off x="816480" y="2159947"/>
              <a:ext cx="1897824" cy="160596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>
              <a:off x="925726" y="2231144"/>
              <a:ext cx="1787305" cy="86324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Rectangle 67"/>
            <p:cNvSpPr/>
            <p:nvPr/>
          </p:nvSpPr>
          <p:spPr>
            <a:xfrm>
              <a:off x="767066" y="2188272"/>
              <a:ext cx="216000" cy="216000"/>
            </a:xfrm>
            <a:prstGeom prst="rect">
              <a:avLst/>
            </a:prstGeom>
            <a:solidFill>
              <a:srgbClr val="FF5050">
                <a:alpha val="41000"/>
              </a:srgbClr>
            </a:solidFill>
            <a:ln>
              <a:noFill/>
            </a:ln>
            <a:scene3d>
              <a:camera prst="orthographicFront">
                <a:rot lat="1380000" lon="18000000" rev="0"/>
              </a:camera>
              <a:lightRig rig="threePt" dir="t"/>
            </a:scene3d>
            <a:sp3d>
              <a:bevelB w="0" h="381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rtl="1" fontAlgn="auto">
                <a:spcBef>
                  <a:spcPts val="0"/>
                </a:spcBef>
                <a:spcAft>
                  <a:spcPts val="0"/>
                </a:spcAft>
              </a:pPr>
              <a:endParaRPr lang="he-IL" sz="1800" b="0">
                <a:solidFill>
                  <a:prstClr val="white"/>
                </a:solidFill>
              </a:endParaRPr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4340113" y="1914766"/>
            <a:ext cx="1947765" cy="270136"/>
            <a:chOff x="767066" y="2156195"/>
            <a:chExt cx="1947765" cy="270136"/>
          </a:xfrm>
        </p:grpSpPr>
        <p:cxnSp>
          <p:nvCxnSpPr>
            <p:cNvPr id="70" name="Straight Connector 69"/>
            <p:cNvCxnSpPr/>
            <p:nvPr/>
          </p:nvCxnSpPr>
          <p:spPr>
            <a:xfrm flipV="1">
              <a:off x="919871" y="2319270"/>
              <a:ext cx="1794960" cy="43104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 flipV="1">
              <a:off x="822951" y="2317997"/>
              <a:ext cx="1891353" cy="108334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>
              <a:off x="919871" y="2156195"/>
              <a:ext cx="1794433" cy="164348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>
              <a:off x="822951" y="2233623"/>
              <a:ext cx="1890080" cy="83847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Rectangle 73"/>
            <p:cNvSpPr/>
            <p:nvPr/>
          </p:nvSpPr>
          <p:spPr>
            <a:xfrm>
              <a:off x="767066" y="2188272"/>
              <a:ext cx="216000" cy="216000"/>
            </a:xfrm>
            <a:prstGeom prst="rect">
              <a:avLst/>
            </a:prstGeom>
            <a:solidFill>
              <a:srgbClr val="FF5050">
                <a:alpha val="41000"/>
              </a:srgbClr>
            </a:solidFill>
            <a:ln>
              <a:noFill/>
            </a:ln>
            <a:scene3d>
              <a:camera prst="orthographicFront">
                <a:rot lat="1380000" lon="18000000" rev="0"/>
              </a:camera>
              <a:lightRig rig="threePt" dir="t"/>
            </a:scene3d>
            <a:sp3d>
              <a:bevelB w="0" h="381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rtl="1" fontAlgn="auto">
                <a:spcBef>
                  <a:spcPts val="0"/>
                </a:spcBef>
                <a:spcAft>
                  <a:spcPts val="0"/>
                </a:spcAft>
              </a:pPr>
              <a:endParaRPr lang="he-IL" sz="1800" b="0">
                <a:solidFill>
                  <a:prstClr val="white"/>
                </a:solidFill>
              </a:endParaRPr>
            </a:p>
          </p:txBody>
        </p:sp>
      </p:grpSp>
      <p:grpSp>
        <p:nvGrpSpPr>
          <p:cNvPr id="75" name="Group 74"/>
          <p:cNvGrpSpPr/>
          <p:nvPr/>
        </p:nvGrpSpPr>
        <p:grpSpPr>
          <a:xfrm flipV="1">
            <a:off x="4707031" y="3660626"/>
            <a:ext cx="1947765" cy="265330"/>
            <a:chOff x="767066" y="2159947"/>
            <a:chExt cx="1947765" cy="265330"/>
          </a:xfrm>
        </p:grpSpPr>
        <p:cxnSp>
          <p:nvCxnSpPr>
            <p:cNvPr id="76" name="Straight Connector 75"/>
            <p:cNvCxnSpPr/>
            <p:nvPr/>
          </p:nvCxnSpPr>
          <p:spPr>
            <a:xfrm flipV="1">
              <a:off x="816480" y="2319270"/>
              <a:ext cx="1898351" cy="35964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 flipV="1">
              <a:off x="932197" y="2317997"/>
              <a:ext cx="1782107" cy="10728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>
              <a:off x="816480" y="2159947"/>
              <a:ext cx="1897824" cy="160596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/>
          </p:nvCxnSpPr>
          <p:spPr>
            <a:xfrm>
              <a:off x="925726" y="2231144"/>
              <a:ext cx="1787305" cy="86324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Rectangle 79"/>
            <p:cNvSpPr/>
            <p:nvPr/>
          </p:nvSpPr>
          <p:spPr>
            <a:xfrm>
              <a:off x="767066" y="2188272"/>
              <a:ext cx="216000" cy="216000"/>
            </a:xfrm>
            <a:prstGeom prst="rect">
              <a:avLst/>
            </a:prstGeom>
            <a:solidFill>
              <a:srgbClr val="FF5050">
                <a:alpha val="41000"/>
              </a:srgbClr>
            </a:solidFill>
            <a:ln>
              <a:noFill/>
            </a:ln>
            <a:scene3d>
              <a:camera prst="orthographicFront">
                <a:rot lat="1380000" lon="18000000" rev="0"/>
              </a:camera>
              <a:lightRig rig="threePt" dir="t"/>
            </a:scene3d>
            <a:sp3d>
              <a:bevelB w="0" h="381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rtl="1" fontAlgn="auto">
                <a:spcBef>
                  <a:spcPts val="0"/>
                </a:spcBef>
                <a:spcAft>
                  <a:spcPts val="0"/>
                </a:spcAft>
              </a:pPr>
              <a:endParaRPr lang="he-IL" sz="1800" b="0">
                <a:solidFill>
                  <a:prstClr val="white"/>
                </a:solidFill>
              </a:endParaRPr>
            </a:p>
          </p:txBody>
        </p:sp>
      </p:grpSp>
      <p:grpSp>
        <p:nvGrpSpPr>
          <p:cNvPr id="81" name="Group 80"/>
          <p:cNvGrpSpPr/>
          <p:nvPr/>
        </p:nvGrpSpPr>
        <p:grpSpPr>
          <a:xfrm>
            <a:off x="4581855" y="1750357"/>
            <a:ext cx="1947765" cy="270136"/>
            <a:chOff x="767066" y="2156195"/>
            <a:chExt cx="1947765" cy="270136"/>
          </a:xfrm>
        </p:grpSpPr>
        <p:cxnSp>
          <p:nvCxnSpPr>
            <p:cNvPr id="82" name="Straight Connector 81"/>
            <p:cNvCxnSpPr/>
            <p:nvPr/>
          </p:nvCxnSpPr>
          <p:spPr>
            <a:xfrm flipV="1">
              <a:off x="919871" y="2319270"/>
              <a:ext cx="1794960" cy="43104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/>
          </p:nvCxnSpPr>
          <p:spPr>
            <a:xfrm flipV="1">
              <a:off x="822951" y="2317997"/>
              <a:ext cx="1891353" cy="108334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/>
            <p:nvPr/>
          </p:nvCxnSpPr>
          <p:spPr>
            <a:xfrm>
              <a:off x="919871" y="2156195"/>
              <a:ext cx="1794433" cy="164348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/>
          </p:nvCxnSpPr>
          <p:spPr>
            <a:xfrm>
              <a:off x="822951" y="2233623"/>
              <a:ext cx="1890080" cy="83847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Rectangle 85"/>
            <p:cNvSpPr/>
            <p:nvPr/>
          </p:nvSpPr>
          <p:spPr>
            <a:xfrm>
              <a:off x="767066" y="2188272"/>
              <a:ext cx="216000" cy="216000"/>
            </a:xfrm>
            <a:prstGeom prst="rect">
              <a:avLst/>
            </a:prstGeom>
            <a:solidFill>
              <a:srgbClr val="FF5050">
                <a:alpha val="41000"/>
              </a:srgbClr>
            </a:solidFill>
            <a:ln>
              <a:noFill/>
            </a:ln>
            <a:scene3d>
              <a:camera prst="orthographicFront">
                <a:rot lat="1380000" lon="18000000" rev="0"/>
              </a:camera>
              <a:lightRig rig="threePt" dir="t"/>
            </a:scene3d>
            <a:sp3d>
              <a:bevelB w="0" h="381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rtl="1" fontAlgn="auto">
                <a:spcBef>
                  <a:spcPts val="0"/>
                </a:spcBef>
                <a:spcAft>
                  <a:spcPts val="0"/>
                </a:spcAft>
              </a:pPr>
              <a:endParaRPr lang="he-IL" sz="1800" b="0">
                <a:solidFill>
                  <a:prstClr val="white"/>
                </a:solidFill>
              </a:endParaRPr>
            </a:p>
          </p:txBody>
        </p:sp>
      </p:grpSp>
      <p:grpSp>
        <p:nvGrpSpPr>
          <p:cNvPr id="87" name="Group 86"/>
          <p:cNvGrpSpPr/>
          <p:nvPr/>
        </p:nvGrpSpPr>
        <p:grpSpPr>
          <a:xfrm flipV="1">
            <a:off x="4917220" y="3504644"/>
            <a:ext cx="1947765" cy="265330"/>
            <a:chOff x="767066" y="2159947"/>
            <a:chExt cx="1947765" cy="265330"/>
          </a:xfrm>
        </p:grpSpPr>
        <p:cxnSp>
          <p:nvCxnSpPr>
            <p:cNvPr id="88" name="Straight Connector 87"/>
            <p:cNvCxnSpPr/>
            <p:nvPr/>
          </p:nvCxnSpPr>
          <p:spPr>
            <a:xfrm flipV="1">
              <a:off x="816480" y="2319270"/>
              <a:ext cx="1898351" cy="35964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/>
            <p:nvPr/>
          </p:nvCxnSpPr>
          <p:spPr>
            <a:xfrm flipV="1">
              <a:off x="932197" y="2317997"/>
              <a:ext cx="1782107" cy="10728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/>
            <p:nvPr/>
          </p:nvCxnSpPr>
          <p:spPr>
            <a:xfrm>
              <a:off x="816480" y="2159947"/>
              <a:ext cx="1897824" cy="160596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/>
            <p:nvPr/>
          </p:nvCxnSpPr>
          <p:spPr>
            <a:xfrm>
              <a:off x="925726" y="2231144"/>
              <a:ext cx="1787305" cy="86324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Rectangle 91"/>
            <p:cNvSpPr/>
            <p:nvPr/>
          </p:nvSpPr>
          <p:spPr>
            <a:xfrm>
              <a:off x="767066" y="2188272"/>
              <a:ext cx="216000" cy="216000"/>
            </a:xfrm>
            <a:prstGeom prst="rect">
              <a:avLst/>
            </a:prstGeom>
            <a:solidFill>
              <a:srgbClr val="FF5050">
                <a:alpha val="41000"/>
              </a:srgbClr>
            </a:solidFill>
            <a:ln>
              <a:noFill/>
            </a:ln>
            <a:scene3d>
              <a:camera prst="orthographicFront">
                <a:rot lat="1380000" lon="18000000" rev="0"/>
              </a:camera>
              <a:lightRig rig="threePt" dir="t"/>
            </a:scene3d>
            <a:sp3d>
              <a:bevelB w="0" h="381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rtl="1" fontAlgn="auto">
                <a:spcBef>
                  <a:spcPts val="0"/>
                </a:spcBef>
                <a:spcAft>
                  <a:spcPts val="0"/>
                </a:spcAft>
              </a:pPr>
              <a:endParaRPr lang="he-IL" sz="1800" b="0">
                <a:solidFill>
                  <a:prstClr val="white"/>
                </a:solidFill>
              </a:endParaRPr>
            </a:p>
          </p:txBody>
        </p:sp>
      </p:grpSp>
      <p:grpSp>
        <p:nvGrpSpPr>
          <p:cNvPr id="93" name="Group 92"/>
          <p:cNvGrpSpPr/>
          <p:nvPr/>
        </p:nvGrpSpPr>
        <p:grpSpPr>
          <a:xfrm>
            <a:off x="4823794" y="1594375"/>
            <a:ext cx="1947765" cy="270136"/>
            <a:chOff x="767066" y="2156195"/>
            <a:chExt cx="1947765" cy="270136"/>
          </a:xfrm>
        </p:grpSpPr>
        <p:cxnSp>
          <p:nvCxnSpPr>
            <p:cNvPr id="94" name="Straight Connector 93"/>
            <p:cNvCxnSpPr/>
            <p:nvPr/>
          </p:nvCxnSpPr>
          <p:spPr>
            <a:xfrm flipV="1">
              <a:off x="919871" y="2319270"/>
              <a:ext cx="1794960" cy="43104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/>
            <p:nvPr/>
          </p:nvCxnSpPr>
          <p:spPr>
            <a:xfrm flipV="1">
              <a:off x="822951" y="2317997"/>
              <a:ext cx="1891353" cy="108334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/>
            <p:cNvCxnSpPr/>
            <p:nvPr/>
          </p:nvCxnSpPr>
          <p:spPr>
            <a:xfrm>
              <a:off x="919871" y="2156195"/>
              <a:ext cx="1794433" cy="164348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/>
            <p:nvPr/>
          </p:nvCxnSpPr>
          <p:spPr>
            <a:xfrm>
              <a:off x="822951" y="2233623"/>
              <a:ext cx="1890080" cy="83847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Rectangle 97"/>
            <p:cNvSpPr/>
            <p:nvPr/>
          </p:nvSpPr>
          <p:spPr>
            <a:xfrm>
              <a:off x="767066" y="2188272"/>
              <a:ext cx="216000" cy="216000"/>
            </a:xfrm>
            <a:prstGeom prst="rect">
              <a:avLst/>
            </a:prstGeom>
            <a:solidFill>
              <a:srgbClr val="FF5050">
                <a:alpha val="41000"/>
              </a:srgbClr>
            </a:solidFill>
            <a:ln>
              <a:noFill/>
            </a:ln>
            <a:scene3d>
              <a:camera prst="orthographicFront">
                <a:rot lat="1380000" lon="18000000" rev="0"/>
              </a:camera>
              <a:lightRig rig="threePt" dir="t"/>
            </a:scene3d>
            <a:sp3d>
              <a:bevelB w="0" h="381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rtl="1" fontAlgn="auto">
                <a:spcBef>
                  <a:spcPts val="0"/>
                </a:spcBef>
                <a:spcAft>
                  <a:spcPts val="0"/>
                </a:spcAft>
              </a:pPr>
              <a:endParaRPr lang="he-IL" sz="1800" b="0">
                <a:solidFill>
                  <a:prstClr val="white"/>
                </a:solidFill>
              </a:endParaRPr>
            </a:p>
          </p:txBody>
        </p:sp>
      </p:grpSp>
      <p:sp>
        <p:nvSpPr>
          <p:cNvPr id="99" name="Rectangle 98"/>
          <p:cNvSpPr/>
          <p:nvPr/>
        </p:nvSpPr>
        <p:spPr>
          <a:xfrm flipV="1">
            <a:off x="4120569" y="1702412"/>
            <a:ext cx="234000" cy="2139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  <a:scene3d>
            <a:camera prst="orthographicFront">
              <a:rot lat="1380000" lon="180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rtl="1" fontAlgn="auto">
              <a:spcBef>
                <a:spcPts val="0"/>
              </a:spcBef>
              <a:spcAft>
                <a:spcPts val="0"/>
              </a:spcAft>
            </a:pPr>
            <a:endParaRPr lang="he-IL" sz="1800" b="0" dirty="0">
              <a:solidFill>
                <a:prstClr val="white"/>
              </a:solidFill>
            </a:endParaRPr>
          </a:p>
        </p:txBody>
      </p:sp>
      <p:sp>
        <p:nvSpPr>
          <p:cNvPr id="100" name="Rectangle 99"/>
          <p:cNvSpPr/>
          <p:nvPr/>
        </p:nvSpPr>
        <p:spPr>
          <a:xfrm>
            <a:off x="4476692" y="1691510"/>
            <a:ext cx="234000" cy="2143719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  <a:scene3d>
            <a:camera prst="orthographicFront">
              <a:rot lat="1380000" lon="180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rtl="1" fontAlgn="auto">
              <a:spcBef>
                <a:spcPts val="0"/>
              </a:spcBef>
              <a:spcAft>
                <a:spcPts val="0"/>
              </a:spcAft>
            </a:pPr>
            <a:endParaRPr lang="he-IL" sz="1800" b="0" dirty="0">
              <a:solidFill>
                <a:prstClr val="white"/>
              </a:solidFill>
            </a:endParaRPr>
          </a:p>
        </p:txBody>
      </p:sp>
      <p:sp>
        <p:nvSpPr>
          <p:cNvPr id="101" name="Rectangle 100"/>
          <p:cNvSpPr/>
          <p:nvPr/>
        </p:nvSpPr>
        <p:spPr>
          <a:xfrm>
            <a:off x="4002536" y="2012880"/>
            <a:ext cx="234000" cy="2143719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  <a:scene3d>
            <a:camera prst="orthographicFront">
              <a:rot lat="1380000" lon="180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rtl="1" fontAlgn="auto">
              <a:spcBef>
                <a:spcPts val="0"/>
              </a:spcBef>
              <a:spcAft>
                <a:spcPts val="0"/>
              </a:spcAft>
            </a:pPr>
            <a:endParaRPr lang="he-IL" sz="1800" b="0" dirty="0">
              <a:solidFill>
                <a:prstClr val="white"/>
              </a:solidFill>
            </a:endParaRPr>
          </a:p>
        </p:txBody>
      </p:sp>
      <p:sp>
        <p:nvSpPr>
          <p:cNvPr id="102" name="Rectangle 101"/>
          <p:cNvSpPr/>
          <p:nvPr/>
        </p:nvSpPr>
        <p:spPr>
          <a:xfrm>
            <a:off x="4244278" y="1848471"/>
            <a:ext cx="234000" cy="2143719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  <a:scene3d>
            <a:camera prst="orthographicFront">
              <a:rot lat="1380000" lon="180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rtl="1" fontAlgn="auto">
              <a:spcBef>
                <a:spcPts val="0"/>
              </a:spcBef>
              <a:spcAft>
                <a:spcPts val="0"/>
              </a:spcAft>
            </a:pPr>
            <a:endParaRPr lang="he-IL" sz="1800" b="0" dirty="0">
              <a:solidFill>
                <a:prstClr val="white"/>
              </a:solidFill>
            </a:endParaRPr>
          </a:p>
        </p:txBody>
      </p:sp>
      <p:sp>
        <p:nvSpPr>
          <p:cNvPr id="103" name="Rectangle 102"/>
          <p:cNvSpPr/>
          <p:nvPr/>
        </p:nvSpPr>
        <p:spPr>
          <a:xfrm flipV="1">
            <a:off x="4362311" y="1538003"/>
            <a:ext cx="234000" cy="2139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  <a:scene3d>
            <a:camera prst="orthographicFront">
              <a:rot lat="1380000" lon="180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rtl="1" fontAlgn="auto">
              <a:spcBef>
                <a:spcPts val="0"/>
              </a:spcBef>
              <a:spcAft>
                <a:spcPts val="0"/>
              </a:spcAft>
            </a:pPr>
            <a:endParaRPr lang="he-IL" sz="1800" b="0" dirty="0">
              <a:solidFill>
                <a:prstClr val="white"/>
              </a:solidFill>
            </a:endParaRPr>
          </a:p>
        </p:txBody>
      </p:sp>
      <p:sp>
        <p:nvSpPr>
          <p:cNvPr id="104" name="Rectangle 103"/>
          <p:cNvSpPr/>
          <p:nvPr/>
        </p:nvSpPr>
        <p:spPr>
          <a:xfrm>
            <a:off x="3529703" y="2334558"/>
            <a:ext cx="234000" cy="2143719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  <a:scene3d>
            <a:camera prst="orthographicFront">
              <a:rot lat="1380000" lon="180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rtl="1" fontAlgn="auto">
              <a:spcBef>
                <a:spcPts val="0"/>
              </a:spcBef>
              <a:spcAft>
                <a:spcPts val="0"/>
              </a:spcAft>
            </a:pPr>
            <a:endParaRPr lang="he-IL" sz="1800" b="0" dirty="0">
              <a:solidFill>
                <a:prstClr val="white"/>
              </a:solidFill>
            </a:endParaRPr>
          </a:p>
        </p:txBody>
      </p:sp>
      <p:sp>
        <p:nvSpPr>
          <p:cNvPr id="105" name="Rectangle 104"/>
          <p:cNvSpPr/>
          <p:nvPr/>
        </p:nvSpPr>
        <p:spPr>
          <a:xfrm>
            <a:off x="3529703" y="2191888"/>
            <a:ext cx="234000" cy="234571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  <a:scene3d>
            <a:camera prst="orthographicFront">
              <a:rot lat="1380000" lon="180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rtl="1" fontAlgn="auto">
              <a:spcBef>
                <a:spcPts val="0"/>
              </a:spcBef>
              <a:spcAft>
                <a:spcPts val="0"/>
              </a:spcAft>
            </a:pPr>
            <a:endParaRPr lang="he-IL" sz="1800" b="0" dirty="0">
              <a:solidFill>
                <a:prstClr val="white"/>
              </a:solidFill>
            </a:endParaRPr>
          </a:p>
        </p:txBody>
      </p:sp>
      <p:sp>
        <p:nvSpPr>
          <p:cNvPr id="106" name="Rectangle 105"/>
          <p:cNvSpPr/>
          <p:nvPr/>
        </p:nvSpPr>
        <p:spPr>
          <a:xfrm flipV="1">
            <a:off x="3647736" y="2024090"/>
            <a:ext cx="234000" cy="2139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  <a:scene3d>
            <a:camera prst="orthographicFront">
              <a:rot lat="1380000" lon="180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rtl="1" fontAlgn="auto">
              <a:spcBef>
                <a:spcPts val="0"/>
              </a:spcBef>
              <a:spcAft>
                <a:spcPts val="0"/>
              </a:spcAft>
            </a:pPr>
            <a:endParaRPr lang="he-IL" sz="1800" b="0" dirty="0">
              <a:solidFill>
                <a:prstClr val="white"/>
              </a:solidFill>
            </a:endParaRPr>
          </a:p>
        </p:txBody>
      </p:sp>
      <p:sp>
        <p:nvSpPr>
          <p:cNvPr id="107" name="Rectangle 106"/>
          <p:cNvSpPr/>
          <p:nvPr/>
        </p:nvSpPr>
        <p:spPr>
          <a:xfrm>
            <a:off x="3649525" y="4066671"/>
            <a:ext cx="234000" cy="277719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  <a:scene3d>
            <a:camera prst="orthographicFront">
              <a:rot lat="1380000" lon="180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rtl="1" fontAlgn="auto">
              <a:spcBef>
                <a:spcPts val="0"/>
              </a:spcBef>
              <a:spcAft>
                <a:spcPts val="0"/>
              </a:spcAft>
            </a:pPr>
            <a:endParaRPr lang="he-IL" sz="1800" b="0" dirty="0">
              <a:solidFill>
                <a:prstClr val="white"/>
              </a:solidFill>
            </a:endParaRPr>
          </a:p>
        </p:txBody>
      </p:sp>
      <p:sp>
        <p:nvSpPr>
          <p:cNvPr id="108" name="Rectangle 107"/>
          <p:cNvSpPr/>
          <p:nvPr/>
        </p:nvSpPr>
        <p:spPr>
          <a:xfrm>
            <a:off x="3768734" y="2167294"/>
            <a:ext cx="234000" cy="2143719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  <a:scene3d>
            <a:camera prst="orthographicFront">
              <a:rot lat="1380000" lon="180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rtl="1" fontAlgn="auto">
              <a:spcBef>
                <a:spcPts val="0"/>
              </a:spcBef>
              <a:spcAft>
                <a:spcPts val="0"/>
              </a:spcAft>
            </a:pPr>
            <a:endParaRPr lang="he-IL" sz="1800" b="0" dirty="0">
              <a:solidFill>
                <a:prstClr val="white"/>
              </a:solidFill>
            </a:endParaRPr>
          </a:p>
        </p:txBody>
      </p:sp>
      <p:sp>
        <p:nvSpPr>
          <p:cNvPr id="109" name="Rectangle 108"/>
          <p:cNvSpPr/>
          <p:nvPr/>
        </p:nvSpPr>
        <p:spPr>
          <a:xfrm>
            <a:off x="3768734" y="2024624"/>
            <a:ext cx="234000" cy="234571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  <a:scene3d>
            <a:camera prst="orthographicFront">
              <a:rot lat="1380000" lon="180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rtl="1" fontAlgn="auto">
              <a:spcBef>
                <a:spcPts val="0"/>
              </a:spcBef>
              <a:spcAft>
                <a:spcPts val="0"/>
              </a:spcAft>
            </a:pPr>
            <a:endParaRPr lang="he-IL" sz="1800" b="0" dirty="0">
              <a:solidFill>
                <a:prstClr val="white"/>
              </a:solidFill>
            </a:endParaRPr>
          </a:p>
        </p:txBody>
      </p:sp>
      <p:sp>
        <p:nvSpPr>
          <p:cNvPr id="110" name="Rectangle 109"/>
          <p:cNvSpPr/>
          <p:nvPr/>
        </p:nvSpPr>
        <p:spPr>
          <a:xfrm flipV="1">
            <a:off x="3886767" y="1856826"/>
            <a:ext cx="234000" cy="2139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  <a:scene3d>
            <a:camera prst="orthographicFront">
              <a:rot lat="1380000" lon="180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rtl="1" fontAlgn="auto">
              <a:spcBef>
                <a:spcPts val="0"/>
              </a:spcBef>
              <a:spcAft>
                <a:spcPts val="0"/>
              </a:spcAft>
            </a:pPr>
            <a:endParaRPr lang="he-IL" sz="1800" b="0" dirty="0">
              <a:solidFill>
                <a:prstClr val="white"/>
              </a:solidFill>
            </a:endParaRPr>
          </a:p>
        </p:txBody>
      </p:sp>
      <p:sp>
        <p:nvSpPr>
          <p:cNvPr id="111" name="Rectangle 110"/>
          <p:cNvSpPr/>
          <p:nvPr/>
        </p:nvSpPr>
        <p:spPr>
          <a:xfrm>
            <a:off x="3888556" y="3899407"/>
            <a:ext cx="234000" cy="277719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  <a:scene3d>
            <a:camera prst="orthographicFront">
              <a:rot lat="1380000" lon="180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rtl="1" fontAlgn="auto">
              <a:spcBef>
                <a:spcPts val="0"/>
              </a:spcBef>
              <a:spcAft>
                <a:spcPts val="0"/>
              </a:spcAft>
            </a:pPr>
            <a:endParaRPr lang="he-IL" sz="1800" b="0" dirty="0">
              <a:solidFill>
                <a:prstClr val="white"/>
              </a:solidFill>
            </a:endParaRPr>
          </a:p>
        </p:txBody>
      </p:sp>
      <p:sp>
        <p:nvSpPr>
          <p:cNvPr id="112" name="Rectangle 111"/>
          <p:cNvSpPr/>
          <p:nvPr/>
        </p:nvSpPr>
        <p:spPr>
          <a:xfrm>
            <a:off x="4002536" y="1870210"/>
            <a:ext cx="234000" cy="234571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  <a:scene3d>
            <a:camera prst="orthographicFront">
              <a:rot lat="1380000" lon="180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rtl="1" fontAlgn="auto">
              <a:spcBef>
                <a:spcPts val="0"/>
              </a:spcBef>
              <a:spcAft>
                <a:spcPts val="0"/>
              </a:spcAft>
            </a:pPr>
            <a:endParaRPr lang="he-IL" sz="1800" b="0" dirty="0">
              <a:solidFill>
                <a:prstClr val="white"/>
              </a:solidFill>
            </a:endParaRPr>
          </a:p>
        </p:txBody>
      </p:sp>
      <p:sp>
        <p:nvSpPr>
          <p:cNvPr id="113" name="Rectangle 112"/>
          <p:cNvSpPr/>
          <p:nvPr/>
        </p:nvSpPr>
        <p:spPr>
          <a:xfrm>
            <a:off x="4122358" y="3744993"/>
            <a:ext cx="234000" cy="277719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  <a:scene3d>
            <a:camera prst="orthographicFront">
              <a:rot lat="1380000" lon="180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rtl="1" fontAlgn="auto">
              <a:spcBef>
                <a:spcPts val="0"/>
              </a:spcBef>
              <a:spcAft>
                <a:spcPts val="0"/>
              </a:spcAft>
            </a:pPr>
            <a:endParaRPr lang="he-IL" sz="1800" b="0" dirty="0">
              <a:solidFill>
                <a:prstClr val="white"/>
              </a:solidFill>
            </a:endParaRPr>
          </a:p>
        </p:txBody>
      </p:sp>
      <p:sp>
        <p:nvSpPr>
          <p:cNvPr id="114" name="Rectangle 113"/>
          <p:cNvSpPr/>
          <p:nvPr/>
        </p:nvSpPr>
        <p:spPr>
          <a:xfrm>
            <a:off x="4244278" y="1705801"/>
            <a:ext cx="234000" cy="234571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  <a:scene3d>
            <a:camera prst="orthographicFront">
              <a:rot lat="1380000" lon="180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rtl="1" fontAlgn="auto">
              <a:spcBef>
                <a:spcPts val="0"/>
              </a:spcBef>
              <a:spcAft>
                <a:spcPts val="0"/>
              </a:spcAft>
            </a:pPr>
            <a:endParaRPr lang="he-IL" sz="1800" b="0" dirty="0">
              <a:solidFill>
                <a:prstClr val="white"/>
              </a:solidFill>
            </a:endParaRPr>
          </a:p>
        </p:txBody>
      </p:sp>
      <p:sp>
        <p:nvSpPr>
          <p:cNvPr id="115" name="Rectangle 114"/>
          <p:cNvSpPr/>
          <p:nvPr/>
        </p:nvSpPr>
        <p:spPr>
          <a:xfrm>
            <a:off x="4364100" y="3580584"/>
            <a:ext cx="234000" cy="277719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  <a:scene3d>
            <a:camera prst="orthographicFront">
              <a:rot lat="1380000" lon="180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rtl="1" fontAlgn="auto">
              <a:spcBef>
                <a:spcPts val="0"/>
              </a:spcBef>
              <a:spcAft>
                <a:spcPts val="0"/>
              </a:spcAft>
            </a:pPr>
            <a:endParaRPr lang="he-IL" sz="1800" b="0" dirty="0">
              <a:solidFill>
                <a:prstClr val="white"/>
              </a:solidFill>
            </a:endParaRPr>
          </a:p>
        </p:txBody>
      </p:sp>
      <p:sp>
        <p:nvSpPr>
          <p:cNvPr id="116" name="Rectangle 115"/>
          <p:cNvSpPr/>
          <p:nvPr/>
        </p:nvSpPr>
        <p:spPr>
          <a:xfrm>
            <a:off x="4476692" y="1540294"/>
            <a:ext cx="234000" cy="234571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  <a:scene3d>
            <a:camera prst="orthographicFront">
              <a:rot lat="1380000" lon="180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rtl="1" fontAlgn="auto">
              <a:spcBef>
                <a:spcPts val="0"/>
              </a:spcBef>
              <a:spcAft>
                <a:spcPts val="0"/>
              </a:spcAft>
            </a:pPr>
            <a:endParaRPr lang="he-IL" sz="1800" b="0" dirty="0">
              <a:solidFill>
                <a:prstClr val="white"/>
              </a:solidFill>
            </a:endParaRPr>
          </a:p>
        </p:txBody>
      </p:sp>
      <p:sp>
        <p:nvSpPr>
          <p:cNvPr id="117" name="Rectangle 116"/>
          <p:cNvSpPr/>
          <p:nvPr/>
        </p:nvSpPr>
        <p:spPr>
          <a:xfrm flipV="1">
            <a:off x="4607425" y="1385196"/>
            <a:ext cx="234000" cy="2139696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  <a:scene3d>
            <a:camera prst="orthographicFront">
              <a:rot lat="1380000" lon="180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rtl="1" fontAlgn="auto">
              <a:spcBef>
                <a:spcPts val="0"/>
              </a:spcBef>
              <a:spcAft>
                <a:spcPts val="0"/>
              </a:spcAft>
            </a:pPr>
            <a:endParaRPr lang="he-IL" sz="1800" b="0" dirty="0">
              <a:solidFill>
                <a:prstClr val="white"/>
              </a:solidFill>
            </a:endParaRPr>
          </a:p>
        </p:txBody>
      </p:sp>
      <p:sp>
        <p:nvSpPr>
          <p:cNvPr id="118" name="Rectangle 117"/>
          <p:cNvSpPr/>
          <p:nvPr/>
        </p:nvSpPr>
        <p:spPr>
          <a:xfrm>
            <a:off x="4596514" y="3415077"/>
            <a:ext cx="234000" cy="277719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  <a:scene3d>
            <a:camera prst="orthographicFront">
              <a:rot lat="1380000" lon="180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rtl="1" fontAlgn="auto">
              <a:spcBef>
                <a:spcPts val="0"/>
              </a:spcBef>
              <a:spcAft>
                <a:spcPts val="0"/>
              </a:spcAft>
            </a:pPr>
            <a:endParaRPr lang="he-IL" sz="1800" b="0" dirty="0">
              <a:solidFill>
                <a:prstClr val="white"/>
              </a:solidFill>
            </a:endParaRPr>
          </a:p>
        </p:txBody>
      </p:sp>
      <p:grpSp>
        <p:nvGrpSpPr>
          <p:cNvPr id="119" name="Group 118"/>
          <p:cNvGrpSpPr/>
          <p:nvPr/>
        </p:nvGrpSpPr>
        <p:grpSpPr>
          <a:xfrm flipV="1">
            <a:off x="1823683" y="4071353"/>
            <a:ext cx="1947765" cy="265330"/>
            <a:chOff x="767066" y="2159947"/>
            <a:chExt cx="1947765" cy="265330"/>
          </a:xfrm>
        </p:grpSpPr>
        <p:cxnSp>
          <p:nvCxnSpPr>
            <p:cNvPr id="120" name="Straight Connector 119"/>
            <p:cNvCxnSpPr/>
            <p:nvPr/>
          </p:nvCxnSpPr>
          <p:spPr>
            <a:xfrm flipV="1">
              <a:off x="816480" y="2319270"/>
              <a:ext cx="1898351" cy="35964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/>
            <p:cNvCxnSpPr/>
            <p:nvPr/>
          </p:nvCxnSpPr>
          <p:spPr>
            <a:xfrm flipV="1">
              <a:off x="932197" y="2317997"/>
              <a:ext cx="1782107" cy="10728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/>
            <p:nvPr/>
          </p:nvCxnSpPr>
          <p:spPr>
            <a:xfrm>
              <a:off x="816480" y="2159947"/>
              <a:ext cx="1897824" cy="160596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/>
            <p:nvPr/>
          </p:nvCxnSpPr>
          <p:spPr>
            <a:xfrm>
              <a:off x="925726" y="2231144"/>
              <a:ext cx="1787305" cy="86324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5" name="Rectangle 124"/>
            <p:cNvSpPr/>
            <p:nvPr/>
          </p:nvSpPr>
          <p:spPr>
            <a:xfrm>
              <a:off x="767066" y="2188272"/>
              <a:ext cx="216000" cy="216000"/>
            </a:xfrm>
            <a:prstGeom prst="rect">
              <a:avLst/>
            </a:prstGeom>
            <a:solidFill>
              <a:srgbClr val="FF5050">
                <a:alpha val="41000"/>
              </a:srgbClr>
            </a:solidFill>
            <a:ln>
              <a:noFill/>
            </a:ln>
            <a:scene3d>
              <a:camera prst="orthographicFront">
                <a:rot lat="1380000" lon="18000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rtl="1" fontAlgn="auto">
                <a:spcBef>
                  <a:spcPts val="0"/>
                </a:spcBef>
                <a:spcAft>
                  <a:spcPts val="0"/>
                </a:spcAft>
              </a:pPr>
              <a:endParaRPr lang="he-IL" sz="1800" b="0">
                <a:solidFill>
                  <a:prstClr val="white"/>
                </a:solidFill>
              </a:endParaRPr>
            </a:p>
          </p:txBody>
        </p:sp>
      </p:grpSp>
      <p:grpSp>
        <p:nvGrpSpPr>
          <p:cNvPr id="126" name="Group 125"/>
          <p:cNvGrpSpPr/>
          <p:nvPr/>
        </p:nvGrpSpPr>
        <p:grpSpPr>
          <a:xfrm>
            <a:off x="1698507" y="2161084"/>
            <a:ext cx="1947765" cy="270136"/>
            <a:chOff x="767066" y="2156195"/>
            <a:chExt cx="1947765" cy="270136"/>
          </a:xfrm>
        </p:grpSpPr>
        <p:cxnSp>
          <p:nvCxnSpPr>
            <p:cNvPr id="127" name="Straight Connector 126"/>
            <p:cNvCxnSpPr/>
            <p:nvPr/>
          </p:nvCxnSpPr>
          <p:spPr>
            <a:xfrm flipV="1">
              <a:off x="919871" y="2319270"/>
              <a:ext cx="1794960" cy="43104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/>
            <p:nvPr/>
          </p:nvCxnSpPr>
          <p:spPr>
            <a:xfrm flipV="1">
              <a:off x="822951" y="2317997"/>
              <a:ext cx="1891353" cy="108334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/>
            <p:cNvCxnSpPr/>
            <p:nvPr/>
          </p:nvCxnSpPr>
          <p:spPr>
            <a:xfrm>
              <a:off x="919871" y="2156195"/>
              <a:ext cx="1794433" cy="164348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/>
            <p:cNvCxnSpPr/>
            <p:nvPr/>
          </p:nvCxnSpPr>
          <p:spPr>
            <a:xfrm>
              <a:off x="822951" y="2233623"/>
              <a:ext cx="1890080" cy="83847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1" name="Rectangle 130"/>
            <p:cNvSpPr/>
            <p:nvPr/>
          </p:nvSpPr>
          <p:spPr>
            <a:xfrm>
              <a:off x="767066" y="2188272"/>
              <a:ext cx="216000" cy="216000"/>
            </a:xfrm>
            <a:prstGeom prst="rect">
              <a:avLst/>
            </a:prstGeom>
            <a:solidFill>
              <a:srgbClr val="FF5050">
                <a:alpha val="41000"/>
              </a:srgbClr>
            </a:solidFill>
            <a:ln>
              <a:noFill/>
            </a:ln>
            <a:scene3d>
              <a:camera prst="orthographicFront">
                <a:rot lat="1380000" lon="18000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rtl="1" fontAlgn="auto">
                <a:spcBef>
                  <a:spcPts val="0"/>
                </a:spcBef>
                <a:spcAft>
                  <a:spcPts val="0"/>
                </a:spcAft>
              </a:pPr>
              <a:endParaRPr lang="he-IL" sz="1800" b="0">
                <a:solidFill>
                  <a:prstClr val="white"/>
                </a:solidFill>
              </a:endParaRPr>
            </a:p>
          </p:txBody>
        </p:sp>
      </p:grpSp>
      <p:grpSp>
        <p:nvGrpSpPr>
          <p:cNvPr id="133" name="Group 132"/>
          <p:cNvGrpSpPr/>
          <p:nvPr/>
        </p:nvGrpSpPr>
        <p:grpSpPr>
          <a:xfrm flipV="1">
            <a:off x="2062714" y="3904089"/>
            <a:ext cx="1947765" cy="265330"/>
            <a:chOff x="767066" y="2159947"/>
            <a:chExt cx="1947765" cy="265330"/>
          </a:xfrm>
        </p:grpSpPr>
        <p:cxnSp>
          <p:nvCxnSpPr>
            <p:cNvPr id="134" name="Straight Connector 133"/>
            <p:cNvCxnSpPr/>
            <p:nvPr/>
          </p:nvCxnSpPr>
          <p:spPr>
            <a:xfrm flipV="1">
              <a:off x="816480" y="2319270"/>
              <a:ext cx="1898351" cy="35964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/>
            <p:cNvCxnSpPr/>
            <p:nvPr/>
          </p:nvCxnSpPr>
          <p:spPr>
            <a:xfrm flipV="1">
              <a:off x="932197" y="2317997"/>
              <a:ext cx="1782107" cy="10728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/>
            <p:cNvCxnSpPr/>
            <p:nvPr/>
          </p:nvCxnSpPr>
          <p:spPr>
            <a:xfrm>
              <a:off x="816480" y="2159947"/>
              <a:ext cx="1897824" cy="160596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/>
            <p:cNvCxnSpPr/>
            <p:nvPr/>
          </p:nvCxnSpPr>
          <p:spPr>
            <a:xfrm>
              <a:off x="925726" y="2231144"/>
              <a:ext cx="1787305" cy="86324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Rectangle 137"/>
            <p:cNvSpPr/>
            <p:nvPr/>
          </p:nvSpPr>
          <p:spPr>
            <a:xfrm>
              <a:off x="767066" y="2188272"/>
              <a:ext cx="216000" cy="216000"/>
            </a:xfrm>
            <a:prstGeom prst="rect">
              <a:avLst/>
            </a:prstGeom>
            <a:solidFill>
              <a:srgbClr val="FF5050">
                <a:alpha val="41000"/>
              </a:srgbClr>
            </a:solidFill>
            <a:ln>
              <a:noFill/>
            </a:ln>
            <a:scene3d>
              <a:camera prst="orthographicFront">
                <a:rot lat="1380000" lon="18000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rtl="1" fontAlgn="auto">
                <a:spcBef>
                  <a:spcPts val="0"/>
                </a:spcBef>
                <a:spcAft>
                  <a:spcPts val="0"/>
                </a:spcAft>
              </a:pPr>
              <a:endParaRPr lang="he-IL" sz="1800" b="0">
                <a:solidFill>
                  <a:prstClr val="white"/>
                </a:solidFill>
              </a:endParaRPr>
            </a:p>
          </p:txBody>
        </p:sp>
      </p:grpSp>
      <p:grpSp>
        <p:nvGrpSpPr>
          <p:cNvPr id="139" name="Group 138"/>
          <p:cNvGrpSpPr/>
          <p:nvPr/>
        </p:nvGrpSpPr>
        <p:grpSpPr>
          <a:xfrm>
            <a:off x="1937538" y="1993820"/>
            <a:ext cx="1947765" cy="270136"/>
            <a:chOff x="767066" y="2156195"/>
            <a:chExt cx="1947765" cy="270136"/>
          </a:xfrm>
        </p:grpSpPr>
        <p:cxnSp>
          <p:nvCxnSpPr>
            <p:cNvPr id="140" name="Straight Connector 139"/>
            <p:cNvCxnSpPr/>
            <p:nvPr/>
          </p:nvCxnSpPr>
          <p:spPr>
            <a:xfrm flipV="1">
              <a:off x="919871" y="2319270"/>
              <a:ext cx="1794960" cy="43104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/>
            <p:cNvCxnSpPr/>
            <p:nvPr/>
          </p:nvCxnSpPr>
          <p:spPr>
            <a:xfrm flipV="1">
              <a:off x="822951" y="2317997"/>
              <a:ext cx="1891353" cy="108334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/>
            <p:cNvCxnSpPr/>
            <p:nvPr/>
          </p:nvCxnSpPr>
          <p:spPr>
            <a:xfrm>
              <a:off x="919871" y="2156195"/>
              <a:ext cx="1794433" cy="164348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/>
            <p:cNvCxnSpPr/>
            <p:nvPr/>
          </p:nvCxnSpPr>
          <p:spPr>
            <a:xfrm>
              <a:off x="822951" y="2233623"/>
              <a:ext cx="1890080" cy="83847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4" name="Rectangle 143"/>
            <p:cNvSpPr/>
            <p:nvPr/>
          </p:nvSpPr>
          <p:spPr>
            <a:xfrm>
              <a:off x="767066" y="2188272"/>
              <a:ext cx="216000" cy="216000"/>
            </a:xfrm>
            <a:prstGeom prst="rect">
              <a:avLst/>
            </a:prstGeom>
            <a:solidFill>
              <a:srgbClr val="FF5050">
                <a:alpha val="41000"/>
              </a:srgbClr>
            </a:solidFill>
            <a:ln>
              <a:noFill/>
            </a:ln>
            <a:scene3d>
              <a:camera prst="orthographicFront">
                <a:rot lat="1380000" lon="18000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rtl="1" fontAlgn="auto">
                <a:spcBef>
                  <a:spcPts val="0"/>
                </a:spcBef>
                <a:spcAft>
                  <a:spcPts val="0"/>
                </a:spcAft>
              </a:pPr>
              <a:endParaRPr lang="he-IL" sz="1800" b="0">
                <a:solidFill>
                  <a:prstClr val="white"/>
                </a:solidFill>
              </a:endParaRPr>
            </a:p>
          </p:txBody>
        </p:sp>
      </p:grpSp>
      <p:grpSp>
        <p:nvGrpSpPr>
          <p:cNvPr id="145" name="Group 144"/>
          <p:cNvGrpSpPr/>
          <p:nvPr/>
        </p:nvGrpSpPr>
        <p:grpSpPr>
          <a:xfrm flipV="1">
            <a:off x="2296516" y="3749675"/>
            <a:ext cx="1947765" cy="265330"/>
            <a:chOff x="767066" y="2159947"/>
            <a:chExt cx="1947765" cy="265330"/>
          </a:xfrm>
        </p:grpSpPr>
        <p:cxnSp>
          <p:nvCxnSpPr>
            <p:cNvPr id="146" name="Straight Connector 145"/>
            <p:cNvCxnSpPr/>
            <p:nvPr/>
          </p:nvCxnSpPr>
          <p:spPr>
            <a:xfrm flipV="1">
              <a:off x="816480" y="2319270"/>
              <a:ext cx="1898351" cy="35964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/>
            <p:cNvCxnSpPr/>
            <p:nvPr/>
          </p:nvCxnSpPr>
          <p:spPr>
            <a:xfrm flipV="1">
              <a:off x="932197" y="2317997"/>
              <a:ext cx="1782107" cy="10728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/>
            <p:cNvCxnSpPr/>
            <p:nvPr/>
          </p:nvCxnSpPr>
          <p:spPr>
            <a:xfrm>
              <a:off x="816480" y="2159947"/>
              <a:ext cx="1897824" cy="160596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/>
            <p:cNvCxnSpPr/>
            <p:nvPr/>
          </p:nvCxnSpPr>
          <p:spPr>
            <a:xfrm>
              <a:off x="925726" y="2231144"/>
              <a:ext cx="1787305" cy="86324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0" name="Rectangle 149"/>
            <p:cNvSpPr/>
            <p:nvPr/>
          </p:nvSpPr>
          <p:spPr>
            <a:xfrm>
              <a:off x="767066" y="2188272"/>
              <a:ext cx="216000" cy="216000"/>
            </a:xfrm>
            <a:prstGeom prst="rect">
              <a:avLst/>
            </a:prstGeom>
            <a:solidFill>
              <a:srgbClr val="FF5050">
                <a:alpha val="41000"/>
              </a:srgbClr>
            </a:solidFill>
            <a:ln>
              <a:noFill/>
            </a:ln>
            <a:scene3d>
              <a:camera prst="orthographicFront">
                <a:rot lat="1380000" lon="18000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rtl="1" fontAlgn="auto">
                <a:spcBef>
                  <a:spcPts val="0"/>
                </a:spcBef>
                <a:spcAft>
                  <a:spcPts val="0"/>
                </a:spcAft>
              </a:pPr>
              <a:endParaRPr lang="he-IL" sz="1800" b="0">
                <a:solidFill>
                  <a:prstClr val="white"/>
                </a:solidFill>
              </a:endParaRPr>
            </a:p>
          </p:txBody>
        </p:sp>
      </p:grpSp>
      <p:grpSp>
        <p:nvGrpSpPr>
          <p:cNvPr id="151" name="Group 150"/>
          <p:cNvGrpSpPr/>
          <p:nvPr/>
        </p:nvGrpSpPr>
        <p:grpSpPr>
          <a:xfrm>
            <a:off x="2171340" y="1839406"/>
            <a:ext cx="1947765" cy="270136"/>
            <a:chOff x="767066" y="2156195"/>
            <a:chExt cx="1947765" cy="270136"/>
          </a:xfrm>
        </p:grpSpPr>
        <p:cxnSp>
          <p:nvCxnSpPr>
            <p:cNvPr id="152" name="Straight Connector 151"/>
            <p:cNvCxnSpPr/>
            <p:nvPr/>
          </p:nvCxnSpPr>
          <p:spPr>
            <a:xfrm flipV="1">
              <a:off x="919871" y="2319270"/>
              <a:ext cx="1794960" cy="43104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/>
            <p:cNvCxnSpPr/>
            <p:nvPr/>
          </p:nvCxnSpPr>
          <p:spPr>
            <a:xfrm flipV="1">
              <a:off x="822951" y="2317997"/>
              <a:ext cx="1891353" cy="108334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/>
            <p:cNvCxnSpPr/>
            <p:nvPr/>
          </p:nvCxnSpPr>
          <p:spPr>
            <a:xfrm>
              <a:off x="919871" y="2156195"/>
              <a:ext cx="1794433" cy="164348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/>
            <p:cNvCxnSpPr/>
            <p:nvPr/>
          </p:nvCxnSpPr>
          <p:spPr>
            <a:xfrm>
              <a:off x="822951" y="2233623"/>
              <a:ext cx="1890080" cy="83847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6" name="Rectangle 155"/>
            <p:cNvSpPr/>
            <p:nvPr/>
          </p:nvSpPr>
          <p:spPr>
            <a:xfrm>
              <a:off x="767066" y="2188272"/>
              <a:ext cx="216000" cy="216000"/>
            </a:xfrm>
            <a:prstGeom prst="rect">
              <a:avLst/>
            </a:prstGeom>
            <a:solidFill>
              <a:srgbClr val="FF5050">
                <a:alpha val="41000"/>
              </a:srgbClr>
            </a:solidFill>
            <a:ln>
              <a:noFill/>
            </a:ln>
            <a:scene3d>
              <a:camera prst="orthographicFront">
                <a:rot lat="1380000" lon="18000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rtl="1" fontAlgn="auto">
                <a:spcBef>
                  <a:spcPts val="0"/>
                </a:spcBef>
                <a:spcAft>
                  <a:spcPts val="0"/>
                </a:spcAft>
              </a:pPr>
              <a:endParaRPr lang="he-IL" sz="1800" b="0">
                <a:solidFill>
                  <a:prstClr val="white"/>
                </a:solidFill>
              </a:endParaRPr>
            </a:p>
          </p:txBody>
        </p:sp>
      </p:grpSp>
      <p:grpSp>
        <p:nvGrpSpPr>
          <p:cNvPr id="157" name="Group 156"/>
          <p:cNvGrpSpPr/>
          <p:nvPr/>
        </p:nvGrpSpPr>
        <p:grpSpPr>
          <a:xfrm flipV="1">
            <a:off x="2538258" y="3585266"/>
            <a:ext cx="1947765" cy="265330"/>
            <a:chOff x="767066" y="2159947"/>
            <a:chExt cx="1947765" cy="265330"/>
          </a:xfrm>
        </p:grpSpPr>
        <p:cxnSp>
          <p:nvCxnSpPr>
            <p:cNvPr id="158" name="Straight Connector 157"/>
            <p:cNvCxnSpPr/>
            <p:nvPr/>
          </p:nvCxnSpPr>
          <p:spPr>
            <a:xfrm flipV="1">
              <a:off x="816480" y="2319270"/>
              <a:ext cx="1898351" cy="35964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/>
            <p:cNvCxnSpPr/>
            <p:nvPr/>
          </p:nvCxnSpPr>
          <p:spPr>
            <a:xfrm flipV="1">
              <a:off x="932197" y="2317997"/>
              <a:ext cx="1782107" cy="10728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/>
            <p:cNvCxnSpPr/>
            <p:nvPr/>
          </p:nvCxnSpPr>
          <p:spPr>
            <a:xfrm>
              <a:off x="816480" y="2159947"/>
              <a:ext cx="1897824" cy="160596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/>
            <p:cNvCxnSpPr/>
            <p:nvPr/>
          </p:nvCxnSpPr>
          <p:spPr>
            <a:xfrm>
              <a:off x="925726" y="2231144"/>
              <a:ext cx="1787305" cy="86324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2" name="Rectangle 161"/>
            <p:cNvSpPr/>
            <p:nvPr/>
          </p:nvSpPr>
          <p:spPr>
            <a:xfrm>
              <a:off x="767066" y="2188272"/>
              <a:ext cx="216000" cy="216000"/>
            </a:xfrm>
            <a:prstGeom prst="rect">
              <a:avLst/>
            </a:prstGeom>
            <a:solidFill>
              <a:srgbClr val="FF5050">
                <a:alpha val="41000"/>
              </a:srgbClr>
            </a:solidFill>
            <a:ln>
              <a:noFill/>
            </a:ln>
            <a:scene3d>
              <a:camera prst="orthographicFront">
                <a:rot lat="1380000" lon="18000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rtl="1" fontAlgn="auto">
                <a:spcBef>
                  <a:spcPts val="0"/>
                </a:spcBef>
                <a:spcAft>
                  <a:spcPts val="0"/>
                </a:spcAft>
              </a:pPr>
              <a:endParaRPr lang="he-IL" sz="1800" b="0">
                <a:solidFill>
                  <a:prstClr val="white"/>
                </a:solidFill>
              </a:endParaRPr>
            </a:p>
          </p:txBody>
        </p:sp>
      </p:grpSp>
      <p:grpSp>
        <p:nvGrpSpPr>
          <p:cNvPr id="163" name="Group 162"/>
          <p:cNvGrpSpPr/>
          <p:nvPr/>
        </p:nvGrpSpPr>
        <p:grpSpPr>
          <a:xfrm>
            <a:off x="2413082" y="1674997"/>
            <a:ext cx="1947765" cy="270136"/>
            <a:chOff x="767066" y="2156195"/>
            <a:chExt cx="1947765" cy="270136"/>
          </a:xfrm>
        </p:grpSpPr>
        <p:cxnSp>
          <p:nvCxnSpPr>
            <p:cNvPr id="164" name="Straight Connector 163"/>
            <p:cNvCxnSpPr/>
            <p:nvPr/>
          </p:nvCxnSpPr>
          <p:spPr>
            <a:xfrm flipV="1">
              <a:off x="919871" y="2319270"/>
              <a:ext cx="1794960" cy="43104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/>
            <p:nvPr/>
          </p:nvCxnSpPr>
          <p:spPr>
            <a:xfrm flipV="1">
              <a:off x="822951" y="2317997"/>
              <a:ext cx="1891353" cy="108334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/>
            <p:nvPr/>
          </p:nvCxnSpPr>
          <p:spPr>
            <a:xfrm>
              <a:off x="919871" y="2156195"/>
              <a:ext cx="1794433" cy="164348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/>
            <p:nvPr/>
          </p:nvCxnSpPr>
          <p:spPr>
            <a:xfrm>
              <a:off x="822951" y="2233623"/>
              <a:ext cx="1890080" cy="83847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8" name="Rectangle 167"/>
            <p:cNvSpPr/>
            <p:nvPr/>
          </p:nvSpPr>
          <p:spPr>
            <a:xfrm>
              <a:off x="767066" y="2188272"/>
              <a:ext cx="216000" cy="216000"/>
            </a:xfrm>
            <a:prstGeom prst="rect">
              <a:avLst/>
            </a:prstGeom>
            <a:solidFill>
              <a:srgbClr val="FF5050">
                <a:alpha val="41000"/>
              </a:srgbClr>
            </a:solidFill>
            <a:ln>
              <a:noFill/>
            </a:ln>
            <a:scene3d>
              <a:camera prst="orthographicFront">
                <a:rot lat="1380000" lon="18000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rtl="1" fontAlgn="auto">
                <a:spcBef>
                  <a:spcPts val="0"/>
                </a:spcBef>
                <a:spcAft>
                  <a:spcPts val="0"/>
                </a:spcAft>
              </a:pPr>
              <a:endParaRPr lang="he-IL" sz="1800" b="0">
                <a:solidFill>
                  <a:prstClr val="white"/>
                </a:solidFill>
              </a:endParaRPr>
            </a:p>
          </p:txBody>
        </p:sp>
      </p:grpSp>
      <p:grpSp>
        <p:nvGrpSpPr>
          <p:cNvPr id="169" name="Group 168"/>
          <p:cNvGrpSpPr/>
          <p:nvPr/>
        </p:nvGrpSpPr>
        <p:grpSpPr>
          <a:xfrm flipV="1">
            <a:off x="2780197" y="3429284"/>
            <a:ext cx="1947765" cy="265330"/>
            <a:chOff x="767066" y="2159947"/>
            <a:chExt cx="1947765" cy="265330"/>
          </a:xfrm>
        </p:grpSpPr>
        <p:cxnSp>
          <p:nvCxnSpPr>
            <p:cNvPr id="170" name="Straight Connector 169"/>
            <p:cNvCxnSpPr/>
            <p:nvPr/>
          </p:nvCxnSpPr>
          <p:spPr>
            <a:xfrm flipV="1">
              <a:off x="816480" y="2319270"/>
              <a:ext cx="1898351" cy="35964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/>
            <p:nvPr/>
          </p:nvCxnSpPr>
          <p:spPr>
            <a:xfrm flipV="1">
              <a:off x="932197" y="2317997"/>
              <a:ext cx="1782107" cy="10728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/>
            <p:nvPr/>
          </p:nvCxnSpPr>
          <p:spPr>
            <a:xfrm>
              <a:off x="816480" y="2159947"/>
              <a:ext cx="1897824" cy="160596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/>
          </p:nvCxnSpPr>
          <p:spPr>
            <a:xfrm>
              <a:off x="925726" y="2231144"/>
              <a:ext cx="1787305" cy="86324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4" name="Rectangle 173"/>
            <p:cNvSpPr/>
            <p:nvPr/>
          </p:nvSpPr>
          <p:spPr>
            <a:xfrm>
              <a:off x="767066" y="2188272"/>
              <a:ext cx="216000" cy="216000"/>
            </a:xfrm>
            <a:prstGeom prst="rect">
              <a:avLst/>
            </a:prstGeom>
            <a:solidFill>
              <a:srgbClr val="FF5050">
                <a:alpha val="41000"/>
              </a:srgbClr>
            </a:solidFill>
            <a:ln>
              <a:noFill/>
            </a:ln>
            <a:scene3d>
              <a:camera prst="orthographicFront">
                <a:rot lat="1380000" lon="18000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rtl="1" fontAlgn="auto">
                <a:spcBef>
                  <a:spcPts val="0"/>
                </a:spcBef>
                <a:spcAft>
                  <a:spcPts val="0"/>
                </a:spcAft>
              </a:pPr>
              <a:endParaRPr lang="he-IL" sz="1800" b="0">
                <a:solidFill>
                  <a:prstClr val="white"/>
                </a:solidFill>
              </a:endParaRPr>
            </a:p>
          </p:txBody>
        </p:sp>
      </p:grpSp>
      <p:grpSp>
        <p:nvGrpSpPr>
          <p:cNvPr id="175" name="Group 174"/>
          <p:cNvGrpSpPr/>
          <p:nvPr/>
        </p:nvGrpSpPr>
        <p:grpSpPr>
          <a:xfrm>
            <a:off x="2655021" y="1519015"/>
            <a:ext cx="1947765" cy="270136"/>
            <a:chOff x="767066" y="2156195"/>
            <a:chExt cx="1947765" cy="270136"/>
          </a:xfrm>
        </p:grpSpPr>
        <p:cxnSp>
          <p:nvCxnSpPr>
            <p:cNvPr id="176" name="Straight Connector 175"/>
            <p:cNvCxnSpPr/>
            <p:nvPr/>
          </p:nvCxnSpPr>
          <p:spPr>
            <a:xfrm flipV="1">
              <a:off x="919871" y="2319270"/>
              <a:ext cx="1794960" cy="43104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/>
            <p:nvPr/>
          </p:nvCxnSpPr>
          <p:spPr>
            <a:xfrm flipV="1">
              <a:off x="822951" y="2317997"/>
              <a:ext cx="1891353" cy="108334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/>
            <p:cNvCxnSpPr/>
            <p:nvPr/>
          </p:nvCxnSpPr>
          <p:spPr>
            <a:xfrm>
              <a:off x="919871" y="2156195"/>
              <a:ext cx="1794433" cy="164348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/>
            <p:cNvCxnSpPr/>
            <p:nvPr/>
          </p:nvCxnSpPr>
          <p:spPr>
            <a:xfrm>
              <a:off x="822951" y="2233623"/>
              <a:ext cx="1890080" cy="83847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0" name="Rectangle 179"/>
            <p:cNvSpPr/>
            <p:nvPr/>
          </p:nvSpPr>
          <p:spPr>
            <a:xfrm>
              <a:off x="767066" y="2188272"/>
              <a:ext cx="216000" cy="216000"/>
            </a:xfrm>
            <a:prstGeom prst="rect">
              <a:avLst/>
            </a:prstGeom>
            <a:solidFill>
              <a:srgbClr val="FF5050">
                <a:alpha val="41000"/>
              </a:srgbClr>
            </a:solidFill>
            <a:ln>
              <a:noFill/>
            </a:ln>
            <a:scene3d>
              <a:camera prst="orthographicFront">
                <a:rot lat="1380000" lon="18000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rtl="1" fontAlgn="auto">
                <a:spcBef>
                  <a:spcPts val="0"/>
                </a:spcBef>
                <a:spcAft>
                  <a:spcPts val="0"/>
                </a:spcAft>
              </a:pPr>
              <a:endParaRPr lang="he-IL" sz="1800" b="0">
                <a:solidFill>
                  <a:prstClr val="white"/>
                </a:solidFill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3775191" y="1105171"/>
            <a:ext cx="820289" cy="46166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algn="r" rtl="1" fontAlgn="auto">
              <a:spcBef>
                <a:spcPts val="0"/>
              </a:spcBef>
              <a:spcAft>
                <a:spcPts val="0"/>
              </a:spcAft>
            </a:pPr>
            <a:r>
              <a:rPr lang="en-US" b="0" dirty="0" err="1">
                <a:solidFill>
                  <a:prstClr val="white"/>
                </a:solidFill>
                <a:latin typeface="Calibri" panose="020F0502020204030204"/>
              </a:rPr>
              <a:t>ReLU</a:t>
            </a:r>
            <a:endParaRPr lang="he-IL" b="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1" name="TextBox 180"/>
          <p:cNvSpPr txBox="1"/>
          <p:nvPr/>
        </p:nvSpPr>
        <p:spPr>
          <a:xfrm>
            <a:off x="5946138" y="1105171"/>
            <a:ext cx="820289" cy="46166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algn="r" rtl="1" fontAlgn="auto">
              <a:spcBef>
                <a:spcPts val="0"/>
              </a:spcBef>
              <a:spcAft>
                <a:spcPts val="0"/>
              </a:spcAft>
            </a:pPr>
            <a:r>
              <a:rPr lang="en-US" b="0" dirty="0" err="1">
                <a:solidFill>
                  <a:prstClr val="white"/>
                </a:solidFill>
                <a:latin typeface="Calibri" panose="020F0502020204030204"/>
              </a:rPr>
              <a:t>ReLU</a:t>
            </a:r>
            <a:endParaRPr lang="he-IL" b="0" dirty="0">
              <a:solidFill>
                <a:prstClr val="white"/>
              </a:solidFill>
              <a:latin typeface="Calibri" panose="020F0502020204030204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5652299" y="5573401"/>
                <a:ext cx="3358351" cy="461665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r" rtl="1" fontAlgn="auto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smtClean="0">
                          <a:solidFill>
                            <a:prstClr val="white"/>
                          </a:solidFill>
                          <a:latin typeface="Cambria Math" panose="02040503050406030204" pitchFamily="18" charset="0"/>
                        </a:rPr>
                        <m:t>ReLU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prstClr val="white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smtClean="0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</m:d>
                      <m:r>
                        <a:rPr lang="en-US" b="0" smtClean="0">
                          <a:solidFill>
                            <a:prstClr val="white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solidFill>
                                <a:prstClr val="white"/>
                              </a:solidFill>
                              <a:latin typeface="Cambria Math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smtClean="0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solidFill>
                                    <a:prstClr val="white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b="0" smtClean="0">
                                  <a:solidFill>
                                    <a:prstClr val="white"/>
                                  </a:solidFill>
                                  <a:latin typeface="Cambria Math"/>
                                </a:rPr>
                                <m:t>Thr</m:t>
                              </m:r>
                              <m:r>
                                <a:rPr lang="en-US" b="0" smtClean="0">
                                  <a:solidFill>
                                    <a:prstClr val="white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b="0" smtClean="0">
                                  <a:solidFill>
                                    <a:prstClr val="white"/>
                                  </a:solidFill>
                                  <a:latin typeface="Cambria Math" panose="02040503050406030204" pitchFamily="18" charset="0"/>
                                </a:rPr>
                                <m:t>z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he-IL" b="0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2299" y="5573401"/>
                <a:ext cx="3358351" cy="46166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4" name="TextBox 503"/>
              <p:cNvSpPr txBox="1"/>
              <p:nvPr/>
            </p:nvSpPr>
            <p:spPr>
              <a:xfrm>
                <a:off x="2019847" y="1043616"/>
                <a:ext cx="500328" cy="523220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r" rtl="1" fontAlgn="auto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smtClean="0">
                          <a:solidFill>
                            <a:prstClr val="white"/>
                          </a:solidFill>
                          <a:latin typeface="Cambria Math"/>
                        </a:rPr>
                        <m:t>𝐘</m:t>
                      </m:r>
                    </m:oMath>
                  </m:oMathPara>
                </a14:m>
                <a:endParaRPr lang="he-IL" sz="2800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504" name="TextBox 50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9847" y="1043616"/>
                <a:ext cx="500328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5" name="Rectangle 204"/>
          <p:cNvSpPr/>
          <p:nvPr/>
        </p:nvSpPr>
        <p:spPr>
          <a:xfrm>
            <a:off x="2996998" y="1747254"/>
            <a:ext cx="2358000" cy="2358000"/>
          </a:xfrm>
          <a:prstGeom prst="rect">
            <a:avLst/>
          </a:prstGeom>
          <a:noFill/>
          <a:ln>
            <a:solidFill>
              <a:schemeClr val="tx1"/>
            </a:solidFill>
          </a:ln>
          <a:scene3d>
            <a:camera prst="orthographicFront">
              <a:rot lat="1380000" lon="180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rtl="1" fontAlgn="auto">
              <a:spcBef>
                <a:spcPts val="0"/>
              </a:spcBef>
              <a:spcAft>
                <a:spcPts val="0"/>
              </a:spcAft>
            </a:pPr>
            <a:endParaRPr lang="he-IL" sz="1800" b="0">
              <a:solidFill>
                <a:prstClr val="white"/>
              </a:solidFill>
            </a:endParaRPr>
          </a:p>
        </p:txBody>
      </p:sp>
      <p:sp>
        <p:nvSpPr>
          <p:cNvPr id="206" name="Rectangle 205"/>
          <p:cNvSpPr/>
          <p:nvPr/>
        </p:nvSpPr>
        <p:spPr>
          <a:xfrm>
            <a:off x="5156122" y="1824398"/>
            <a:ext cx="2368800" cy="2347200"/>
          </a:xfrm>
          <a:prstGeom prst="rect">
            <a:avLst/>
          </a:prstGeom>
          <a:noFill/>
          <a:ln>
            <a:solidFill>
              <a:schemeClr val="tx1"/>
            </a:solidFill>
          </a:ln>
          <a:scene3d>
            <a:camera prst="orthographicFront">
              <a:rot lat="1380000" lon="180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rtl="1" fontAlgn="auto">
              <a:spcBef>
                <a:spcPts val="0"/>
              </a:spcBef>
              <a:spcAft>
                <a:spcPts val="0"/>
              </a:spcAft>
            </a:pPr>
            <a:endParaRPr lang="he-IL" sz="1800" b="0">
              <a:solidFill>
                <a:prstClr val="white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-14409" y="4928310"/>
            <a:ext cx="4335894" cy="107721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1600" b="0" dirty="0">
                <a:solidFill>
                  <a:srgbClr val="00CCFF"/>
                </a:solidFill>
                <a:latin typeface="Calibri" panose="020F0502020204030204"/>
              </a:rPr>
              <a:t>[</a:t>
            </a:r>
            <a:r>
              <a:rPr lang="en-US" sz="1600" b="0" dirty="0" err="1">
                <a:solidFill>
                  <a:srgbClr val="00CCFF"/>
                </a:solidFill>
                <a:latin typeface="Calibri" panose="020F0502020204030204"/>
              </a:rPr>
              <a:t>LeCun</a:t>
            </a:r>
            <a:r>
              <a:rPr lang="en-US" sz="1600" b="0" dirty="0">
                <a:solidFill>
                  <a:srgbClr val="00CCFF"/>
                </a:solidFill>
                <a:latin typeface="Calibri" panose="020F0502020204030204"/>
              </a:rPr>
              <a:t>, </a:t>
            </a:r>
            <a:r>
              <a:rPr lang="en-US" sz="1600" b="0" dirty="0" err="1">
                <a:solidFill>
                  <a:srgbClr val="00CCFF"/>
                </a:solidFill>
                <a:latin typeface="Calibri" panose="020F0502020204030204"/>
              </a:rPr>
              <a:t>Bottou</a:t>
            </a:r>
            <a:r>
              <a:rPr lang="en-US" sz="1600" b="0" dirty="0">
                <a:solidFill>
                  <a:srgbClr val="00CCFF"/>
                </a:solidFill>
                <a:latin typeface="Calibri" panose="020F0502020204030204"/>
              </a:rPr>
              <a:t>, </a:t>
            </a:r>
            <a:r>
              <a:rPr lang="en-US" sz="1600" b="0" dirty="0" err="1">
                <a:solidFill>
                  <a:srgbClr val="00CCFF"/>
                </a:solidFill>
                <a:latin typeface="Calibri" panose="020F0502020204030204"/>
              </a:rPr>
              <a:t>Bengio</a:t>
            </a:r>
            <a:r>
              <a:rPr lang="en-US" sz="1600" b="0" dirty="0">
                <a:solidFill>
                  <a:srgbClr val="00CCFF"/>
                </a:solidFill>
                <a:latin typeface="Calibri" panose="020F0502020204030204"/>
              </a:rPr>
              <a:t> and </a:t>
            </a:r>
            <a:r>
              <a:rPr lang="en-US" sz="1600" b="0" dirty="0" err="1">
                <a:solidFill>
                  <a:srgbClr val="00CCFF"/>
                </a:solidFill>
                <a:latin typeface="Calibri" panose="020F0502020204030204"/>
              </a:rPr>
              <a:t>Haffner</a:t>
            </a:r>
            <a:r>
              <a:rPr lang="en-US" sz="1600" b="0" dirty="0">
                <a:solidFill>
                  <a:srgbClr val="00CCFF"/>
                </a:solidFill>
                <a:latin typeface="Calibri" panose="020F0502020204030204"/>
              </a:rPr>
              <a:t> ‘98]</a:t>
            </a:r>
          </a:p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1600" b="0" dirty="0">
                <a:solidFill>
                  <a:srgbClr val="00CCFF"/>
                </a:solidFill>
                <a:latin typeface="Calibri" panose="020F0502020204030204"/>
              </a:rPr>
              <a:t>[</a:t>
            </a:r>
            <a:r>
              <a:rPr lang="en-US" sz="1600" b="0" dirty="0" err="1">
                <a:solidFill>
                  <a:srgbClr val="00CCFF"/>
                </a:solidFill>
                <a:latin typeface="Calibri" panose="020F0502020204030204"/>
              </a:rPr>
              <a:t>Krizhevsky</a:t>
            </a:r>
            <a:r>
              <a:rPr lang="en-US" sz="1600" b="0" dirty="0">
                <a:solidFill>
                  <a:srgbClr val="00CCFF"/>
                </a:solidFill>
                <a:latin typeface="Calibri" panose="020F0502020204030204"/>
              </a:rPr>
              <a:t>, </a:t>
            </a:r>
            <a:r>
              <a:rPr lang="en-US" sz="1600" b="0" dirty="0" err="1">
                <a:solidFill>
                  <a:srgbClr val="00CCFF"/>
                </a:solidFill>
                <a:latin typeface="Calibri" panose="020F0502020204030204"/>
              </a:rPr>
              <a:t>Sutskever</a:t>
            </a:r>
            <a:r>
              <a:rPr lang="en-US" sz="1600" b="0" dirty="0">
                <a:solidFill>
                  <a:srgbClr val="00CCFF"/>
                </a:solidFill>
                <a:latin typeface="Calibri" panose="020F0502020204030204"/>
              </a:rPr>
              <a:t> &amp; Hinton ‘12]</a:t>
            </a:r>
            <a:endParaRPr lang="he-IL" sz="1600" b="0" dirty="0">
              <a:solidFill>
                <a:srgbClr val="00CCFF"/>
              </a:solidFill>
              <a:latin typeface="Calibri" panose="020F0502020204030204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1600" b="0" dirty="0">
                <a:solidFill>
                  <a:srgbClr val="00CCFF"/>
                </a:solidFill>
                <a:latin typeface="Calibri" panose="020F0502020204030204"/>
              </a:rPr>
              <a:t>[</a:t>
            </a:r>
            <a:r>
              <a:rPr lang="en-US" sz="1600" b="0" dirty="0" err="1">
                <a:solidFill>
                  <a:srgbClr val="00CCFF"/>
                </a:solidFill>
                <a:latin typeface="Calibri" panose="020F0502020204030204"/>
              </a:rPr>
              <a:t>Simonyan</a:t>
            </a:r>
            <a:r>
              <a:rPr lang="en-US" sz="1600" b="0" dirty="0">
                <a:solidFill>
                  <a:srgbClr val="00CCFF"/>
                </a:solidFill>
                <a:latin typeface="Calibri" panose="020F0502020204030204"/>
              </a:rPr>
              <a:t> &amp; Zisserman ‘14]</a:t>
            </a:r>
          </a:p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1600" b="0" dirty="0">
                <a:solidFill>
                  <a:srgbClr val="00CCFF"/>
                </a:solidFill>
                <a:latin typeface="Calibri" panose="020F0502020204030204"/>
              </a:rPr>
              <a:t>[He, Zhang, Ren &amp; Sun ‘15]</a:t>
            </a:r>
            <a:endParaRPr lang="he-IL" sz="1600" b="0" dirty="0">
              <a:solidFill>
                <a:srgbClr val="00CCFF"/>
              </a:solidFill>
              <a:latin typeface="Calibri" panose="020F0502020204030204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13579" y="1081537"/>
            <a:ext cx="9144000" cy="10800"/>
          </a:xfrm>
          <a:prstGeom prst="line">
            <a:avLst/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5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7113588" y="6238875"/>
            <a:ext cx="1905000" cy="457200"/>
          </a:xfrm>
          <a:noFill/>
        </p:spPr>
        <p:txBody>
          <a:bodyPr anchor="t" anchorCtr="0"/>
          <a:lstStyle/>
          <a:p>
            <a:pPr algn="r"/>
            <a:r>
              <a:rPr lang="en-US" b="0" dirty="0" smtClean="0">
                <a:solidFill>
                  <a:prstClr val="white">
                    <a:tint val="75000"/>
                  </a:prst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46</a:t>
            </a:r>
            <a:endParaRPr lang="en-US" b="0" dirty="0">
              <a:solidFill>
                <a:prstClr val="white">
                  <a:tint val="75000"/>
                </a:prst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5895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path" presetSubtype="0" accel="48000" decel="52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2.22222E-6 L 2.5E-6 0.28727 " pathEditMode="relative" rAng="0" ptsTypes="AA">
                                      <p:cBhvr>
                                        <p:cTn id="18" dur="25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4352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42" presetClass="path" presetSubtype="0" accel="48000" decel="5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7.40741E-7 L -4.72222E-6 0.28773 " pathEditMode="relative" rAng="0" ptsTypes="AA">
                                      <p:cBhvr>
                                        <p:cTn id="22" dur="25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437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"/>
                            </p:stCondLst>
                            <p:childTnLst>
                              <p:par>
                                <p:cTn id="24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"/>
                            </p:stCondLst>
                            <p:childTnLst>
                              <p:par>
                                <p:cTn id="31" presetID="42" presetClass="path" presetSubtype="0" accel="48000" decel="52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52 -0.00069 L 0.00052 -0.2875 " pathEditMode="relative" rAng="0" ptsTypes="AA">
                                      <p:cBhvr>
                                        <p:cTn id="32" dur="25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4352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42" presetClass="path" presetSubtype="0" accel="48000" decel="5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2.59259E-6 L -1.94444E-6 -0.29005 " pathEditMode="relative" rAng="0" ptsTypes="AA">
                                      <p:cBhvr>
                                        <p:cTn id="36" dur="25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451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42" presetClass="path" presetSubtype="0" accel="48000" decel="5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3.33333E-6 L 8.33333E-7 0.28727 " pathEditMode="relative" rAng="0" ptsTypes="AA">
                                      <p:cBhvr>
                                        <p:cTn id="44" dur="25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4352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42" presetClass="path" presetSubtype="0" accel="48000" decel="5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-2.22222E-6 L 3.61111E-6 0.28773 " pathEditMode="relative" rAng="0" ptsTypes="AA">
                                      <p:cBhvr>
                                        <p:cTn id="48" dur="25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437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750"/>
                            </p:stCondLst>
                            <p:childTnLst>
                              <p:par>
                                <p:cTn id="5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750"/>
                            </p:stCondLst>
                            <p:childTnLst>
                              <p:par>
                                <p:cTn id="57" presetID="42" presetClass="path" presetSubtype="0" accel="48000" decel="52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53 -0.0007 L 0.00053 -0.2875 " pathEditMode="relative" rAng="0" ptsTypes="AA">
                                      <p:cBhvr>
                                        <p:cTn id="58" dur="25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4352"/>
                                    </p:animMotion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42" presetClass="path" presetSubtype="0" accel="48000" decel="5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-3.7037E-7 L 2.77778E-6 -0.29005 " pathEditMode="relative" rAng="0" ptsTypes="AA">
                                      <p:cBhvr>
                                        <p:cTn id="62" dur="25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451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000"/>
                            </p:stCondLst>
                            <p:childTnLst>
                              <p:par>
                                <p:cTn id="64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000"/>
                            </p:stCondLst>
                            <p:childTnLst>
                              <p:par>
                                <p:cTn id="6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42" presetClass="path" presetSubtype="0" accel="48000" decel="5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-2.96296E-6 L -3.61111E-6 0.28727 " pathEditMode="relative" rAng="0" ptsTypes="AA">
                                      <p:cBhvr>
                                        <p:cTn id="70" dur="25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4352"/>
                                    </p:animMotion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42" presetClass="path" presetSubtype="0" accel="48000" decel="5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1.48148E-6 L -8.33333E-7 0.28773 " pathEditMode="relative" rAng="0" ptsTypes="AA">
                                      <p:cBhvr>
                                        <p:cTn id="74" dur="25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437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250"/>
                            </p:stCondLst>
                            <p:childTnLst>
                              <p:par>
                                <p:cTn id="76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250"/>
                            </p:stCondLst>
                            <p:childTnLst>
                              <p:par>
                                <p:cTn id="83" presetID="42" presetClass="path" presetSubtype="0" accel="48000" decel="52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52 -0.00069 L 0.00052 -0.2875 " pathEditMode="relative" rAng="0" ptsTypes="AA">
                                      <p:cBhvr>
                                        <p:cTn id="84" dur="25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4352"/>
                                    </p:animMotion>
                                  </p:childTnLst>
                                </p:cTn>
                              </p:par>
                              <p:par>
                                <p:cTn id="8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42" presetClass="path" presetSubtype="0" accel="48000" decel="5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3.33333E-6 L 1.94444E-6 -0.29005 " pathEditMode="relative" rAng="0" ptsTypes="AA">
                                      <p:cBhvr>
                                        <p:cTn id="88" dur="25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451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500"/>
                            </p:stCondLst>
                            <p:childTnLst>
                              <p:par>
                                <p:cTn id="9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500"/>
                            </p:stCondLst>
                            <p:childTnLst>
                              <p:par>
                                <p:cTn id="9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42" presetClass="path" presetSubtype="0" accel="48000" decel="5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1.11111E-6 L -2.5E-6 0.28727 " pathEditMode="relative" rAng="0" ptsTypes="AA">
                                      <p:cBhvr>
                                        <p:cTn id="96" dur="25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4352"/>
                                    </p:animMotion>
                                  </p:childTnLst>
                                </p:cTn>
                              </p:par>
                              <p:par>
                                <p:cTn id="9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42" presetClass="path" presetSubtype="0" accel="48000" decel="5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-4.44444E-6 L 2.77778E-7 0.28774 " pathEditMode="relative" rAng="0" ptsTypes="AA">
                                      <p:cBhvr>
                                        <p:cTn id="100" dur="25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437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1750"/>
                            </p:stCondLst>
                            <p:childTnLst>
                              <p:par>
                                <p:cTn id="10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750"/>
                            </p:stCondLst>
                            <p:childTnLst>
                              <p:par>
                                <p:cTn id="109" presetID="42" presetClass="path" presetSubtype="0" accel="48000" decel="52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52 -0.00069 L 0.00052 -0.2875 " pathEditMode="relative" rAng="0" ptsTypes="AA">
                                      <p:cBhvr>
                                        <p:cTn id="110" dur="25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4352"/>
                                    </p:animMotion>
                                  </p:childTnLst>
                                </p:cTn>
                              </p:par>
                              <p:par>
                                <p:cTn id="1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42" presetClass="path" presetSubtype="0" accel="48000" decel="5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-4.07407E-6 L 3.05556E-6 -0.29004 " pathEditMode="relative" rAng="0" ptsTypes="AA">
                                      <p:cBhvr>
                                        <p:cTn id="114" dur="25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451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16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42" presetClass="path" presetSubtype="0" accel="48000" decel="5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-3.7037E-6 L -1.38889E-6 0.28727 " pathEditMode="relative" rAng="0" ptsTypes="AA">
                                      <p:cBhvr>
                                        <p:cTn id="121" dur="25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4352"/>
                                    </p:animMotion>
                                  </p:childTnLst>
                                </p:cTn>
                              </p:par>
                              <p:par>
                                <p:cTn id="122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42" presetClass="path" presetSubtype="0" accel="48000" decel="5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7.40741E-7 L 3.05556E-6 0.28773 " pathEditMode="relative" rAng="0" ptsTypes="AA">
                                      <p:cBhvr>
                                        <p:cTn id="125" dur="25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437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2250"/>
                            </p:stCondLst>
                            <p:childTnLst>
                              <p:par>
                                <p:cTn id="12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2250"/>
                            </p:stCondLst>
                            <p:childTnLst>
                              <p:par>
                                <p:cTn id="134" presetID="42" presetClass="path" presetSubtype="0" accel="48000" decel="52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52 -0.00069 L 0.00052 -0.2875 " pathEditMode="relative" rAng="0" ptsTypes="AA">
                                      <p:cBhvr>
                                        <p:cTn id="135" dur="25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4352"/>
                                    </p:animMotion>
                                  </p:childTnLst>
                                </p:cTn>
                              </p:par>
                              <p:par>
                                <p:cTn id="136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42" presetClass="path" presetSubtype="0" accel="48000" decel="5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3.7037E-7 L 3.33333E-6 -0.29005 " pathEditMode="relative" rAng="0" ptsTypes="AA">
                                      <p:cBhvr>
                                        <p:cTn id="139" dur="25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451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2500"/>
                            </p:stCondLst>
                            <p:childTnLst>
                              <p:par>
                                <p:cTn id="14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8" dur="10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9" dur="50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47"/>
                                            </p:cond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1000"/>
                            </p:stCondLst>
                            <p:childTnLst>
                              <p:par>
                                <p:cTn id="153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42" presetClass="path" presetSubtype="0" accel="48000" decel="52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-3.33333E-6 L -2.77778E-7 0.28727 " pathEditMode="relative" rAng="0" ptsTypes="AA">
                                      <p:cBhvr>
                                        <p:cTn id="180" dur="2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4352"/>
                                    </p:animMotion>
                                  </p:childTnLst>
                                </p:cTn>
                              </p:par>
                              <p:par>
                                <p:cTn id="18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42" presetClass="path" presetSubtype="0" accel="48000" decel="5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1.11111E-6 L 2.5E-6 0.28773 " pathEditMode="relative" rAng="0" ptsTypes="AA">
                                      <p:cBhvr>
                                        <p:cTn id="184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437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5" fill="hold">
                            <p:stCondLst>
                              <p:cond delay="250"/>
                            </p:stCondLst>
                            <p:childTnLst>
                              <p:par>
                                <p:cTn id="186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2" fill="hold">
                            <p:stCondLst>
                              <p:cond delay="250"/>
                            </p:stCondLst>
                            <p:childTnLst>
                              <p:par>
                                <p:cTn id="193" presetID="42" presetClass="path" presetSubtype="0" accel="48000" decel="52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52 -0.00069 L 0.00052 -0.2875 " pathEditMode="relative" rAng="0" ptsTypes="AA">
                                      <p:cBhvr>
                                        <p:cTn id="194" dur="2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4352"/>
                                    </p:animMotion>
                                  </p:childTnLst>
                                </p:cTn>
                              </p:par>
                              <p:par>
                                <p:cTn id="19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42" presetClass="path" presetSubtype="0" accel="48000" decel="5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2.96296E-6 L -4.72222E-6 -0.29005 " pathEditMode="relative" rAng="0" ptsTypes="AA">
                                      <p:cBhvr>
                                        <p:cTn id="198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451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9" fill="hold">
                            <p:stCondLst>
                              <p:cond delay="500"/>
                            </p:stCondLst>
                            <p:childTnLst>
                              <p:par>
                                <p:cTn id="20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2" fill="hold">
                            <p:stCondLst>
                              <p:cond delay="500"/>
                            </p:stCondLst>
                            <p:childTnLst>
                              <p:par>
                                <p:cTn id="20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42" presetClass="path" presetSubtype="0" accel="48000" decel="5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3.7037E-6 L 4.44444E-6 0.28726 " pathEditMode="relative" rAng="0" ptsTypes="AA">
                                      <p:cBhvr>
                                        <p:cTn id="206" dur="2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4352"/>
                                    </p:animMotion>
                                  </p:childTnLst>
                                </p:cTn>
                              </p:par>
                              <p:par>
                                <p:cTn id="20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42" presetClass="path" presetSubtype="0" accel="48000" decel="5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-3.33333E-6 L -2.77778E-6 0.28773 " pathEditMode="relative" rAng="0" ptsTypes="AA">
                                      <p:cBhvr>
                                        <p:cTn id="210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437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1" fill="hold">
                            <p:stCondLst>
                              <p:cond delay="750"/>
                            </p:stCondLst>
                            <p:childTnLst>
                              <p:par>
                                <p:cTn id="21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8" fill="hold">
                            <p:stCondLst>
                              <p:cond delay="750"/>
                            </p:stCondLst>
                            <p:childTnLst>
                              <p:par>
                                <p:cTn id="219" presetID="42" presetClass="path" presetSubtype="0" accel="48000" decel="52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52 -0.0007 L 0.00052 -0.2875 " pathEditMode="relative" rAng="0" ptsTypes="AA">
                                      <p:cBhvr>
                                        <p:cTn id="220" dur="2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4352"/>
                                    </p:animMotion>
                                  </p:childTnLst>
                                </p:cTn>
                              </p:par>
                              <p:par>
                                <p:cTn id="2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3" presetID="42" presetClass="path" presetSubtype="0" accel="48000" decel="5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-1.48148E-6 L 1.11022E-16 -0.29004 " pathEditMode="relative" rAng="0" ptsTypes="AA">
                                      <p:cBhvr>
                                        <p:cTn id="224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451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26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42" presetClass="path" presetSubtype="0" accel="48000" decel="5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-2.59259E-6 L 3.61111E-6 0.28727 " pathEditMode="relative" rAng="0" ptsTypes="AA">
                                      <p:cBhvr>
                                        <p:cTn id="232" dur="25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4352"/>
                                    </p:animMotion>
                                  </p:childTnLst>
                                </p:cTn>
                              </p:par>
                              <p:par>
                                <p:cTn id="23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42" presetClass="path" presetSubtype="0" accel="48000" decel="5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1.85185E-6 L -3.61111E-6 0.28773 " pathEditMode="relative" rAng="0" ptsTypes="AA">
                                      <p:cBhvr>
                                        <p:cTn id="236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437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7" fill="hold">
                            <p:stCondLst>
                              <p:cond delay="1250"/>
                            </p:stCondLst>
                            <p:childTnLst>
                              <p:par>
                                <p:cTn id="23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4" fill="hold">
                            <p:stCondLst>
                              <p:cond delay="1250"/>
                            </p:stCondLst>
                            <p:childTnLst>
                              <p:par>
                                <p:cTn id="245" presetID="42" presetClass="path" presetSubtype="0" accel="48000" decel="52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52 -0.00069 L 0.00052 -0.2875 " pathEditMode="relative" rAng="0" ptsTypes="AA">
                                      <p:cBhvr>
                                        <p:cTn id="246" dur="2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4352"/>
                                    </p:animMotion>
                                  </p:childTnLst>
                                </p:cTn>
                              </p:par>
                              <p:par>
                                <p:cTn id="24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9" presetID="42" presetClass="path" presetSubtype="0" accel="48000" decel="5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2.22222E-6 L -8.33333E-7 -0.29005 " pathEditMode="relative" rAng="0" ptsTypes="AA">
                                      <p:cBhvr>
                                        <p:cTn id="250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451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1" fill="hold">
                            <p:stCondLst>
                              <p:cond delay="1500"/>
                            </p:stCondLst>
                            <p:childTnLst>
                              <p:par>
                                <p:cTn id="25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7" presetID="42" presetClass="path" presetSubtype="0" accel="48000" decel="5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0 L 4.72222E-6 0.28727 " pathEditMode="relative" rAng="0" ptsTypes="AA">
                                      <p:cBhvr>
                                        <p:cTn id="258" dur="25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4352"/>
                                    </p:animMotion>
                                  </p:childTnLst>
                                </p:cTn>
                              </p:par>
                              <p:par>
                                <p:cTn id="25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1" presetID="42" presetClass="path" presetSubtype="0" accel="48000" decel="5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4.44444E-6 L -2.5E-6 0.28773 " pathEditMode="relative" rAng="0" ptsTypes="AA">
                                      <p:cBhvr>
                                        <p:cTn id="262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437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3" fill="hold">
                            <p:stCondLst>
                              <p:cond delay="1750"/>
                            </p:stCondLst>
                            <p:childTnLst>
                              <p:par>
                                <p:cTn id="264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0" fill="hold">
                            <p:stCondLst>
                              <p:cond delay="1750"/>
                            </p:stCondLst>
                            <p:childTnLst>
                              <p:par>
                                <p:cTn id="271" presetID="42" presetClass="path" presetSubtype="0" accel="48000" decel="52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52 -0.0007 L 0.00052 -0.2875 " pathEditMode="relative" rAng="0" ptsTypes="AA">
                                      <p:cBhvr>
                                        <p:cTn id="272" dur="25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4352"/>
                                    </p:animMotion>
                                  </p:childTnLst>
                                </p:cTn>
                              </p:par>
                              <p:par>
                                <p:cTn id="27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5" presetID="42" presetClass="path" presetSubtype="0" accel="48000" decel="5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-3.7037E-6 L 2.77778E-7 -0.29004 " pathEditMode="relative" rAng="0" ptsTypes="AA">
                                      <p:cBhvr>
                                        <p:cTn id="276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451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7" fill="hold">
                            <p:stCondLst>
                              <p:cond delay="2000"/>
                            </p:stCondLst>
                            <p:childTnLst>
                              <p:par>
                                <p:cTn id="27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2" presetID="42" presetClass="path" presetSubtype="0" accel="48000" decel="5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-3.33333E-6 L 2.22222E-6 0.28727 " pathEditMode="relative" rAng="0" ptsTypes="AA">
                                      <p:cBhvr>
                                        <p:cTn id="283" dur="25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4352"/>
                                    </p:animMotion>
                                  </p:childTnLst>
                                </p:cTn>
                              </p:par>
                              <p:par>
                                <p:cTn id="284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6" presetID="42" presetClass="path" presetSubtype="0" accel="48000" decel="5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1.11111E-6 L -3.33333E-6 0.28773 " pathEditMode="relative" rAng="0" ptsTypes="AA">
                                      <p:cBhvr>
                                        <p:cTn id="287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437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8" fill="hold">
                            <p:stCondLst>
                              <p:cond delay="2250"/>
                            </p:stCondLst>
                            <p:childTnLst>
                              <p:par>
                                <p:cTn id="289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5" fill="hold">
                            <p:stCondLst>
                              <p:cond delay="2250"/>
                            </p:stCondLst>
                            <p:childTnLst>
                              <p:par>
                                <p:cTn id="296" presetID="42" presetClass="path" presetSubtype="0" accel="48000" decel="52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52 -0.00069 L 0.00052 -0.2875 " pathEditMode="relative" rAng="0" ptsTypes="AA">
                                      <p:cBhvr>
                                        <p:cTn id="297" dur="25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4352"/>
                                    </p:animMotion>
                                  </p:childTnLst>
                                </p:cTn>
                              </p:par>
                              <p:par>
                                <p:cTn id="298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0" presetID="42" presetClass="path" presetSubtype="0" accel="48000" decel="5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3.7037E-7 L -5.55556E-7 -0.29005 " pathEditMode="relative" rAng="0" ptsTypes="AA">
                                      <p:cBhvr>
                                        <p:cTn id="301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451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2" fill="hold">
                            <p:stCondLst>
                              <p:cond delay="2500"/>
                            </p:stCondLst>
                            <p:childTnLst>
                              <p:par>
                                <p:cTn id="303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5" fill="hold">
                      <p:stCondLst>
                        <p:cond delay="indefinite"/>
                      </p:stCondLst>
                      <p:childTnLst>
                        <p:par>
                          <p:cTn id="306" fill="hold">
                            <p:stCondLst>
                              <p:cond delay="0"/>
                            </p:stCondLst>
                            <p:childTnLst>
                              <p:par>
                                <p:cTn id="30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9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0" dur="1000" tmFilter="0, 0; .2, .5; .8, .5; 1, 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11" dur="500" autoRev="1" fill="hold"/>
                                        <p:tgtEl>
                                          <p:spTgt spid="18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309"/>
                                            </p:cond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12" fill="hold">
                            <p:stCondLst>
                              <p:cond delay="1000"/>
                            </p:stCondLst>
                            <p:childTnLst>
                              <p:par>
                                <p:cTn id="313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9" fill="hold">
                      <p:stCondLst>
                        <p:cond delay="indefinite"/>
                      </p:stCondLst>
                      <p:childTnLst>
                        <p:par>
                          <p:cTn id="320" fill="hold">
                            <p:stCondLst>
                              <p:cond delay="0"/>
                            </p:stCondLst>
                            <p:childTnLst>
                              <p:par>
                                <p:cTn id="3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3" fill="hold">
                      <p:stCondLst>
                        <p:cond delay="indefinite"/>
                      </p:stCondLst>
                      <p:childTnLst>
                        <p:par>
                          <p:cTn id="324" fill="hold">
                            <p:stCondLst>
                              <p:cond delay="0"/>
                            </p:stCondLst>
                            <p:childTnLst>
                              <p:par>
                                <p:cTn id="3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7" fill="hold">
                      <p:stCondLst>
                        <p:cond delay="indefinite"/>
                      </p:stCondLst>
                      <p:childTnLst>
                        <p:par>
                          <p:cTn id="328" fill="hold">
                            <p:stCondLst>
                              <p:cond delay="0"/>
                            </p:stCondLst>
                            <p:childTnLst>
                              <p:par>
                                <p:cTn id="3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  <p:bldP spid="23" grpId="0" animBg="1"/>
      <p:bldP spid="24" grpId="0" animBg="1"/>
      <p:bldP spid="24" grpId="1" animBg="1"/>
      <p:bldP spid="25" grpId="0" animBg="1"/>
      <p:bldP spid="26" grpId="0" animBg="1"/>
      <p:bldP spid="27" grpId="0" animBg="1"/>
      <p:bldP spid="28" grpId="0" animBg="1"/>
      <p:bldP spid="28" grpId="1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99" grpId="0" animBg="1"/>
      <p:bldP spid="100" grpId="0" animBg="1"/>
      <p:bldP spid="100" grpId="1" animBg="1"/>
      <p:bldP spid="101" grpId="0" animBg="1"/>
      <p:bldP spid="101" grpId="1" animBg="1"/>
      <p:bldP spid="102" grpId="0" animBg="1"/>
      <p:bldP spid="102" grpId="1" animBg="1"/>
      <p:bldP spid="103" grpId="0" animBg="1"/>
      <p:bldP spid="104" grpId="0" animBg="1"/>
      <p:bldP spid="104" grpId="1" animBg="1"/>
      <p:bldP spid="105" grpId="0" animBg="1"/>
      <p:bldP spid="106" grpId="0" animBg="1"/>
      <p:bldP spid="107" grpId="0" animBg="1"/>
      <p:bldP spid="108" grpId="0" animBg="1"/>
      <p:bldP spid="108" grpId="1" animBg="1"/>
      <p:bldP spid="109" grpId="0" animBg="1"/>
      <p:bldP spid="110" grpId="0" animBg="1"/>
      <p:bldP spid="111" grpId="0" animBg="1"/>
      <p:bldP spid="112" grpId="0" animBg="1"/>
      <p:bldP spid="113" grpId="0" animBg="1"/>
      <p:bldP spid="114" grpId="0" animBg="1"/>
      <p:bldP spid="115" grpId="0" animBg="1"/>
      <p:bldP spid="116" grpId="0" animBg="1"/>
      <p:bldP spid="117" grpId="0" animBg="1"/>
      <p:bldP spid="118" grpId="0" animBg="1"/>
      <p:bldP spid="3" grpId="0"/>
      <p:bldP spid="3" grpId="1"/>
      <p:bldP spid="181" grpId="0"/>
      <p:bldP spid="181" grpId="1"/>
      <p:bldP spid="4" grpId="0"/>
      <p:bldP spid="504" grpId="0"/>
      <p:bldP spid="205" grpId="0" animBg="1"/>
      <p:bldP spid="205" grpId="1" animBg="1"/>
      <p:bldP spid="206" grpId="0" animBg="1"/>
      <p:bldP spid="206" grpId="1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" name="Picture 295"/>
          <p:cNvPicPr>
            <a:picLocks noChangeAspect="1"/>
          </p:cNvPicPr>
          <p:nvPr/>
        </p:nvPicPr>
        <p:blipFill rotWithShape="1">
          <a:blip r:embed="rId2">
            <a:lum bright="-100000"/>
          </a:blip>
          <a:srcRect l="12178" t="5058" r="12436" b="9997"/>
          <a:stretch/>
        </p:blipFill>
        <p:spPr>
          <a:xfrm>
            <a:off x="5164668" y="1852194"/>
            <a:ext cx="2362200" cy="2324100"/>
          </a:xfrm>
          <a:prstGeom prst="rect">
            <a:avLst/>
          </a:prstGeom>
          <a:ln>
            <a:solidFill>
              <a:schemeClr val="tx1"/>
            </a:solidFill>
          </a:ln>
          <a:scene3d>
            <a:camera prst="orthographicFront">
              <a:rot lat="1380000" lon="18000000" rev="0"/>
            </a:camera>
            <a:lightRig rig="threePt" dir="t"/>
          </a:scene3d>
        </p:spPr>
      </p:pic>
      <p:pic>
        <p:nvPicPr>
          <p:cNvPr id="297" name="Picture 296"/>
          <p:cNvPicPr>
            <a:picLocks noChangeAspect="1"/>
          </p:cNvPicPr>
          <p:nvPr/>
        </p:nvPicPr>
        <p:blipFill rotWithShape="1">
          <a:blip r:embed="rId3">
            <a:lum bright="-100000"/>
          </a:blip>
          <a:srcRect l="11821" t="5021" r="12550" b="9756"/>
          <a:stretch/>
        </p:blipFill>
        <p:spPr>
          <a:xfrm>
            <a:off x="5255931" y="1880766"/>
            <a:ext cx="2369820" cy="2331720"/>
          </a:xfrm>
          <a:prstGeom prst="rect">
            <a:avLst/>
          </a:prstGeom>
          <a:ln>
            <a:solidFill>
              <a:schemeClr val="tx1"/>
            </a:solidFill>
          </a:ln>
          <a:scene3d>
            <a:camera prst="orthographicFront">
              <a:rot lat="1380000" lon="18000000" rev="0"/>
            </a:camera>
            <a:lightRig rig="threePt" dir="t"/>
          </a:scene3d>
        </p:spPr>
      </p:pic>
      <p:pic>
        <p:nvPicPr>
          <p:cNvPr id="298" name="Picture 297"/>
          <p:cNvPicPr>
            <a:picLocks noChangeAspect="1"/>
          </p:cNvPicPr>
          <p:nvPr/>
        </p:nvPicPr>
        <p:blipFill rotWithShape="1">
          <a:blip r:embed="rId4">
            <a:lum bright="-100000"/>
          </a:blip>
          <a:srcRect l="11942" t="4686" r="12671" b="9811"/>
          <a:stretch/>
        </p:blipFill>
        <p:spPr>
          <a:xfrm>
            <a:off x="5354814" y="1894575"/>
            <a:ext cx="2362200" cy="2339341"/>
          </a:xfrm>
          <a:prstGeom prst="rect">
            <a:avLst/>
          </a:prstGeom>
          <a:ln>
            <a:solidFill>
              <a:schemeClr val="tx1"/>
            </a:solidFill>
          </a:ln>
          <a:scene3d>
            <a:camera prst="orthographicFront">
              <a:rot lat="1380000" lon="18000000" rev="0"/>
            </a:camera>
            <a:lightRig rig="threePt" dir="t"/>
          </a:scene3d>
        </p:spPr>
      </p:pic>
      <p:pic>
        <p:nvPicPr>
          <p:cNvPr id="299" name="Picture 298"/>
          <p:cNvPicPr>
            <a:picLocks noChangeAspect="1"/>
          </p:cNvPicPr>
          <p:nvPr/>
        </p:nvPicPr>
        <p:blipFill rotWithShape="1">
          <a:blip r:embed="rId5">
            <a:lum bright="-100000"/>
          </a:blip>
          <a:srcRect l="12065" t="4463" r="12307" b="9756"/>
          <a:stretch/>
        </p:blipFill>
        <p:spPr>
          <a:xfrm>
            <a:off x="5446077" y="1904103"/>
            <a:ext cx="2369820" cy="2346960"/>
          </a:xfrm>
          <a:prstGeom prst="rect">
            <a:avLst/>
          </a:prstGeom>
          <a:ln>
            <a:solidFill>
              <a:schemeClr val="tx1"/>
            </a:solidFill>
          </a:ln>
          <a:scene3d>
            <a:camera prst="orthographicFront">
              <a:rot lat="1380000" lon="18000000" rev="0"/>
            </a:camera>
            <a:lightRig rig="threePt" dir="t"/>
          </a:scene3d>
        </p:spPr>
      </p:pic>
      <p:pic>
        <p:nvPicPr>
          <p:cNvPr id="300" name="Picture 299"/>
          <p:cNvPicPr>
            <a:picLocks noChangeAspect="1"/>
          </p:cNvPicPr>
          <p:nvPr/>
        </p:nvPicPr>
        <p:blipFill rotWithShape="1">
          <a:blip r:embed="rId6">
            <a:lum bright="-100000"/>
          </a:blip>
          <a:srcRect l="12472" t="4363" r="12350" b="9724"/>
          <a:stretch/>
        </p:blipFill>
        <p:spPr>
          <a:xfrm>
            <a:off x="3010435" y="1770761"/>
            <a:ext cx="2345135" cy="2340000"/>
          </a:xfrm>
          <a:prstGeom prst="rect">
            <a:avLst/>
          </a:prstGeom>
          <a:ln w="12700">
            <a:solidFill>
              <a:schemeClr val="tx1"/>
            </a:solidFill>
          </a:ln>
          <a:scene3d>
            <a:camera prst="orthographicFront">
              <a:rot lat="1380000" lon="18000000" rev="0"/>
            </a:camera>
            <a:lightRig rig="threePt" dir="t"/>
          </a:scene3d>
        </p:spPr>
      </p:pic>
      <p:pic>
        <p:nvPicPr>
          <p:cNvPr id="301" name="Picture 300"/>
          <p:cNvPicPr>
            <a:picLocks noChangeAspect="1"/>
          </p:cNvPicPr>
          <p:nvPr/>
        </p:nvPicPr>
        <p:blipFill rotWithShape="1">
          <a:blip r:embed="rId7">
            <a:lum bright="-100000"/>
          </a:blip>
          <a:srcRect l="12471" t="4316" r="12106" b="10257"/>
          <a:stretch/>
        </p:blipFill>
        <p:spPr>
          <a:xfrm>
            <a:off x="3109090" y="1796953"/>
            <a:ext cx="2366078" cy="2340000"/>
          </a:xfrm>
          <a:prstGeom prst="rect">
            <a:avLst/>
          </a:prstGeom>
          <a:ln w="12700">
            <a:solidFill>
              <a:schemeClr val="tx1"/>
            </a:solidFill>
          </a:ln>
          <a:scene3d>
            <a:camera prst="orthographicFront">
              <a:rot lat="1380000" lon="18000000" rev="0"/>
            </a:camera>
            <a:lightRig rig="threePt" dir="t"/>
          </a:scene3d>
        </p:spPr>
      </p:pic>
      <p:pic>
        <p:nvPicPr>
          <p:cNvPr id="302" name="Picture 301"/>
          <p:cNvPicPr>
            <a:picLocks noChangeAspect="1"/>
          </p:cNvPicPr>
          <p:nvPr/>
        </p:nvPicPr>
        <p:blipFill rotWithShape="1">
          <a:blip r:embed="rId8">
            <a:lum bright="-100000"/>
          </a:blip>
          <a:srcRect l="12258" t="4452" r="12320" b="9518"/>
          <a:stretch/>
        </p:blipFill>
        <p:spPr>
          <a:xfrm>
            <a:off x="3233190" y="1827906"/>
            <a:ext cx="2349474" cy="2340000"/>
          </a:xfrm>
          <a:prstGeom prst="rect">
            <a:avLst/>
          </a:prstGeom>
          <a:ln w="12700">
            <a:solidFill>
              <a:schemeClr val="tx1"/>
            </a:solidFill>
          </a:ln>
          <a:scene3d>
            <a:camera prst="orthographicFront">
              <a:rot lat="1380000" lon="18000000" rev="0"/>
            </a:camera>
            <a:lightRig rig="threePt" dir="t"/>
          </a:scene3d>
        </p:spPr>
      </p:pic>
      <p:pic>
        <p:nvPicPr>
          <p:cNvPr id="303" name="Picture 302"/>
          <p:cNvPicPr>
            <a:picLocks noChangeAspect="1"/>
          </p:cNvPicPr>
          <p:nvPr/>
        </p:nvPicPr>
        <p:blipFill rotWithShape="1">
          <a:blip r:embed="rId9">
            <a:lum bright="-100000"/>
          </a:blip>
          <a:srcRect l="12258" t="4412" r="12624" b="8513"/>
          <a:stretch/>
        </p:blipFill>
        <p:spPr>
          <a:xfrm>
            <a:off x="3340380" y="1854111"/>
            <a:ext cx="2311919" cy="2340000"/>
          </a:xfrm>
          <a:prstGeom prst="rect">
            <a:avLst/>
          </a:prstGeom>
          <a:ln w="12700">
            <a:solidFill>
              <a:schemeClr val="tx1"/>
            </a:solidFill>
          </a:ln>
          <a:scene3d>
            <a:camera prst="orthographicFront">
              <a:rot lat="1380000" lon="18000000" rev="0"/>
            </a:camera>
            <a:lightRig rig="threePt" dir="t"/>
          </a:scene3d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</a:t>
            </a:r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4" name="TextBox 253"/>
              <p:cNvSpPr txBox="1"/>
              <p:nvPr/>
            </p:nvSpPr>
            <p:spPr>
              <a:xfrm>
                <a:off x="2019847" y="1062866"/>
                <a:ext cx="500328" cy="523220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r" rtl="1" fontAlgn="auto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smtClean="0">
                          <a:solidFill>
                            <a:prstClr val="white"/>
                          </a:solidFill>
                          <a:latin typeface="Cambria Math"/>
                        </a:rPr>
                        <m:t>𝐘</m:t>
                      </m:r>
                    </m:oMath>
                  </m:oMathPara>
                </a14:m>
                <a:endParaRPr lang="he-IL" sz="2800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254" name="TextBox 2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9847" y="1062866"/>
                <a:ext cx="500328" cy="523220"/>
              </a:xfrm>
              <a:prstGeom prst="rect">
                <a:avLst/>
              </a:prstGeom>
              <a:blipFill rotWithShape="1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8" name="TextBox 247"/>
              <p:cNvSpPr txBox="1"/>
              <p:nvPr/>
            </p:nvSpPr>
            <p:spPr>
              <a:xfrm>
                <a:off x="4759386" y="1062866"/>
                <a:ext cx="364116" cy="369332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r" rtl="1" fontAlgn="auto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prstClr val="white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he-IL" sz="1800" b="0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248" name="TextBox 2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9386" y="1062866"/>
                <a:ext cx="364116" cy="369332"/>
              </a:xfrm>
              <a:prstGeom prst="rect">
                <a:avLst/>
              </a:prstGeom>
              <a:blipFill rotWithShape="0">
                <a:blip r:embed="rId18"/>
                <a:stretch>
                  <a:fillRect r="-20339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9" name="TextBox 228"/>
              <p:cNvSpPr txBox="1"/>
              <p:nvPr/>
            </p:nvSpPr>
            <p:spPr>
              <a:xfrm>
                <a:off x="6879193" y="1105600"/>
                <a:ext cx="364116" cy="369332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r" rtl="1" fontAlgn="auto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prstClr val="white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he-IL" sz="1800" b="0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229" name="TextBox 2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9193" y="1105600"/>
                <a:ext cx="364116" cy="369332"/>
              </a:xfrm>
              <a:prstGeom prst="rect">
                <a:avLst/>
              </a:prstGeom>
              <a:blipFill rotWithShape="0">
                <a:blip r:embed="rId24"/>
                <a:stretch>
                  <a:fillRect r="-21667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5" name="TextBox 214"/>
              <p:cNvSpPr txBox="1"/>
              <p:nvPr/>
            </p:nvSpPr>
            <p:spPr>
              <a:xfrm>
                <a:off x="5060453" y="2202328"/>
                <a:ext cx="697731" cy="523220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r" rtl="1" fontAlgn="auto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rgbClr val="FF5757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800">
                              <a:solidFill>
                                <a:srgbClr val="FF5757"/>
                              </a:solidFill>
                              <a:latin typeface="Cambria Math"/>
                            </a:rPr>
                            <m:t>𝐖</m:t>
                          </m:r>
                        </m:e>
                        <m:sub>
                          <m:r>
                            <a:rPr lang="en-US" sz="2800" b="0" smtClean="0">
                              <a:solidFill>
                                <a:srgbClr val="FF5757"/>
                              </a:solidFill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he-IL" sz="2800" dirty="0">
                  <a:solidFill>
                    <a:srgbClr val="FF5757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215" name="TextBox 2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0453" y="2202328"/>
                <a:ext cx="697731" cy="523220"/>
              </a:xfrm>
              <a:prstGeom prst="rect">
                <a:avLst/>
              </a:prstGeom>
              <a:blipFill rotWithShape="0"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1" name="Group 260"/>
          <p:cNvGrpSpPr/>
          <p:nvPr/>
        </p:nvGrpSpPr>
        <p:grpSpPr>
          <a:xfrm flipV="1">
            <a:off x="4657090" y="2672850"/>
            <a:ext cx="1947765" cy="265330"/>
            <a:chOff x="767066" y="2159947"/>
            <a:chExt cx="1947765" cy="265330"/>
          </a:xfrm>
        </p:grpSpPr>
        <p:cxnSp>
          <p:nvCxnSpPr>
            <p:cNvPr id="262" name="Straight Connector 261"/>
            <p:cNvCxnSpPr/>
            <p:nvPr/>
          </p:nvCxnSpPr>
          <p:spPr>
            <a:xfrm flipV="1">
              <a:off x="816480" y="2319270"/>
              <a:ext cx="1898351" cy="35964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/>
            <p:nvPr/>
          </p:nvCxnSpPr>
          <p:spPr>
            <a:xfrm flipV="1">
              <a:off x="932197" y="2317997"/>
              <a:ext cx="1782107" cy="10728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/>
            <p:nvPr/>
          </p:nvCxnSpPr>
          <p:spPr>
            <a:xfrm>
              <a:off x="816480" y="2159947"/>
              <a:ext cx="1897824" cy="160596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/>
            <p:nvPr/>
          </p:nvCxnSpPr>
          <p:spPr>
            <a:xfrm>
              <a:off x="925726" y="2231144"/>
              <a:ext cx="1787305" cy="86324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6" name="Rectangle 265"/>
            <p:cNvSpPr/>
            <p:nvPr/>
          </p:nvSpPr>
          <p:spPr>
            <a:xfrm>
              <a:off x="767066" y="2188272"/>
              <a:ext cx="216000" cy="216000"/>
            </a:xfrm>
            <a:prstGeom prst="rect">
              <a:avLst/>
            </a:prstGeom>
            <a:solidFill>
              <a:srgbClr val="FF5050">
                <a:alpha val="41000"/>
              </a:srgbClr>
            </a:solidFill>
            <a:ln>
              <a:noFill/>
            </a:ln>
            <a:scene3d>
              <a:camera prst="orthographicFront">
                <a:rot lat="1380000" lon="18000000" rev="0"/>
              </a:camera>
              <a:lightRig rig="threePt" dir="t"/>
            </a:scene3d>
            <a:sp3d>
              <a:bevelB w="0" h="381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rtl="1" fontAlgn="auto">
                <a:spcBef>
                  <a:spcPts val="0"/>
                </a:spcBef>
                <a:spcAft>
                  <a:spcPts val="0"/>
                </a:spcAft>
              </a:pPr>
              <a:endParaRPr lang="he-IL" sz="1800" b="0">
                <a:solidFill>
                  <a:prstClr val="white"/>
                </a:solidFill>
              </a:endParaRPr>
            </a:p>
          </p:txBody>
        </p:sp>
      </p:grpSp>
      <p:pic>
        <p:nvPicPr>
          <p:cNvPr id="304" name="Picture 303"/>
          <p:cNvPicPr>
            <a:picLocks noChangeAspect="1"/>
          </p:cNvPicPr>
          <p:nvPr/>
        </p:nvPicPr>
        <p:blipFill>
          <a:blip r:embed="rId30">
            <a:extLst>
              <a:ext uri="{BEBA8EAE-BF5A-486C-A8C5-ECC9F3942E4B}">
                <a14:imgProps xmlns:a14="http://schemas.microsoft.com/office/drawing/2010/main">
                  <a14:imgLayer r:embed="rId31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58586" y="1760041"/>
            <a:ext cx="2379529" cy="2379529"/>
          </a:xfrm>
          <a:prstGeom prst="rect">
            <a:avLst/>
          </a:prstGeom>
          <a:ln>
            <a:solidFill>
              <a:schemeClr val="tx1"/>
            </a:solidFill>
          </a:ln>
          <a:scene3d>
            <a:camera prst="isometricRightUp">
              <a:rot lat="1380000" lon="18000000" rev="0"/>
            </a:camera>
            <a:lightRig rig="threePt" dir="t"/>
          </a:scene3d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1159200" y="1760400"/>
            <a:ext cx="2379529" cy="2379529"/>
          </a:xfrm>
          <a:prstGeom prst="rect">
            <a:avLst/>
          </a:prstGeom>
          <a:ln>
            <a:solidFill>
              <a:schemeClr val="tx1"/>
            </a:solidFill>
          </a:ln>
          <a:scene3d>
            <a:camera prst="isometricRightUp">
              <a:rot lat="1380000" lon="18000000" rev="0"/>
            </a:camera>
            <a:lightRig rig="threePt" dir="t"/>
          </a:scene3d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9" name="TextBox 238"/>
              <p:cNvSpPr txBox="1"/>
              <p:nvPr/>
            </p:nvSpPr>
            <p:spPr>
              <a:xfrm>
                <a:off x="2907233" y="2878468"/>
                <a:ext cx="621567" cy="523220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r" rtl="1" fontAlgn="auto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rgbClr val="FF5757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800" smtClean="0">
                              <a:solidFill>
                                <a:srgbClr val="FF5757"/>
                              </a:solidFill>
                              <a:latin typeface="Cambria Math"/>
                            </a:rPr>
                            <m:t>𝐖</m:t>
                          </m:r>
                        </m:e>
                        <m:sub>
                          <m:r>
                            <a:rPr lang="en-US" sz="2800" b="0" smtClean="0">
                              <a:solidFill>
                                <a:srgbClr val="FF5757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he-IL" sz="2800" dirty="0">
                  <a:solidFill>
                    <a:srgbClr val="FF5757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239" name="TextBox 2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7233" y="2878468"/>
                <a:ext cx="621567" cy="523220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55" name="Group 254"/>
          <p:cNvGrpSpPr/>
          <p:nvPr/>
        </p:nvGrpSpPr>
        <p:grpSpPr>
          <a:xfrm flipV="1">
            <a:off x="2215072" y="3365342"/>
            <a:ext cx="1947765" cy="265330"/>
            <a:chOff x="767066" y="2159947"/>
            <a:chExt cx="1947765" cy="265330"/>
          </a:xfrm>
        </p:grpSpPr>
        <p:cxnSp>
          <p:nvCxnSpPr>
            <p:cNvPr id="256" name="Straight Connector 255"/>
            <p:cNvCxnSpPr/>
            <p:nvPr/>
          </p:nvCxnSpPr>
          <p:spPr>
            <a:xfrm flipV="1">
              <a:off x="816480" y="2319270"/>
              <a:ext cx="1898351" cy="35964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/>
          </p:nvCxnSpPr>
          <p:spPr>
            <a:xfrm flipV="1">
              <a:off x="932197" y="2317997"/>
              <a:ext cx="1782107" cy="10728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/>
            <p:nvPr/>
          </p:nvCxnSpPr>
          <p:spPr>
            <a:xfrm>
              <a:off x="816480" y="2159947"/>
              <a:ext cx="1897824" cy="160596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/>
          </p:nvCxnSpPr>
          <p:spPr>
            <a:xfrm>
              <a:off x="925726" y="2231144"/>
              <a:ext cx="1787305" cy="86324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0" name="Rectangle 259"/>
            <p:cNvSpPr/>
            <p:nvPr/>
          </p:nvSpPr>
          <p:spPr>
            <a:xfrm>
              <a:off x="767066" y="2188272"/>
              <a:ext cx="216000" cy="216000"/>
            </a:xfrm>
            <a:prstGeom prst="rect">
              <a:avLst/>
            </a:prstGeom>
            <a:solidFill>
              <a:srgbClr val="FF5050">
                <a:alpha val="41000"/>
              </a:srgbClr>
            </a:solidFill>
            <a:ln>
              <a:noFill/>
            </a:ln>
            <a:scene3d>
              <a:camera prst="orthographicFront">
                <a:rot lat="1380000" lon="18000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rtl="1" fontAlgn="auto">
                <a:spcBef>
                  <a:spcPts val="0"/>
                </a:spcBef>
                <a:spcAft>
                  <a:spcPts val="0"/>
                </a:spcAft>
              </a:pPr>
              <a:endParaRPr lang="he-IL" sz="1800" b="0">
                <a:solidFill>
                  <a:prstClr val="white"/>
                </a:solidFill>
              </a:endParaRPr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-14409" y="4928310"/>
            <a:ext cx="4335894" cy="107721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1600" b="0" dirty="0">
                <a:solidFill>
                  <a:srgbClr val="00CCFF"/>
                </a:solidFill>
                <a:latin typeface="Calibri" panose="020F0502020204030204"/>
              </a:rPr>
              <a:t>[</a:t>
            </a:r>
            <a:r>
              <a:rPr lang="en-US" sz="1600" b="0" dirty="0" err="1">
                <a:solidFill>
                  <a:srgbClr val="00CCFF"/>
                </a:solidFill>
                <a:latin typeface="Calibri" panose="020F0502020204030204"/>
              </a:rPr>
              <a:t>LeCun</a:t>
            </a:r>
            <a:r>
              <a:rPr lang="en-US" sz="1600" b="0" dirty="0">
                <a:solidFill>
                  <a:srgbClr val="00CCFF"/>
                </a:solidFill>
                <a:latin typeface="Calibri" panose="020F0502020204030204"/>
              </a:rPr>
              <a:t>, </a:t>
            </a:r>
            <a:r>
              <a:rPr lang="en-US" sz="1600" b="0" dirty="0" err="1">
                <a:solidFill>
                  <a:srgbClr val="00CCFF"/>
                </a:solidFill>
                <a:latin typeface="Calibri" panose="020F0502020204030204"/>
              </a:rPr>
              <a:t>Bottou</a:t>
            </a:r>
            <a:r>
              <a:rPr lang="en-US" sz="1600" b="0" dirty="0">
                <a:solidFill>
                  <a:srgbClr val="00CCFF"/>
                </a:solidFill>
                <a:latin typeface="Calibri" panose="020F0502020204030204"/>
              </a:rPr>
              <a:t>, </a:t>
            </a:r>
            <a:r>
              <a:rPr lang="en-US" sz="1600" b="0" dirty="0" err="1">
                <a:solidFill>
                  <a:srgbClr val="00CCFF"/>
                </a:solidFill>
                <a:latin typeface="Calibri" panose="020F0502020204030204"/>
              </a:rPr>
              <a:t>Bengio</a:t>
            </a:r>
            <a:r>
              <a:rPr lang="en-US" sz="1600" b="0" dirty="0">
                <a:solidFill>
                  <a:srgbClr val="00CCFF"/>
                </a:solidFill>
                <a:latin typeface="Calibri" panose="020F0502020204030204"/>
              </a:rPr>
              <a:t> and </a:t>
            </a:r>
            <a:r>
              <a:rPr lang="en-US" sz="1600" b="0" dirty="0" err="1">
                <a:solidFill>
                  <a:srgbClr val="00CCFF"/>
                </a:solidFill>
                <a:latin typeface="Calibri" panose="020F0502020204030204"/>
              </a:rPr>
              <a:t>Haffner</a:t>
            </a:r>
            <a:r>
              <a:rPr lang="en-US" sz="1600" b="0" dirty="0">
                <a:solidFill>
                  <a:srgbClr val="00CCFF"/>
                </a:solidFill>
                <a:latin typeface="Calibri" panose="020F0502020204030204"/>
              </a:rPr>
              <a:t> ‘98]</a:t>
            </a:r>
          </a:p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1600" b="0" dirty="0">
                <a:solidFill>
                  <a:srgbClr val="00CCFF"/>
                </a:solidFill>
                <a:latin typeface="Calibri" panose="020F0502020204030204"/>
              </a:rPr>
              <a:t>[</a:t>
            </a:r>
            <a:r>
              <a:rPr lang="en-US" sz="1600" b="0" dirty="0" err="1">
                <a:solidFill>
                  <a:srgbClr val="00CCFF"/>
                </a:solidFill>
                <a:latin typeface="Calibri" panose="020F0502020204030204"/>
              </a:rPr>
              <a:t>Krizhevsky</a:t>
            </a:r>
            <a:r>
              <a:rPr lang="en-US" sz="1600" b="0" dirty="0">
                <a:solidFill>
                  <a:srgbClr val="00CCFF"/>
                </a:solidFill>
                <a:latin typeface="Calibri" panose="020F0502020204030204"/>
              </a:rPr>
              <a:t>, </a:t>
            </a:r>
            <a:r>
              <a:rPr lang="en-US" sz="1600" b="0" dirty="0" err="1">
                <a:solidFill>
                  <a:srgbClr val="00CCFF"/>
                </a:solidFill>
                <a:latin typeface="Calibri" panose="020F0502020204030204"/>
              </a:rPr>
              <a:t>Sutskever</a:t>
            </a:r>
            <a:r>
              <a:rPr lang="en-US" sz="1600" b="0" dirty="0">
                <a:solidFill>
                  <a:srgbClr val="00CCFF"/>
                </a:solidFill>
                <a:latin typeface="Calibri" panose="020F0502020204030204"/>
              </a:rPr>
              <a:t> &amp; Hinton ‘12]</a:t>
            </a:r>
            <a:endParaRPr lang="he-IL" sz="1600" b="0" dirty="0">
              <a:solidFill>
                <a:srgbClr val="00CCFF"/>
              </a:solidFill>
              <a:latin typeface="Calibri" panose="020F0502020204030204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1600" b="0" dirty="0">
                <a:solidFill>
                  <a:srgbClr val="00CCFF"/>
                </a:solidFill>
                <a:latin typeface="Calibri" panose="020F0502020204030204"/>
              </a:rPr>
              <a:t>[</a:t>
            </a:r>
            <a:r>
              <a:rPr lang="en-US" sz="1600" b="0" dirty="0" err="1">
                <a:solidFill>
                  <a:srgbClr val="00CCFF"/>
                </a:solidFill>
                <a:latin typeface="Calibri" panose="020F0502020204030204"/>
              </a:rPr>
              <a:t>Simonyan</a:t>
            </a:r>
            <a:r>
              <a:rPr lang="en-US" sz="1600" b="0" dirty="0">
                <a:solidFill>
                  <a:srgbClr val="00CCFF"/>
                </a:solidFill>
                <a:latin typeface="Calibri" panose="020F0502020204030204"/>
              </a:rPr>
              <a:t> &amp; Zisserman ‘14]</a:t>
            </a:r>
          </a:p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1600" b="0" dirty="0">
                <a:solidFill>
                  <a:srgbClr val="00CCFF"/>
                </a:solidFill>
                <a:latin typeface="Calibri" panose="020F0502020204030204"/>
              </a:rPr>
              <a:t>[He, Zhang, Ren &amp; Sun ‘15]</a:t>
            </a:r>
            <a:endParaRPr lang="he-IL" sz="1600" b="0" dirty="0">
              <a:solidFill>
                <a:srgbClr val="00CCFF"/>
              </a:solidFill>
              <a:latin typeface="Calibri" panose="020F0502020204030204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/>
              <p:cNvSpPr txBox="1"/>
              <p:nvPr/>
            </p:nvSpPr>
            <p:spPr>
              <a:xfrm>
                <a:off x="5652299" y="5573401"/>
                <a:ext cx="3358351" cy="461665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r" rtl="1" fontAlgn="auto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smtClean="0">
                          <a:solidFill>
                            <a:prstClr val="white"/>
                          </a:solidFill>
                          <a:latin typeface="Cambria Math" panose="02040503050406030204" pitchFamily="18" charset="0"/>
                        </a:rPr>
                        <m:t>ReLU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prstClr val="white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smtClean="0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</m:d>
                      <m:r>
                        <a:rPr lang="en-US" b="0" smtClean="0">
                          <a:solidFill>
                            <a:prstClr val="white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solidFill>
                                <a:prstClr val="white"/>
                              </a:solidFill>
                              <a:latin typeface="Cambria Math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smtClean="0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solidFill>
                                    <a:prstClr val="white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b="0" smtClean="0">
                                  <a:solidFill>
                                    <a:prstClr val="white"/>
                                  </a:solidFill>
                                  <a:latin typeface="Cambria Math"/>
                                </a:rPr>
                                <m:t>Thr</m:t>
                              </m:r>
                              <m:r>
                                <a:rPr lang="en-US" b="0" smtClean="0">
                                  <a:solidFill>
                                    <a:prstClr val="white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b="0" smtClean="0">
                                  <a:solidFill>
                                    <a:prstClr val="white"/>
                                  </a:solidFill>
                                  <a:latin typeface="Cambria Math" panose="02040503050406030204" pitchFamily="18" charset="0"/>
                                </a:rPr>
                                <m:t>z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he-IL" b="0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48" name="TextBox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2299" y="5573401"/>
                <a:ext cx="3358351" cy="461665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7113588" y="6229250"/>
            <a:ext cx="1905000" cy="457200"/>
          </a:xfrm>
          <a:noFill/>
        </p:spPr>
        <p:txBody>
          <a:bodyPr anchor="t" anchorCtr="0"/>
          <a:lstStyle/>
          <a:p>
            <a:pPr algn="r"/>
            <a:r>
              <a:rPr lang="en-US" b="0" dirty="0" smtClean="0">
                <a:solidFill>
                  <a:prstClr val="white">
                    <a:tint val="75000"/>
                  </a:prst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47</a:t>
            </a:r>
            <a:endParaRPr lang="en-US" b="0" dirty="0">
              <a:solidFill>
                <a:prstClr val="white">
                  <a:tint val="75000"/>
                </a:prst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0809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TextBox 118"/>
              <p:cNvSpPr txBox="1"/>
              <p:nvPr/>
            </p:nvSpPr>
            <p:spPr>
              <a:xfrm>
                <a:off x="633275" y="1314735"/>
                <a:ext cx="7482551" cy="645048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r" rtl="1" fontAlgn="auto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𝐗</m:t>
                          </m:r>
                          <m:r>
                            <a:rPr lang="en-US" b="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US" b="0" i="1" smtClean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𝐖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b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US" b="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𝐛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b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b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smtClean="0">
                          <a:solidFill>
                            <a:srgbClr val="00FF00"/>
                          </a:solidFill>
                          <a:latin typeface="Cambria Math" panose="02040503050406030204" pitchFamily="18" charset="0"/>
                        </a:rPr>
                        <m:t>ReLU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00FF0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>
                                  <a:solidFill>
                                    <a:srgbClr val="00FF00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>
                                  <a:solidFill>
                                    <a:srgbClr val="00FF00"/>
                                  </a:solidFill>
                                  <a:latin typeface="Cambria Math" panose="02040503050406030204" pitchFamily="18" charset="0"/>
                                </a:rPr>
                                <m:t>𝐛</m:t>
                              </m:r>
                            </m:e>
                            <m:sub>
                              <m:r>
                                <a:rPr lang="en-US" b="0">
                                  <a:solidFill>
                                    <a:srgbClr val="00FF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rgbClr val="00FF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b="0" i="1" smtClean="0">
                                  <a:solidFill>
                                    <a:srgbClr val="00FF00"/>
                                  </a:solidFill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mtClean="0">
                                  <a:solidFill>
                                    <a:srgbClr val="00FF00"/>
                                  </a:solidFill>
                                  <a:latin typeface="Cambria Math" panose="02040503050406030204" pitchFamily="18" charset="0"/>
                                </a:rPr>
                                <m:t>𝐖</m:t>
                              </m:r>
                            </m:e>
                            <m:sub>
                              <m:r>
                                <a:rPr lang="en-US" b="0" smtClean="0">
                                  <a:solidFill>
                                    <a:srgbClr val="00FF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en-US" b="0" smtClean="0">
                                  <a:solidFill>
                                    <a:srgbClr val="00FF00"/>
                                  </a:solidFill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p>
                          </m:sSubSup>
                          <m:r>
                            <a:rPr lang="en-US" b="0" smtClean="0">
                              <a:solidFill>
                                <a:srgbClr val="00FF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b="0" smtClean="0">
                              <a:solidFill>
                                <a:srgbClr val="00FFFF"/>
                              </a:solidFill>
                              <a:latin typeface="Cambria Math" panose="02040503050406030204" pitchFamily="18" charset="0"/>
                            </a:rPr>
                            <m:t>ReLU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rgbClr val="00FFFF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>
                                      <a:solidFill>
                                        <a:srgbClr val="00FFFF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>
                                      <a:solidFill>
                                        <a:srgbClr val="00FFFF"/>
                                      </a:solidFill>
                                      <a:latin typeface="Cambria Math" panose="02040503050406030204" pitchFamily="18" charset="0"/>
                                    </a:rPr>
                                    <m:t>𝐛</m:t>
                                  </m:r>
                                </m:e>
                                <m:sub>
                                  <m:r>
                                    <a:rPr lang="en-US" b="0">
                                      <a:solidFill>
                                        <a:srgbClr val="00FFFF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rgbClr val="00FFFF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b="0" i="1" smtClean="0">
                                      <a:solidFill>
                                        <a:srgbClr val="00FFFF"/>
                                      </a:solidFill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smtClean="0">
                                      <a:solidFill>
                                        <a:srgbClr val="00FFFF"/>
                                      </a:solidFill>
                                      <a:latin typeface="Cambria Math" panose="02040503050406030204" pitchFamily="18" charset="0"/>
                                    </a:rPr>
                                    <m:t>𝐖</m:t>
                                  </m:r>
                                </m:e>
                                <m:sub>
                                  <m:r>
                                    <a:rPr lang="en-US" b="0" smtClean="0">
                                      <a:solidFill>
                                        <a:srgbClr val="00FFFF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b="0" smtClean="0">
                                      <a:solidFill>
                                        <a:srgbClr val="00FFFF"/>
                                      </a:solidFill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sup>
                              </m:sSubSup>
                              <m:r>
                                <a:rPr lang="en-US" smtClean="0">
                                  <a:solidFill>
                                    <a:srgbClr val="00FFFF"/>
                                  </a:solidFill>
                                  <a:latin typeface="Cambria Math" panose="02040503050406030204" pitchFamily="18" charset="0"/>
                                </a:rPr>
                                <m:t>𝐘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he-IL" b="0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119" name="TextBox 1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275" y="1314735"/>
                <a:ext cx="7482551" cy="64504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TextBox 119"/>
              <p:cNvSpPr txBox="1"/>
              <p:nvPr/>
            </p:nvSpPr>
            <p:spPr>
              <a:xfrm>
                <a:off x="633275" y="1314735"/>
                <a:ext cx="7482551" cy="645048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r" rtl="1" fontAlgn="auto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𝐗</m:t>
                          </m:r>
                          <m:r>
                            <a:rPr lang="en-US" b="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US" b="0" i="1" smtClean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𝐖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b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US" b="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𝐛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b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b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ReLU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00FF00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>
                                  <a:solidFill>
                                    <a:srgbClr val="00FF00"/>
                                  </a:solidFill>
                                  <a:latin typeface="Cambria Math" panose="02040503050406030204" pitchFamily="18" charset="0"/>
                                </a:rPr>
                                <m:t>𝐛</m:t>
                              </m:r>
                            </m:e>
                            <m:sub>
                              <m:r>
                                <a:rPr lang="en-US" b="0">
                                  <a:solidFill>
                                    <a:srgbClr val="00FF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rgbClr val="00FF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b="0" i="1" smtClean="0">
                                  <a:solidFill>
                                    <a:srgbClr val="00FF00"/>
                                  </a:solidFill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mtClean="0">
                                  <a:solidFill>
                                    <a:srgbClr val="00FF00"/>
                                  </a:solidFill>
                                  <a:latin typeface="Cambria Math" panose="02040503050406030204" pitchFamily="18" charset="0"/>
                                </a:rPr>
                                <m:t>𝐖</m:t>
                              </m:r>
                            </m:e>
                            <m:sub>
                              <m:r>
                                <a:rPr lang="en-US" b="0" smtClean="0">
                                  <a:solidFill>
                                    <a:srgbClr val="00FF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en-US" b="0" smtClean="0">
                                  <a:solidFill>
                                    <a:srgbClr val="00FF00"/>
                                  </a:solidFill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p>
                          </m:sSubSup>
                          <m:r>
                            <a:rPr lang="en-US" b="0" smtClean="0">
                              <a:solidFill>
                                <a:srgbClr val="00FF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b="0" smtClean="0">
                              <a:solidFill>
                                <a:srgbClr val="00FFFF"/>
                              </a:solidFill>
                              <a:latin typeface="Cambria Math" panose="02040503050406030204" pitchFamily="18" charset="0"/>
                            </a:rPr>
                            <m:t>ReLU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rgbClr val="00FFFF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>
                                      <a:solidFill>
                                        <a:srgbClr val="00FFFF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>
                                      <a:solidFill>
                                        <a:srgbClr val="00FFFF"/>
                                      </a:solidFill>
                                      <a:latin typeface="Cambria Math" panose="02040503050406030204" pitchFamily="18" charset="0"/>
                                    </a:rPr>
                                    <m:t>𝐛</m:t>
                                  </m:r>
                                </m:e>
                                <m:sub>
                                  <m:r>
                                    <a:rPr lang="en-US" b="0">
                                      <a:solidFill>
                                        <a:srgbClr val="00FFFF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rgbClr val="00FFFF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b="0" i="1" smtClean="0">
                                      <a:solidFill>
                                        <a:srgbClr val="00FFFF"/>
                                      </a:solidFill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smtClean="0">
                                      <a:solidFill>
                                        <a:srgbClr val="00FFFF"/>
                                      </a:solidFill>
                                      <a:latin typeface="Cambria Math" panose="02040503050406030204" pitchFamily="18" charset="0"/>
                                    </a:rPr>
                                    <m:t>𝐖</m:t>
                                  </m:r>
                                </m:e>
                                <m:sub>
                                  <m:r>
                                    <a:rPr lang="en-US" b="0" smtClean="0">
                                      <a:solidFill>
                                        <a:srgbClr val="00FFFF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b="0" smtClean="0">
                                      <a:solidFill>
                                        <a:srgbClr val="00FFFF"/>
                                      </a:solidFill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sup>
                              </m:sSubSup>
                              <m:r>
                                <a:rPr lang="en-US" smtClean="0">
                                  <a:solidFill>
                                    <a:srgbClr val="00FFFF"/>
                                  </a:solidFill>
                                  <a:latin typeface="Cambria Math" panose="02040503050406030204" pitchFamily="18" charset="0"/>
                                </a:rPr>
                                <m:t>𝐘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he-IL" b="0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120" name="TextBox 1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275" y="1314735"/>
                <a:ext cx="7482551" cy="64504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TextBox 120"/>
              <p:cNvSpPr txBox="1"/>
              <p:nvPr/>
            </p:nvSpPr>
            <p:spPr>
              <a:xfrm>
                <a:off x="633275" y="1314735"/>
                <a:ext cx="7482551" cy="645048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r" rtl="1" fontAlgn="auto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𝐗</m:t>
                          </m:r>
                          <m:r>
                            <a:rPr lang="en-US" b="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US" b="0" i="1" smtClean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𝐖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b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US" b="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𝐛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b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b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ReLU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𝐛</m:t>
                              </m:r>
                            </m:e>
                            <m:sub>
                              <m:r>
                                <a:rPr lang="en-US" b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b="0" i="1" smtClean="0">
                                  <a:solidFill>
                                    <a:srgbClr val="00FF00"/>
                                  </a:solidFill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mtClean="0">
                                  <a:solidFill>
                                    <a:srgbClr val="00FF00"/>
                                  </a:solidFill>
                                  <a:latin typeface="Cambria Math" panose="02040503050406030204" pitchFamily="18" charset="0"/>
                                </a:rPr>
                                <m:t>𝐖</m:t>
                              </m:r>
                            </m:e>
                            <m:sub>
                              <m:r>
                                <a:rPr lang="en-US" b="0" smtClean="0">
                                  <a:solidFill>
                                    <a:srgbClr val="00FF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en-US" b="0" smtClean="0">
                                  <a:solidFill>
                                    <a:srgbClr val="00FF00"/>
                                  </a:solidFill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p>
                          </m:sSubSup>
                          <m:r>
                            <a:rPr lang="en-US" b="0" smtClean="0">
                              <a:solidFill>
                                <a:srgbClr val="00FF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b="0" smtClean="0">
                              <a:solidFill>
                                <a:srgbClr val="00FFFF"/>
                              </a:solidFill>
                              <a:latin typeface="Cambria Math" panose="02040503050406030204" pitchFamily="18" charset="0"/>
                            </a:rPr>
                            <m:t>ReLU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rgbClr val="00FFFF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>
                                      <a:solidFill>
                                        <a:srgbClr val="00FFFF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>
                                      <a:solidFill>
                                        <a:srgbClr val="00FFFF"/>
                                      </a:solidFill>
                                      <a:latin typeface="Cambria Math" panose="02040503050406030204" pitchFamily="18" charset="0"/>
                                    </a:rPr>
                                    <m:t>𝐛</m:t>
                                  </m:r>
                                </m:e>
                                <m:sub>
                                  <m:r>
                                    <a:rPr lang="en-US" b="0">
                                      <a:solidFill>
                                        <a:srgbClr val="00FFFF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rgbClr val="00FFFF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b="0" i="1" smtClean="0">
                                      <a:solidFill>
                                        <a:srgbClr val="00FFFF"/>
                                      </a:solidFill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smtClean="0">
                                      <a:solidFill>
                                        <a:srgbClr val="00FFFF"/>
                                      </a:solidFill>
                                      <a:latin typeface="Cambria Math" panose="02040503050406030204" pitchFamily="18" charset="0"/>
                                    </a:rPr>
                                    <m:t>𝐖</m:t>
                                  </m:r>
                                </m:e>
                                <m:sub>
                                  <m:r>
                                    <a:rPr lang="en-US" b="0" smtClean="0">
                                      <a:solidFill>
                                        <a:srgbClr val="00FFFF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b="0" smtClean="0">
                                      <a:solidFill>
                                        <a:srgbClr val="00FFFF"/>
                                      </a:solidFill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sup>
                              </m:sSubSup>
                              <m:r>
                                <a:rPr lang="en-US" smtClean="0">
                                  <a:solidFill>
                                    <a:srgbClr val="00FFFF"/>
                                  </a:solidFill>
                                  <a:latin typeface="Cambria Math" panose="02040503050406030204" pitchFamily="18" charset="0"/>
                                </a:rPr>
                                <m:t>𝐘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he-IL" b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121" name="TextBox 1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275" y="1314735"/>
                <a:ext cx="7482551" cy="64504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TextBox 121"/>
              <p:cNvSpPr txBox="1"/>
              <p:nvPr/>
            </p:nvSpPr>
            <p:spPr>
              <a:xfrm>
                <a:off x="633275" y="1314735"/>
                <a:ext cx="7482551" cy="645048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r" rtl="1" fontAlgn="auto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𝐗</m:t>
                          </m:r>
                          <m:r>
                            <a:rPr lang="en-US" b="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US" b="0" i="1" smtClean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𝐖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b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US" b="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𝐛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b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b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ReLU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𝐛</m:t>
                              </m:r>
                            </m:e>
                            <m:sub>
                              <m:r>
                                <a:rPr lang="en-US" b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b="0" i="1" smtClean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𝐖</m:t>
                              </m:r>
                            </m:e>
                            <m:sub>
                              <m:r>
                                <a:rPr lang="en-US" b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en-US" b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p>
                          </m:sSubSup>
                          <m:r>
                            <a:rPr lang="en-US" b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b="0" smtClean="0">
                              <a:solidFill>
                                <a:srgbClr val="00FFFF"/>
                              </a:solidFill>
                              <a:latin typeface="Cambria Math" panose="02040503050406030204" pitchFamily="18" charset="0"/>
                            </a:rPr>
                            <m:t>ReLU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rgbClr val="00FFFF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>
                                      <a:solidFill>
                                        <a:srgbClr val="00FFFF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>
                                      <a:solidFill>
                                        <a:srgbClr val="00FFFF"/>
                                      </a:solidFill>
                                      <a:latin typeface="Cambria Math" panose="02040503050406030204" pitchFamily="18" charset="0"/>
                                    </a:rPr>
                                    <m:t>𝐛</m:t>
                                  </m:r>
                                </m:e>
                                <m:sub>
                                  <m:r>
                                    <a:rPr lang="en-US" b="0">
                                      <a:solidFill>
                                        <a:srgbClr val="00FFFF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rgbClr val="00FFFF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b="0" i="1" smtClean="0">
                                      <a:solidFill>
                                        <a:srgbClr val="00FFFF"/>
                                      </a:solidFill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smtClean="0">
                                      <a:solidFill>
                                        <a:srgbClr val="00FFFF"/>
                                      </a:solidFill>
                                      <a:latin typeface="Cambria Math" panose="02040503050406030204" pitchFamily="18" charset="0"/>
                                    </a:rPr>
                                    <m:t>𝐖</m:t>
                                  </m:r>
                                </m:e>
                                <m:sub>
                                  <m:r>
                                    <a:rPr lang="en-US" b="0" smtClean="0">
                                      <a:solidFill>
                                        <a:srgbClr val="00FFFF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b="0" smtClean="0">
                                      <a:solidFill>
                                        <a:srgbClr val="00FFFF"/>
                                      </a:solidFill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sup>
                              </m:sSubSup>
                              <m:r>
                                <a:rPr lang="en-US" smtClean="0">
                                  <a:solidFill>
                                    <a:srgbClr val="00FFFF"/>
                                  </a:solidFill>
                                  <a:latin typeface="Cambria Math" panose="02040503050406030204" pitchFamily="18" charset="0"/>
                                </a:rPr>
                                <m:t>𝐘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he-IL" b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122" name="TextBox 1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275" y="1314735"/>
                <a:ext cx="7482551" cy="64504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TextBox 122"/>
              <p:cNvSpPr txBox="1"/>
              <p:nvPr/>
            </p:nvSpPr>
            <p:spPr>
              <a:xfrm>
                <a:off x="633275" y="1314735"/>
                <a:ext cx="7482551" cy="645048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r" rtl="1" fontAlgn="auto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𝐗</m:t>
                          </m:r>
                          <m:r>
                            <a:rPr lang="en-US" b="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US" b="0" i="1" smtClean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𝐖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b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US" b="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𝐛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b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b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ReLU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𝐛</m:t>
                              </m:r>
                            </m:e>
                            <m:sub>
                              <m:r>
                                <a:rPr lang="en-US" b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b="0" i="1" smtClean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𝐖</m:t>
                              </m:r>
                            </m:e>
                            <m:sub>
                              <m:r>
                                <a:rPr lang="en-US" b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en-US" b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p>
                          </m:sSubSup>
                          <m:r>
                            <a:rPr lang="en-US" b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b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ReLU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rgbClr val="00FFFF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>
                                      <a:solidFill>
                                        <a:srgbClr val="00FFFF"/>
                                      </a:solidFill>
                                      <a:latin typeface="Cambria Math" panose="02040503050406030204" pitchFamily="18" charset="0"/>
                                    </a:rPr>
                                    <m:t>𝐛</m:t>
                                  </m:r>
                                </m:e>
                                <m:sub>
                                  <m:r>
                                    <a:rPr lang="en-US" b="0">
                                      <a:solidFill>
                                        <a:srgbClr val="00FFFF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rgbClr val="00FFFF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b="0" i="1" smtClean="0">
                                      <a:solidFill>
                                        <a:srgbClr val="00FFFF"/>
                                      </a:solidFill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smtClean="0">
                                      <a:solidFill>
                                        <a:srgbClr val="00FFFF"/>
                                      </a:solidFill>
                                      <a:latin typeface="Cambria Math" panose="02040503050406030204" pitchFamily="18" charset="0"/>
                                    </a:rPr>
                                    <m:t>𝐖</m:t>
                                  </m:r>
                                </m:e>
                                <m:sub>
                                  <m:r>
                                    <a:rPr lang="en-US" b="0" smtClean="0">
                                      <a:solidFill>
                                        <a:srgbClr val="00FFFF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b="0" smtClean="0">
                                      <a:solidFill>
                                        <a:srgbClr val="00FFFF"/>
                                      </a:solidFill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sup>
                              </m:sSubSup>
                              <m:r>
                                <a:rPr lang="en-US" smtClean="0">
                                  <a:solidFill>
                                    <a:srgbClr val="00FFFF"/>
                                  </a:solidFill>
                                  <a:latin typeface="Cambria Math" panose="02040503050406030204" pitchFamily="18" charset="0"/>
                                </a:rPr>
                                <m:t>𝐘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he-IL" b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123" name="TextBox 1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275" y="1314735"/>
                <a:ext cx="7482551" cy="64504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TextBox 123"/>
              <p:cNvSpPr txBox="1"/>
              <p:nvPr/>
            </p:nvSpPr>
            <p:spPr>
              <a:xfrm>
                <a:off x="633275" y="1314735"/>
                <a:ext cx="7482551" cy="645048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r" rtl="1" fontAlgn="auto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𝐗</m:t>
                          </m:r>
                          <m:r>
                            <a:rPr lang="en-US" b="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US" b="0" i="1" smtClean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𝐖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b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US" b="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𝐛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b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b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ReLU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𝐛</m:t>
                              </m:r>
                            </m:e>
                            <m:sub>
                              <m:r>
                                <a:rPr lang="en-US" b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b="0" i="1" smtClean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𝐖</m:t>
                              </m:r>
                            </m:e>
                            <m:sub>
                              <m:r>
                                <a:rPr lang="en-US" b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en-US" b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p>
                          </m:sSubSup>
                          <m:r>
                            <a:rPr lang="en-US" b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b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ReLU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𝐛</m:t>
                                  </m:r>
                                </m:e>
                                <m:sub>
                                  <m:r>
                                    <a:rPr lang="en-US" b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b="0" i="1" smtClean="0">
                                      <a:solidFill>
                                        <a:srgbClr val="00FFFF"/>
                                      </a:solidFill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smtClean="0">
                                      <a:solidFill>
                                        <a:srgbClr val="00FFFF"/>
                                      </a:solidFill>
                                      <a:latin typeface="Cambria Math" panose="02040503050406030204" pitchFamily="18" charset="0"/>
                                    </a:rPr>
                                    <m:t>𝐖</m:t>
                                  </m:r>
                                </m:e>
                                <m:sub>
                                  <m:r>
                                    <a:rPr lang="en-US" b="0" smtClean="0">
                                      <a:solidFill>
                                        <a:srgbClr val="00FFFF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b="0" smtClean="0">
                                      <a:solidFill>
                                        <a:srgbClr val="00FFFF"/>
                                      </a:solidFill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sup>
                              </m:sSubSup>
                              <m:r>
                                <a:rPr lang="en-US" smtClean="0">
                                  <a:solidFill>
                                    <a:srgbClr val="00FFFF"/>
                                  </a:solidFill>
                                  <a:latin typeface="Cambria Math" panose="02040503050406030204" pitchFamily="18" charset="0"/>
                                </a:rPr>
                                <m:t>𝐘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he-IL" b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124" name="TextBox 1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275" y="1314735"/>
                <a:ext cx="7482551" cy="64504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TextBox 124"/>
              <p:cNvSpPr txBox="1"/>
              <p:nvPr/>
            </p:nvSpPr>
            <p:spPr>
              <a:xfrm>
                <a:off x="633275" y="1314735"/>
                <a:ext cx="7482551" cy="645048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r" rtl="1" fontAlgn="auto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𝐗</m:t>
                          </m:r>
                          <m:r>
                            <a:rPr lang="en-US" b="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US" b="0" i="1" smtClean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𝐖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b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US" b="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𝐛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b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b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ReLU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𝐛</m:t>
                              </m:r>
                            </m:e>
                            <m:sub>
                              <m:r>
                                <a:rPr lang="en-US" b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b="0" i="1" smtClean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𝐖</m:t>
                              </m:r>
                            </m:e>
                            <m:sub>
                              <m:r>
                                <a:rPr lang="en-US" b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en-US" b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p>
                          </m:sSubSup>
                          <m:r>
                            <a:rPr lang="en-US" b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b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ReLU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𝐛</m:t>
                                  </m:r>
                                </m:e>
                                <m:sub>
                                  <m:r>
                                    <a:rPr lang="en-US" b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b="0" i="1" smtClean="0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𝐖</m:t>
                                  </m:r>
                                </m:e>
                                <m:sub>
                                  <m:r>
                                    <a:rPr lang="en-US" b="0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b="0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sup>
                              </m:sSubSup>
                              <m:r>
                                <a:rPr lang="en-US" smtClean="0">
                                  <a:solidFill>
                                    <a:srgbClr val="00FFFF"/>
                                  </a:solidFill>
                                  <a:latin typeface="Cambria Math" panose="02040503050406030204" pitchFamily="18" charset="0"/>
                                </a:rPr>
                                <m:t>𝐘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he-IL" b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125" name="TextBox 1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275" y="1314735"/>
                <a:ext cx="7482551" cy="64504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TextBox 127"/>
              <p:cNvSpPr txBox="1"/>
              <p:nvPr/>
            </p:nvSpPr>
            <p:spPr>
              <a:xfrm>
                <a:off x="1260601" y="1314735"/>
                <a:ext cx="7482551" cy="645048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r" rtl="1" fontAlgn="auto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prstClr val="white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prstClr val="white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mtClean="0">
                              <a:solidFill>
                                <a:prstClr val="white"/>
                              </a:solidFill>
                              <a:latin typeface="Cambria Math"/>
                            </a:rPr>
                            <m:t>𝐘</m:t>
                          </m:r>
                          <m:r>
                            <a:rPr lang="en-US" b="0" i="1" smtClean="0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b="0" smtClean="0">
                          <a:solidFill>
                            <a:prstClr val="white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smtClean="0">
                          <a:solidFill>
                            <a:srgbClr val="00FF00"/>
                          </a:solidFill>
                          <a:latin typeface="Cambria Math" panose="02040503050406030204" pitchFamily="18" charset="0"/>
                        </a:rPr>
                        <m:t>ReLU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00FF0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>
                                  <a:solidFill>
                                    <a:srgbClr val="00FF00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>
                                  <a:solidFill>
                                    <a:srgbClr val="00FF00"/>
                                  </a:solidFill>
                                  <a:latin typeface="Cambria Math" panose="02040503050406030204" pitchFamily="18" charset="0"/>
                                </a:rPr>
                                <m:t>𝐛</m:t>
                              </m:r>
                            </m:e>
                            <m:sub>
                              <m:r>
                                <a:rPr lang="en-US" b="0">
                                  <a:solidFill>
                                    <a:srgbClr val="00FF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rgbClr val="00FF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b="0" i="1" smtClean="0">
                                  <a:solidFill>
                                    <a:srgbClr val="00FF00"/>
                                  </a:solidFill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mtClean="0">
                                  <a:solidFill>
                                    <a:srgbClr val="00FF00"/>
                                  </a:solidFill>
                                  <a:latin typeface="Cambria Math" panose="02040503050406030204" pitchFamily="18" charset="0"/>
                                </a:rPr>
                                <m:t>𝐖</m:t>
                              </m:r>
                            </m:e>
                            <m:sub>
                              <m:r>
                                <a:rPr lang="en-US" b="0" smtClean="0">
                                  <a:solidFill>
                                    <a:srgbClr val="00FF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en-US" b="0" smtClean="0">
                                  <a:solidFill>
                                    <a:srgbClr val="00FF00"/>
                                  </a:solidFill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p>
                          </m:sSubSup>
                          <m:r>
                            <a:rPr lang="en-US" b="0" smtClean="0">
                              <a:solidFill>
                                <a:srgbClr val="00FF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b="0" smtClean="0">
                              <a:solidFill>
                                <a:srgbClr val="00FFFF"/>
                              </a:solidFill>
                              <a:latin typeface="Cambria Math" panose="02040503050406030204" pitchFamily="18" charset="0"/>
                            </a:rPr>
                            <m:t>ReLU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rgbClr val="00FFFF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>
                                      <a:solidFill>
                                        <a:srgbClr val="00FFFF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>
                                      <a:solidFill>
                                        <a:srgbClr val="00FFFF"/>
                                      </a:solidFill>
                                      <a:latin typeface="Cambria Math" panose="02040503050406030204" pitchFamily="18" charset="0"/>
                                    </a:rPr>
                                    <m:t>𝐛</m:t>
                                  </m:r>
                                </m:e>
                                <m:sub>
                                  <m:r>
                                    <a:rPr lang="en-US" b="0">
                                      <a:solidFill>
                                        <a:srgbClr val="00FFFF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rgbClr val="00FFFF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b="0" i="1" smtClean="0">
                                      <a:solidFill>
                                        <a:srgbClr val="00FFFF"/>
                                      </a:solidFill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smtClean="0">
                                      <a:solidFill>
                                        <a:srgbClr val="00FFFF"/>
                                      </a:solidFill>
                                      <a:latin typeface="Cambria Math" panose="02040503050406030204" pitchFamily="18" charset="0"/>
                                    </a:rPr>
                                    <m:t>𝐖</m:t>
                                  </m:r>
                                </m:e>
                                <m:sub>
                                  <m:r>
                                    <a:rPr lang="en-US" b="0" smtClean="0">
                                      <a:solidFill>
                                        <a:srgbClr val="00FFFF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b="0" smtClean="0">
                                      <a:solidFill>
                                        <a:srgbClr val="00FFFF"/>
                                      </a:solidFill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sup>
                              </m:sSubSup>
                              <m:r>
                                <a:rPr lang="en-US" smtClean="0">
                                  <a:solidFill>
                                    <a:srgbClr val="00FFFF"/>
                                  </a:solidFill>
                                  <a:latin typeface="Cambria Math"/>
                                </a:rPr>
                                <m:t>𝐘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he-IL" b="0" dirty="0">
                  <a:solidFill>
                    <a:srgbClr val="00B0F0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128" name="TextBox 1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0601" y="1314735"/>
                <a:ext cx="7482551" cy="64504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Recall: The Forward Pass</a:t>
            </a:r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1" name="TextBox 400"/>
              <p:cNvSpPr txBox="1"/>
              <p:nvPr/>
            </p:nvSpPr>
            <p:spPr>
              <a:xfrm>
                <a:off x="-1" y="2226211"/>
                <a:ext cx="1625653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1">
                <a:spAutoFit/>
              </a:bodyPr>
              <a:lstStyle/>
              <a:p>
                <a:pPr algn="r" rtl="1" fontAlgn="auto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prstClr val="white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</a:rPr>
                            <m:t>𝐙</m:t>
                          </m:r>
                        </m:e>
                        <m:sub>
                          <m:r>
                            <a:rPr lang="en-US" sz="2000" b="0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i="1">
                          <a:solidFill>
                            <a:prstClr val="white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000" i="1">
                              <a:solidFill>
                                <a:prstClr val="white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2000" b="0" i="1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sSub>
                            <m:sSubPr>
                              <m:ctrlPr>
                                <a:rPr lang="en-US" sz="2000" b="0" i="1">
                                  <a:solidFill>
                                    <a:prstClr val="white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>
                                  <a:solidFill>
                                    <a:prstClr val="white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2000" b="0" i="1">
                                  <a:solidFill>
                                    <a:prstClr val="white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he-IL" sz="2000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401" name="TextBox 40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" y="2226211"/>
                <a:ext cx="1625653" cy="400110"/>
              </a:xfrm>
              <a:prstGeom prst="rect">
                <a:avLst/>
              </a:prstGeom>
              <a:blipFill rotWithShape="0">
                <a:blip r:embed="rId14"/>
                <a:stretch>
                  <a:fillRect b="-303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/>
          <p:cNvGrpSpPr/>
          <p:nvPr/>
        </p:nvGrpSpPr>
        <p:grpSpPr>
          <a:xfrm>
            <a:off x="3174860" y="4220173"/>
            <a:ext cx="361051" cy="651570"/>
            <a:chOff x="3174860" y="4220173"/>
            <a:chExt cx="361051" cy="65157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1" name="TextBox 390"/>
                <p:cNvSpPr txBox="1"/>
                <p:nvPr/>
              </p:nvSpPr>
              <p:spPr>
                <a:xfrm>
                  <a:off x="3174860" y="4502411"/>
                  <a:ext cx="361051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1">
                  <a:spAutoFit/>
                </a:bodyPr>
                <a:lstStyle/>
                <a:p>
                  <a:pPr algn="r"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rgbClr val="00FF00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1800" b="0" i="1">
                                <a:solidFill>
                                  <a:srgbClr val="00FF00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sz="1800" b="0" i="1">
                                <a:solidFill>
                                  <a:srgbClr val="00FF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he-IL" sz="1200" b="0" i="1" dirty="0">
                    <a:solidFill>
                      <a:srgbClr val="00FF00"/>
                    </a:solidFill>
                    <a:latin typeface="Calibri" panose="020F0502020204030204"/>
                  </a:endParaRPr>
                </a:p>
              </p:txBody>
            </p:sp>
          </mc:Choice>
          <mc:Fallback xmlns="">
            <p:sp>
              <p:nvSpPr>
                <p:cNvPr id="391" name="TextBox 39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74860" y="4502411"/>
                  <a:ext cx="361051" cy="369332"/>
                </a:xfrm>
                <a:prstGeom prst="rect">
                  <a:avLst/>
                </a:prstGeom>
                <a:blipFill rotWithShape="0">
                  <a:blip r:embed="rId15"/>
                  <a:stretch>
                    <a:fillRect r="-20339" b="-1667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03" name="Left Brace 402"/>
            <p:cNvSpPr/>
            <p:nvPr/>
          </p:nvSpPr>
          <p:spPr>
            <a:xfrm rot="16200000">
              <a:off x="3341198" y="4423090"/>
              <a:ext cx="65126" cy="165619"/>
            </a:xfrm>
            <a:prstGeom prst="leftBrace">
              <a:avLst>
                <a:gd name="adj1" fmla="val 60766"/>
                <a:gd name="adj2" fmla="val 50000"/>
              </a:avLst>
            </a:prstGeom>
            <a:ln w="12700">
              <a:solidFill>
                <a:srgbClr val="00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rtl="1" fontAlgn="auto">
                <a:spcBef>
                  <a:spcPts val="0"/>
                </a:spcBef>
                <a:spcAft>
                  <a:spcPts val="0"/>
                </a:spcAft>
              </a:pPr>
              <a:endParaRPr lang="he-IL" sz="907" b="0">
                <a:solidFill>
                  <a:prstClr val="white"/>
                </a:solidFill>
              </a:endParaRPr>
            </a:p>
          </p:txBody>
        </p:sp>
        <p:cxnSp>
          <p:nvCxnSpPr>
            <p:cNvPr id="404" name="Straight Connector 403"/>
            <p:cNvCxnSpPr/>
            <p:nvPr/>
          </p:nvCxnSpPr>
          <p:spPr>
            <a:xfrm flipH="1">
              <a:off x="3291010" y="4220173"/>
              <a:ext cx="2" cy="258129"/>
            </a:xfrm>
            <a:prstGeom prst="line">
              <a:avLst/>
            </a:prstGeom>
            <a:ln w="12700">
              <a:solidFill>
                <a:srgbClr val="00FF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728253" y="2949235"/>
            <a:ext cx="8320373" cy="2786372"/>
            <a:chOff x="728253" y="2949235"/>
            <a:chExt cx="8320373" cy="2786372"/>
          </a:xfrm>
        </p:grpSpPr>
        <p:sp>
          <p:nvSpPr>
            <p:cNvPr id="394" name="Left Brace 393"/>
            <p:cNvSpPr/>
            <p:nvPr/>
          </p:nvSpPr>
          <p:spPr>
            <a:xfrm>
              <a:off x="1596709" y="2949235"/>
              <a:ext cx="267283" cy="2786372"/>
            </a:xfrm>
            <a:prstGeom prst="leftBrace">
              <a:avLst>
                <a:gd name="adj1" fmla="val 120800"/>
                <a:gd name="adj2" fmla="val 50000"/>
              </a:avLst>
            </a:prstGeom>
            <a:ln w="12700">
              <a:solidFill>
                <a:srgbClr val="00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39411" tIns="19706" rIns="39411" bIns="19706" numCol="1" spcCol="0" rtlCol="1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rtl="1" fontAlgn="auto">
                <a:spcBef>
                  <a:spcPts val="0"/>
                </a:spcBef>
                <a:spcAft>
                  <a:spcPts val="0"/>
                </a:spcAft>
              </a:pPr>
              <a:endParaRPr lang="he-IL" sz="907" b="0">
                <a:solidFill>
                  <a:prstClr val="white"/>
                </a:solidFill>
              </a:endParaRPr>
            </a:p>
          </p:txBody>
        </p:sp>
        <p:sp>
          <p:nvSpPr>
            <p:cNvPr id="395" name="Left Brace 394"/>
            <p:cNvSpPr/>
            <p:nvPr/>
          </p:nvSpPr>
          <p:spPr>
            <a:xfrm rot="10800000">
              <a:off x="8781343" y="2949236"/>
              <a:ext cx="267283" cy="2786370"/>
            </a:xfrm>
            <a:prstGeom prst="leftBrace">
              <a:avLst>
                <a:gd name="adj1" fmla="val 120800"/>
                <a:gd name="adj2" fmla="val 50000"/>
              </a:avLst>
            </a:prstGeom>
            <a:ln w="12700">
              <a:solidFill>
                <a:srgbClr val="00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39411" tIns="19706" rIns="39411" bIns="19706" numCol="1" spcCol="0" rtlCol="1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rtl="1" fontAlgn="auto">
                <a:spcBef>
                  <a:spcPts val="0"/>
                </a:spcBef>
                <a:spcAft>
                  <a:spcPts val="0"/>
                </a:spcAft>
              </a:pPr>
              <a:endParaRPr lang="he-IL" sz="907" b="0">
                <a:solidFill>
                  <a:prstClr val="white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9" name="TextBox 408"/>
                <p:cNvSpPr txBox="1"/>
                <p:nvPr/>
              </p:nvSpPr>
              <p:spPr>
                <a:xfrm>
                  <a:off x="728253" y="4098706"/>
                  <a:ext cx="668438" cy="461665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pPr algn="r"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smtClean="0">
                            <a:solidFill>
                              <a:srgbClr val="00FF00"/>
                            </a:solidFill>
                            <a:latin typeface="Cambria Math" panose="02040503050406030204" pitchFamily="18" charset="0"/>
                          </a:rPr>
                          <m:t>ReLU</m:t>
                        </m:r>
                      </m:oMath>
                    </m:oMathPara>
                  </a14:m>
                  <a:endParaRPr lang="he-IL" b="0" dirty="0">
                    <a:solidFill>
                      <a:srgbClr val="00FF00"/>
                    </a:solidFill>
                    <a:latin typeface="Calibri" panose="020F0502020204030204"/>
                  </a:endParaRPr>
                </a:p>
              </p:txBody>
            </p:sp>
          </mc:Choice>
          <mc:Fallback xmlns="">
            <p:sp>
              <p:nvSpPr>
                <p:cNvPr id="409" name="TextBox 40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8253" y="4098706"/>
                  <a:ext cx="668438" cy="461665"/>
                </a:xfrm>
                <a:prstGeom prst="rect">
                  <a:avLst/>
                </a:prstGeom>
                <a:blipFill rotWithShape="0">
                  <a:blip r:embed="rId16"/>
                  <a:stretch>
                    <a:fillRect l="-1818" r="-33636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" name="Group 11"/>
          <p:cNvGrpSpPr/>
          <p:nvPr/>
        </p:nvGrpSpPr>
        <p:grpSpPr>
          <a:xfrm>
            <a:off x="4804292" y="3398801"/>
            <a:ext cx="4132294" cy="1890353"/>
            <a:chOff x="4804292" y="3398801"/>
            <a:chExt cx="4132294" cy="1890353"/>
          </a:xfrm>
        </p:grpSpPr>
        <p:sp>
          <p:nvSpPr>
            <p:cNvPr id="393" name="Left Brace 392"/>
            <p:cNvSpPr/>
            <p:nvPr/>
          </p:nvSpPr>
          <p:spPr>
            <a:xfrm>
              <a:off x="5643775" y="3398801"/>
              <a:ext cx="267283" cy="1890352"/>
            </a:xfrm>
            <a:prstGeom prst="leftBrace">
              <a:avLst>
                <a:gd name="adj1" fmla="val 120800"/>
                <a:gd name="adj2" fmla="val 50000"/>
              </a:avLst>
            </a:prstGeom>
            <a:ln w="12700">
              <a:solidFill>
                <a:srgbClr val="00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39411" tIns="19706" rIns="39411" bIns="19706" numCol="1" spcCol="0" rtlCol="1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rtl="1" fontAlgn="auto">
                <a:spcBef>
                  <a:spcPts val="0"/>
                </a:spcBef>
                <a:spcAft>
                  <a:spcPts val="0"/>
                </a:spcAft>
              </a:pPr>
              <a:endParaRPr lang="he-IL" sz="907" b="0">
                <a:solidFill>
                  <a:prstClr val="white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2" name="TextBox 401"/>
                <p:cNvSpPr txBox="1"/>
                <p:nvPr/>
              </p:nvSpPr>
              <p:spPr>
                <a:xfrm>
                  <a:off x="4804292" y="4118404"/>
                  <a:ext cx="668438" cy="461665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pPr algn="r"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smtClean="0">
                            <a:solidFill>
                              <a:srgbClr val="00FFFF"/>
                            </a:solidFill>
                            <a:latin typeface="Cambria Math" panose="02040503050406030204" pitchFamily="18" charset="0"/>
                          </a:rPr>
                          <m:t>ReLU</m:t>
                        </m:r>
                      </m:oMath>
                    </m:oMathPara>
                  </a14:m>
                  <a:endParaRPr lang="he-IL" b="0" dirty="0">
                    <a:solidFill>
                      <a:srgbClr val="00FFFF"/>
                    </a:solidFill>
                    <a:latin typeface="Calibri" panose="020F0502020204030204"/>
                  </a:endParaRPr>
                </a:p>
              </p:txBody>
            </p:sp>
          </mc:Choice>
          <mc:Fallback xmlns="">
            <p:sp>
              <p:nvSpPr>
                <p:cNvPr id="402" name="TextBox 40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04292" y="4118404"/>
                  <a:ext cx="668438" cy="461665"/>
                </a:xfrm>
                <a:prstGeom prst="rect">
                  <a:avLst/>
                </a:prstGeom>
                <a:blipFill rotWithShape="0">
                  <a:blip r:embed="rId17"/>
                  <a:stretch>
                    <a:fillRect l="-1818" r="-33636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10" name="Left Brace 409"/>
            <p:cNvSpPr/>
            <p:nvPr/>
          </p:nvSpPr>
          <p:spPr>
            <a:xfrm flipH="1">
              <a:off x="8669303" y="3405498"/>
              <a:ext cx="267283" cy="1883656"/>
            </a:xfrm>
            <a:prstGeom prst="leftBrace">
              <a:avLst>
                <a:gd name="adj1" fmla="val 120800"/>
                <a:gd name="adj2" fmla="val 50000"/>
              </a:avLst>
            </a:prstGeom>
            <a:ln w="12700">
              <a:solidFill>
                <a:srgbClr val="00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39411" tIns="19706" rIns="39411" bIns="19706" numCol="1" spcCol="0" rtlCol="1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rtl="1" fontAlgn="auto">
                <a:spcBef>
                  <a:spcPts val="0"/>
                </a:spcBef>
                <a:spcAft>
                  <a:spcPts val="0"/>
                </a:spcAft>
              </a:pPr>
              <a:endParaRPr lang="he-IL" sz="907" b="0">
                <a:solidFill>
                  <a:prstClr val="white"/>
                </a:solidFill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2212469" y="2204048"/>
            <a:ext cx="3013983" cy="3652077"/>
            <a:chOff x="2212469" y="2204048"/>
            <a:chExt cx="3013983" cy="3652077"/>
          </a:xfrm>
          <a:noFill/>
        </p:grpSpPr>
        <p:grpSp>
          <p:nvGrpSpPr>
            <p:cNvPr id="317" name="Group 316"/>
            <p:cNvGrpSpPr/>
            <p:nvPr/>
          </p:nvGrpSpPr>
          <p:grpSpPr>
            <a:xfrm>
              <a:off x="2336947" y="2865822"/>
              <a:ext cx="2399329" cy="2990303"/>
              <a:chOff x="5780304" y="1569942"/>
              <a:chExt cx="5566833" cy="6937988"/>
            </a:xfrm>
            <a:grpFill/>
          </p:grpSpPr>
          <p:sp>
            <p:nvSpPr>
              <p:cNvPr id="318" name="Rectangle 317"/>
              <p:cNvSpPr/>
              <p:nvPr/>
            </p:nvSpPr>
            <p:spPr>
              <a:xfrm rot="16200000" flipH="1">
                <a:off x="10557587" y="7360775"/>
                <a:ext cx="198819" cy="764212"/>
              </a:xfrm>
              <a:prstGeom prst="rect">
                <a:avLst/>
              </a:prstGeom>
              <a:grpFill/>
              <a:ln>
                <a:solidFill>
                  <a:srgbClr val="00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9411" tIns="19706" rIns="39411" bIns="19706" numCol="1" spcCol="0" rtlCol="1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rtl="1" fontAlgn="auto">
                  <a:spcBef>
                    <a:spcPts val="0"/>
                  </a:spcBef>
                  <a:spcAft>
                    <a:spcPts val="0"/>
                  </a:spcAft>
                </a:pPr>
                <a:endParaRPr lang="he-IL" sz="776" b="0">
                  <a:solidFill>
                    <a:prstClr val="white"/>
                  </a:solidFill>
                </a:endParaRPr>
              </a:p>
            </p:txBody>
          </p:sp>
          <p:sp>
            <p:nvSpPr>
              <p:cNvPr id="319" name="Rectangle 318"/>
              <p:cNvSpPr/>
              <p:nvPr/>
            </p:nvSpPr>
            <p:spPr>
              <a:xfrm rot="16200000" flipH="1">
                <a:off x="10557587" y="7555427"/>
                <a:ext cx="198819" cy="764212"/>
              </a:xfrm>
              <a:prstGeom prst="rect">
                <a:avLst/>
              </a:prstGeom>
              <a:grpFill/>
              <a:ln>
                <a:solidFill>
                  <a:srgbClr val="00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9411" tIns="19706" rIns="39411" bIns="19706" numCol="1" spcCol="0" rtlCol="1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rtl="1" fontAlgn="auto">
                  <a:spcBef>
                    <a:spcPts val="0"/>
                  </a:spcBef>
                  <a:spcAft>
                    <a:spcPts val="0"/>
                  </a:spcAft>
                </a:pPr>
                <a:endParaRPr lang="he-IL" sz="776" b="0">
                  <a:solidFill>
                    <a:prstClr val="white"/>
                  </a:solidFill>
                </a:endParaRPr>
              </a:p>
            </p:txBody>
          </p:sp>
          <p:sp>
            <p:nvSpPr>
              <p:cNvPr id="320" name="Rectangle 319"/>
              <p:cNvSpPr/>
              <p:nvPr/>
            </p:nvSpPr>
            <p:spPr>
              <a:xfrm rot="16200000" flipH="1">
                <a:off x="10557587" y="7750079"/>
                <a:ext cx="198819" cy="764212"/>
              </a:xfrm>
              <a:prstGeom prst="rect">
                <a:avLst/>
              </a:prstGeom>
              <a:grpFill/>
              <a:ln>
                <a:solidFill>
                  <a:srgbClr val="00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9411" tIns="19706" rIns="39411" bIns="19706" numCol="1" spcCol="0" rtlCol="1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rtl="1" fontAlgn="auto">
                  <a:spcBef>
                    <a:spcPts val="0"/>
                  </a:spcBef>
                  <a:spcAft>
                    <a:spcPts val="0"/>
                  </a:spcAft>
                </a:pPr>
                <a:endParaRPr lang="he-IL" sz="776" b="0">
                  <a:solidFill>
                    <a:prstClr val="white"/>
                  </a:solidFill>
                </a:endParaRPr>
              </a:p>
            </p:txBody>
          </p:sp>
          <p:sp>
            <p:nvSpPr>
              <p:cNvPr id="321" name="Rectangle 320"/>
              <p:cNvSpPr/>
              <p:nvPr/>
            </p:nvSpPr>
            <p:spPr>
              <a:xfrm rot="16200000" flipH="1">
                <a:off x="6751686" y="1486656"/>
                <a:ext cx="198819" cy="764212"/>
              </a:xfrm>
              <a:prstGeom prst="rect">
                <a:avLst/>
              </a:prstGeom>
              <a:grpFill/>
              <a:ln>
                <a:solidFill>
                  <a:srgbClr val="00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9411" tIns="19706" rIns="39411" bIns="19706" numCol="1" spcCol="0" rtlCol="1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rtl="1" fontAlgn="auto">
                  <a:spcBef>
                    <a:spcPts val="0"/>
                  </a:spcBef>
                  <a:spcAft>
                    <a:spcPts val="0"/>
                  </a:spcAft>
                </a:pPr>
                <a:endParaRPr lang="he-IL" sz="776" b="0">
                  <a:solidFill>
                    <a:prstClr val="white"/>
                  </a:solidFill>
                </a:endParaRPr>
              </a:p>
            </p:txBody>
          </p:sp>
          <p:sp>
            <p:nvSpPr>
              <p:cNvPr id="322" name="Rectangle 321"/>
              <p:cNvSpPr/>
              <p:nvPr/>
            </p:nvSpPr>
            <p:spPr>
              <a:xfrm rot="16200000" flipH="1">
                <a:off x="6751686" y="1681308"/>
                <a:ext cx="198819" cy="764212"/>
              </a:xfrm>
              <a:prstGeom prst="rect">
                <a:avLst/>
              </a:prstGeom>
              <a:grpFill/>
              <a:ln>
                <a:solidFill>
                  <a:srgbClr val="00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9411" tIns="19706" rIns="39411" bIns="19706" numCol="1" spcCol="0" rtlCol="1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rtl="1" fontAlgn="auto">
                  <a:spcBef>
                    <a:spcPts val="0"/>
                  </a:spcBef>
                  <a:spcAft>
                    <a:spcPts val="0"/>
                  </a:spcAft>
                </a:pPr>
                <a:endParaRPr lang="he-IL" sz="776" b="0">
                  <a:solidFill>
                    <a:prstClr val="white"/>
                  </a:solidFill>
                </a:endParaRPr>
              </a:p>
            </p:txBody>
          </p:sp>
          <p:sp>
            <p:nvSpPr>
              <p:cNvPr id="323" name="Rectangle 322"/>
              <p:cNvSpPr/>
              <p:nvPr/>
            </p:nvSpPr>
            <p:spPr>
              <a:xfrm rot="16200000" flipH="1">
                <a:off x="6751686" y="1875960"/>
                <a:ext cx="198819" cy="764212"/>
              </a:xfrm>
              <a:prstGeom prst="rect">
                <a:avLst/>
              </a:prstGeom>
              <a:grpFill/>
              <a:ln>
                <a:solidFill>
                  <a:srgbClr val="00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9411" tIns="19706" rIns="39411" bIns="19706" numCol="1" spcCol="0" rtlCol="1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rtl="1" fontAlgn="auto">
                  <a:spcBef>
                    <a:spcPts val="0"/>
                  </a:spcBef>
                  <a:spcAft>
                    <a:spcPts val="0"/>
                  </a:spcAft>
                </a:pPr>
                <a:endParaRPr lang="he-IL" sz="776" b="0">
                  <a:solidFill>
                    <a:prstClr val="white"/>
                  </a:solidFill>
                </a:endParaRPr>
              </a:p>
            </p:txBody>
          </p:sp>
          <p:sp>
            <p:nvSpPr>
              <p:cNvPr id="324" name="Rectangle 323"/>
              <p:cNvSpPr/>
              <p:nvPr/>
            </p:nvSpPr>
            <p:spPr>
              <a:xfrm rot="16200000" flipH="1">
                <a:off x="7133792" y="2076580"/>
                <a:ext cx="198819" cy="764212"/>
              </a:xfrm>
              <a:prstGeom prst="rect">
                <a:avLst/>
              </a:prstGeom>
              <a:grpFill/>
              <a:ln>
                <a:solidFill>
                  <a:srgbClr val="00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9411" tIns="19706" rIns="39411" bIns="19706" numCol="1" spcCol="0" rtlCol="1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rtl="1" fontAlgn="auto">
                  <a:spcBef>
                    <a:spcPts val="0"/>
                  </a:spcBef>
                  <a:spcAft>
                    <a:spcPts val="0"/>
                  </a:spcAft>
                </a:pPr>
                <a:endParaRPr lang="he-IL" sz="776" b="0">
                  <a:solidFill>
                    <a:prstClr val="white"/>
                  </a:solidFill>
                </a:endParaRPr>
              </a:p>
            </p:txBody>
          </p:sp>
          <p:sp>
            <p:nvSpPr>
              <p:cNvPr id="325" name="Rectangle 324"/>
              <p:cNvSpPr/>
              <p:nvPr/>
            </p:nvSpPr>
            <p:spPr>
              <a:xfrm rot="16200000" flipH="1">
                <a:off x="7133792" y="2271233"/>
                <a:ext cx="198819" cy="764212"/>
              </a:xfrm>
              <a:prstGeom prst="rect">
                <a:avLst/>
              </a:prstGeom>
              <a:grpFill/>
              <a:ln>
                <a:solidFill>
                  <a:srgbClr val="00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9411" tIns="19706" rIns="39411" bIns="19706" numCol="1" spcCol="0" rtlCol="1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rtl="1" fontAlgn="auto">
                  <a:spcBef>
                    <a:spcPts val="0"/>
                  </a:spcBef>
                  <a:spcAft>
                    <a:spcPts val="0"/>
                  </a:spcAft>
                </a:pPr>
                <a:endParaRPr lang="he-IL" sz="776" b="0">
                  <a:solidFill>
                    <a:prstClr val="white"/>
                  </a:solidFill>
                </a:endParaRPr>
              </a:p>
            </p:txBody>
          </p:sp>
          <p:sp>
            <p:nvSpPr>
              <p:cNvPr id="326" name="Rectangle 325"/>
              <p:cNvSpPr/>
              <p:nvPr/>
            </p:nvSpPr>
            <p:spPr>
              <a:xfrm rot="16200000" flipH="1">
                <a:off x="7133792" y="2465885"/>
                <a:ext cx="198819" cy="764212"/>
              </a:xfrm>
              <a:prstGeom prst="rect">
                <a:avLst/>
              </a:prstGeom>
              <a:grpFill/>
              <a:ln>
                <a:solidFill>
                  <a:srgbClr val="00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9411" tIns="19706" rIns="39411" bIns="19706" numCol="1" spcCol="0" rtlCol="1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rtl="1" fontAlgn="auto">
                  <a:spcBef>
                    <a:spcPts val="0"/>
                  </a:spcBef>
                  <a:spcAft>
                    <a:spcPts val="0"/>
                  </a:spcAft>
                </a:pPr>
                <a:endParaRPr lang="he-IL" sz="776" b="0">
                  <a:solidFill>
                    <a:prstClr val="white"/>
                  </a:solidFill>
                </a:endParaRPr>
              </a:p>
            </p:txBody>
          </p:sp>
          <p:sp>
            <p:nvSpPr>
              <p:cNvPr id="327" name="Rectangle 326"/>
              <p:cNvSpPr/>
              <p:nvPr/>
            </p:nvSpPr>
            <p:spPr>
              <a:xfrm rot="16200000" flipH="1">
                <a:off x="7515898" y="2663848"/>
                <a:ext cx="198819" cy="764212"/>
              </a:xfrm>
              <a:prstGeom prst="rect">
                <a:avLst/>
              </a:prstGeom>
              <a:grpFill/>
              <a:ln>
                <a:solidFill>
                  <a:srgbClr val="00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9411" tIns="19706" rIns="39411" bIns="19706" numCol="1" spcCol="0" rtlCol="1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rtl="1" fontAlgn="auto">
                  <a:spcBef>
                    <a:spcPts val="0"/>
                  </a:spcBef>
                  <a:spcAft>
                    <a:spcPts val="0"/>
                  </a:spcAft>
                </a:pPr>
                <a:endParaRPr lang="he-IL" sz="776" b="0">
                  <a:solidFill>
                    <a:prstClr val="white"/>
                  </a:solidFill>
                </a:endParaRPr>
              </a:p>
            </p:txBody>
          </p:sp>
          <p:sp>
            <p:nvSpPr>
              <p:cNvPr id="328" name="Rectangle 327"/>
              <p:cNvSpPr/>
              <p:nvPr/>
            </p:nvSpPr>
            <p:spPr>
              <a:xfrm rot="16200000" flipH="1">
                <a:off x="7515898" y="2858500"/>
                <a:ext cx="198819" cy="764212"/>
              </a:xfrm>
              <a:prstGeom prst="rect">
                <a:avLst/>
              </a:prstGeom>
              <a:grpFill/>
              <a:ln>
                <a:solidFill>
                  <a:srgbClr val="00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9411" tIns="19706" rIns="39411" bIns="19706" numCol="1" spcCol="0" rtlCol="1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rtl="1" fontAlgn="auto">
                  <a:spcBef>
                    <a:spcPts val="0"/>
                  </a:spcBef>
                  <a:spcAft>
                    <a:spcPts val="0"/>
                  </a:spcAft>
                </a:pPr>
                <a:endParaRPr lang="he-IL" sz="776" b="0">
                  <a:solidFill>
                    <a:prstClr val="white"/>
                  </a:solidFill>
                </a:endParaRPr>
              </a:p>
            </p:txBody>
          </p:sp>
          <p:sp>
            <p:nvSpPr>
              <p:cNvPr id="329" name="Rectangle 328"/>
              <p:cNvSpPr/>
              <p:nvPr/>
            </p:nvSpPr>
            <p:spPr>
              <a:xfrm rot="16200000" flipH="1">
                <a:off x="7515898" y="3053153"/>
                <a:ext cx="198819" cy="764212"/>
              </a:xfrm>
              <a:prstGeom prst="rect">
                <a:avLst/>
              </a:prstGeom>
              <a:grpFill/>
              <a:ln>
                <a:solidFill>
                  <a:srgbClr val="00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9411" tIns="19706" rIns="39411" bIns="19706" numCol="1" spcCol="0" rtlCol="1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rtl="1" fontAlgn="auto">
                  <a:spcBef>
                    <a:spcPts val="0"/>
                  </a:spcBef>
                  <a:spcAft>
                    <a:spcPts val="0"/>
                  </a:spcAft>
                </a:pPr>
                <a:endParaRPr lang="he-IL" sz="776" b="0">
                  <a:solidFill>
                    <a:prstClr val="white"/>
                  </a:solidFill>
                </a:endParaRPr>
              </a:p>
            </p:txBody>
          </p:sp>
          <p:sp>
            <p:nvSpPr>
              <p:cNvPr id="330" name="Rectangle 329"/>
              <p:cNvSpPr/>
              <p:nvPr/>
            </p:nvSpPr>
            <p:spPr>
              <a:xfrm rot="16200000" flipH="1">
                <a:off x="7898004" y="3251646"/>
                <a:ext cx="198819" cy="764212"/>
              </a:xfrm>
              <a:prstGeom prst="rect">
                <a:avLst/>
              </a:prstGeom>
              <a:grpFill/>
              <a:ln>
                <a:solidFill>
                  <a:srgbClr val="00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9411" tIns="19706" rIns="39411" bIns="19706" numCol="1" spcCol="0" rtlCol="1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rtl="1" fontAlgn="auto">
                  <a:spcBef>
                    <a:spcPts val="0"/>
                  </a:spcBef>
                  <a:spcAft>
                    <a:spcPts val="0"/>
                  </a:spcAft>
                </a:pPr>
                <a:endParaRPr lang="he-IL" sz="776" b="0">
                  <a:solidFill>
                    <a:prstClr val="white"/>
                  </a:solidFill>
                </a:endParaRPr>
              </a:p>
            </p:txBody>
          </p:sp>
          <p:sp>
            <p:nvSpPr>
              <p:cNvPr id="331" name="Rectangle 330"/>
              <p:cNvSpPr/>
              <p:nvPr/>
            </p:nvSpPr>
            <p:spPr>
              <a:xfrm rot="16200000" flipH="1">
                <a:off x="7898004" y="3446299"/>
                <a:ext cx="198819" cy="764212"/>
              </a:xfrm>
              <a:prstGeom prst="rect">
                <a:avLst/>
              </a:prstGeom>
              <a:grpFill/>
              <a:ln>
                <a:solidFill>
                  <a:srgbClr val="00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9411" tIns="19706" rIns="39411" bIns="19706" numCol="1" spcCol="0" rtlCol="1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rtl="1" fontAlgn="auto">
                  <a:spcBef>
                    <a:spcPts val="0"/>
                  </a:spcBef>
                  <a:spcAft>
                    <a:spcPts val="0"/>
                  </a:spcAft>
                </a:pPr>
                <a:endParaRPr lang="he-IL" sz="776" b="0">
                  <a:solidFill>
                    <a:prstClr val="white"/>
                  </a:solidFill>
                </a:endParaRPr>
              </a:p>
            </p:txBody>
          </p:sp>
          <p:sp>
            <p:nvSpPr>
              <p:cNvPr id="332" name="Rectangle 331"/>
              <p:cNvSpPr/>
              <p:nvPr/>
            </p:nvSpPr>
            <p:spPr>
              <a:xfrm rot="16200000" flipH="1">
                <a:off x="7898004" y="3640951"/>
                <a:ext cx="198819" cy="764212"/>
              </a:xfrm>
              <a:prstGeom prst="rect">
                <a:avLst/>
              </a:prstGeom>
              <a:grpFill/>
              <a:ln>
                <a:solidFill>
                  <a:srgbClr val="00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9411" tIns="19706" rIns="39411" bIns="19706" numCol="1" spcCol="0" rtlCol="1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rtl="1" fontAlgn="auto">
                  <a:spcBef>
                    <a:spcPts val="0"/>
                  </a:spcBef>
                  <a:spcAft>
                    <a:spcPts val="0"/>
                  </a:spcAft>
                </a:pPr>
                <a:endParaRPr lang="he-IL" sz="776" b="0">
                  <a:solidFill>
                    <a:prstClr val="white"/>
                  </a:solidFill>
                </a:endParaRPr>
              </a:p>
            </p:txBody>
          </p:sp>
          <p:sp>
            <p:nvSpPr>
              <p:cNvPr id="333" name="Rectangle 332"/>
              <p:cNvSpPr/>
              <p:nvPr/>
            </p:nvSpPr>
            <p:spPr>
              <a:xfrm rot="16200000" flipH="1">
                <a:off x="8276446" y="3843750"/>
                <a:ext cx="198819" cy="764212"/>
              </a:xfrm>
              <a:prstGeom prst="rect">
                <a:avLst/>
              </a:prstGeom>
              <a:grpFill/>
              <a:ln>
                <a:solidFill>
                  <a:srgbClr val="00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9411" tIns="19706" rIns="39411" bIns="19706" numCol="1" spcCol="0" rtlCol="1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rtl="1" fontAlgn="auto">
                  <a:spcBef>
                    <a:spcPts val="0"/>
                  </a:spcBef>
                  <a:spcAft>
                    <a:spcPts val="0"/>
                  </a:spcAft>
                </a:pPr>
                <a:endParaRPr lang="he-IL" sz="776" b="0">
                  <a:solidFill>
                    <a:prstClr val="white"/>
                  </a:solidFill>
                </a:endParaRPr>
              </a:p>
            </p:txBody>
          </p:sp>
          <p:sp>
            <p:nvSpPr>
              <p:cNvPr id="334" name="Rectangle 333"/>
              <p:cNvSpPr/>
              <p:nvPr/>
            </p:nvSpPr>
            <p:spPr>
              <a:xfrm rot="16200000" flipH="1">
                <a:off x="8276446" y="4038402"/>
                <a:ext cx="198819" cy="764212"/>
              </a:xfrm>
              <a:prstGeom prst="rect">
                <a:avLst/>
              </a:prstGeom>
              <a:grpFill/>
              <a:ln>
                <a:solidFill>
                  <a:srgbClr val="00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9411" tIns="19706" rIns="39411" bIns="19706" numCol="1" spcCol="0" rtlCol="1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rtl="1" fontAlgn="auto">
                  <a:spcBef>
                    <a:spcPts val="0"/>
                  </a:spcBef>
                  <a:spcAft>
                    <a:spcPts val="0"/>
                  </a:spcAft>
                </a:pPr>
                <a:endParaRPr lang="he-IL" sz="776" b="0">
                  <a:solidFill>
                    <a:prstClr val="white"/>
                  </a:solidFill>
                </a:endParaRPr>
              </a:p>
            </p:txBody>
          </p:sp>
          <p:sp>
            <p:nvSpPr>
              <p:cNvPr id="335" name="Rectangle 334"/>
              <p:cNvSpPr/>
              <p:nvPr/>
            </p:nvSpPr>
            <p:spPr>
              <a:xfrm rot="16200000" flipH="1">
                <a:off x="8276446" y="4233054"/>
                <a:ext cx="198819" cy="764212"/>
              </a:xfrm>
              <a:prstGeom prst="rect">
                <a:avLst/>
              </a:prstGeom>
              <a:grpFill/>
              <a:ln>
                <a:solidFill>
                  <a:srgbClr val="00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9411" tIns="19706" rIns="39411" bIns="19706" numCol="1" spcCol="0" rtlCol="1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rtl="1" fontAlgn="auto">
                  <a:spcBef>
                    <a:spcPts val="0"/>
                  </a:spcBef>
                  <a:spcAft>
                    <a:spcPts val="0"/>
                  </a:spcAft>
                </a:pPr>
                <a:endParaRPr lang="he-IL" sz="776" b="0">
                  <a:solidFill>
                    <a:prstClr val="white"/>
                  </a:solidFill>
                </a:endParaRPr>
              </a:p>
            </p:txBody>
          </p:sp>
          <p:sp>
            <p:nvSpPr>
              <p:cNvPr id="336" name="Rectangle 335"/>
              <p:cNvSpPr/>
              <p:nvPr/>
            </p:nvSpPr>
            <p:spPr>
              <a:xfrm rot="16200000" flipH="1">
                <a:off x="6377451" y="7353246"/>
                <a:ext cx="198819" cy="764212"/>
              </a:xfrm>
              <a:prstGeom prst="rect">
                <a:avLst/>
              </a:prstGeom>
              <a:grpFill/>
              <a:ln>
                <a:solidFill>
                  <a:srgbClr val="00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9411" tIns="19706" rIns="39411" bIns="19706" numCol="1" spcCol="0" rtlCol="1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rtl="1" fontAlgn="auto">
                  <a:spcBef>
                    <a:spcPts val="0"/>
                  </a:spcBef>
                  <a:spcAft>
                    <a:spcPts val="0"/>
                  </a:spcAft>
                </a:pPr>
                <a:endParaRPr lang="he-IL" sz="776" b="0">
                  <a:solidFill>
                    <a:prstClr val="white"/>
                  </a:solidFill>
                </a:endParaRPr>
              </a:p>
            </p:txBody>
          </p:sp>
          <p:sp>
            <p:nvSpPr>
              <p:cNvPr id="337" name="Rectangle 336"/>
              <p:cNvSpPr/>
              <p:nvPr/>
            </p:nvSpPr>
            <p:spPr>
              <a:xfrm rot="16200000" flipH="1">
                <a:off x="6377451" y="7550020"/>
                <a:ext cx="198819" cy="764212"/>
              </a:xfrm>
              <a:prstGeom prst="rect">
                <a:avLst/>
              </a:prstGeom>
              <a:grpFill/>
              <a:ln>
                <a:solidFill>
                  <a:srgbClr val="00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9411" tIns="19706" rIns="39411" bIns="19706" numCol="1" spcCol="0" rtlCol="1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rtl="1" fontAlgn="auto">
                  <a:spcBef>
                    <a:spcPts val="0"/>
                  </a:spcBef>
                  <a:spcAft>
                    <a:spcPts val="0"/>
                  </a:spcAft>
                </a:pPr>
                <a:endParaRPr lang="he-IL" sz="776" b="0">
                  <a:solidFill>
                    <a:prstClr val="white"/>
                  </a:solidFill>
                </a:endParaRPr>
              </a:p>
            </p:txBody>
          </p:sp>
          <p:sp>
            <p:nvSpPr>
              <p:cNvPr id="338" name="Rectangle 337"/>
              <p:cNvSpPr/>
              <p:nvPr/>
            </p:nvSpPr>
            <p:spPr>
              <a:xfrm rot="16200000" flipH="1">
                <a:off x="6377451" y="7746794"/>
                <a:ext cx="198819" cy="764212"/>
              </a:xfrm>
              <a:prstGeom prst="rect">
                <a:avLst/>
              </a:prstGeom>
              <a:grpFill/>
              <a:ln>
                <a:solidFill>
                  <a:srgbClr val="00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9411" tIns="19706" rIns="39411" bIns="19706" numCol="1" spcCol="0" rtlCol="1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rtl="1" fontAlgn="auto">
                  <a:spcBef>
                    <a:spcPts val="0"/>
                  </a:spcBef>
                  <a:spcAft>
                    <a:spcPts val="0"/>
                  </a:spcAft>
                </a:pPr>
                <a:endParaRPr lang="he-IL" sz="776" b="0">
                  <a:solidFill>
                    <a:prstClr val="white"/>
                  </a:solidFill>
                </a:endParaRPr>
              </a:p>
            </p:txBody>
          </p:sp>
          <p:sp>
            <p:nvSpPr>
              <p:cNvPr id="339" name="Rectangle 338"/>
              <p:cNvSpPr/>
              <p:nvPr/>
            </p:nvSpPr>
            <p:spPr>
              <a:xfrm rot="16200000" flipH="1">
                <a:off x="7541092" y="4701886"/>
                <a:ext cx="6932227" cy="67986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9411" tIns="19706" rIns="39411" bIns="19706" numCol="1" spcCol="0" rtlCol="1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rtl="1" fontAlgn="auto">
                  <a:spcBef>
                    <a:spcPts val="0"/>
                  </a:spcBef>
                  <a:spcAft>
                    <a:spcPts val="0"/>
                  </a:spcAft>
                </a:pPr>
                <a:endParaRPr lang="he-IL" sz="776" b="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340" name="Rectangle 339"/>
              <p:cNvSpPr/>
              <p:nvPr/>
            </p:nvSpPr>
            <p:spPr>
              <a:xfrm rot="16200000" flipH="1">
                <a:off x="2652520" y="4697726"/>
                <a:ext cx="6935429" cy="67986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9411" tIns="19706" rIns="39411" bIns="19706" numCol="1" spcCol="0" rtlCol="1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rtl="1" fontAlgn="auto">
                  <a:spcBef>
                    <a:spcPts val="0"/>
                  </a:spcBef>
                  <a:spcAft>
                    <a:spcPts val="0"/>
                  </a:spcAft>
                </a:pPr>
                <a:endParaRPr lang="he-IL" sz="776" b="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341" name="Rectangle 340"/>
              <p:cNvSpPr/>
              <p:nvPr/>
            </p:nvSpPr>
            <p:spPr>
              <a:xfrm rot="16200000" flipH="1">
                <a:off x="8657150" y="4432979"/>
                <a:ext cx="198819" cy="764212"/>
              </a:xfrm>
              <a:prstGeom prst="rect">
                <a:avLst/>
              </a:prstGeom>
              <a:grpFill/>
              <a:ln>
                <a:solidFill>
                  <a:srgbClr val="00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9411" tIns="19706" rIns="39411" bIns="19706" numCol="1" spcCol="0" rtlCol="1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rtl="1" fontAlgn="auto">
                  <a:spcBef>
                    <a:spcPts val="0"/>
                  </a:spcBef>
                  <a:spcAft>
                    <a:spcPts val="0"/>
                  </a:spcAft>
                </a:pPr>
                <a:endParaRPr lang="he-IL" sz="776" b="0">
                  <a:solidFill>
                    <a:prstClr val="white"/>
                  </a:solidFill>
                </a:endParaRPr>
              </a:p>
            </p:txBody>
          </p:sp>
          <p:sp>
            <p:nvSpPr>
              <p:cNvPr id="342" name="Rectangle 341"/>
              <p:cNvSpPr/>
              <p:nvPr/>
            </p:nvSpPr>
            <p:spPr>
              <a:xfrm rot="16200000" flipH="1">
                <a:off x="8657150" y="4627631"/>
                <a:ext cx="198819" cy="764212"/>
              </a:xfrm>
              <a:prstGeom prst="rect">
                <a:avLst/>
              </a:prstGeom>
              <a:grpFill/>
              <a:ln>
                <a:solidFill>
                  <a:srgbClr val="00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9411" tIns="19706" rIns="39411" bIns="19706" numCol="1" spcCol="0" rtlCol="1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rtl="1" fontAlgn="auto">
                  <a:spcBef>
                    <a:spcPts val="0"/>
                  </a:spcBef>
                  <a:spcAft>
                    <a:spcPts val="0"/>
                  </a:spcAft>
                </a:pPr>
                <a:endParaRPr lang="he-IL" sz="776" b="0">
                  <a:solidFill>
                    <a:prstClr val="white"/>
                  </a:solidFill>
                </a:endParaRPr>
              </a:p>
            </p:txBody>
          </p:sp>
          <p:sp>
            <p:nvSpPr>
              <p:cNvPr id="343" name="Rectangle 342"/>
              <p:cNvSpPr/>
              <p:nvPr/>
            </p:nvSpPr>
            <p:spPr>
              <a:xfrm rot="16200000" flipH="1">
                <a:off x="8657150" y="4822283"/>
                <a:ext cx="198819" cy="764212"/>
              </a:xfrm>
              <a:prstGeom prst="rect">
                <a:avLst/>
              </a:prstGeom>
              <a:grpFill/>
              <a:ln>
                <a:solidFill>
                  <a:srgbClr val="00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9411" tIns="19706" rIns="39411" bIns="19706" numCol="1" spcCol="0" rtlCol="1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rtl="1" fontAlgn="auto">
                  <a:spcBef>
                    <a:spcPts val="0"/>
                  </a:spcBef>
                  <a:spcAft>
                    <a:spcPts val="0"/>
                  </a:spcAft>
                </a:pPr>
                <a:endParaRPr lang="he-IL" sz="776" b="0">
                  <a:solidFill>
                    <a:prstClr val="white"/>
                  </a:solidFill>
                </a:endParaRPr>
              </a:p>
            </p:txBody>
          </p:sp>
          <p:sp>
            <p:nvSpPr>
              <p:cNvPr id="344" name="Rectangle 343"/>
              <p:cNvSpPr/>
              <p:nvPr/>
            </p:nvSpPr>
            <p:spPr>
              <a:xfrm rot="16200000" flipH="1">
                <a:off x="9039256" y="5026076"/>
                <a:ext cx="198819" cy="764212"/>
              </a:xfrm>
              <a:prstGeom prst="rect">
                <a:avLst/>
              </a:prstGeom>
              <a:grpFill/>
              <a:ln>
                <a:solidFill>
                  <a:srgbClr val="00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9411" tIns="19706" rIns="39411" bIns="19706" numCol="1" spcCol="0" rtlCol="1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rtl="1" fontAlgn="auto">
                  <a:spcBef>
                    <a:spcPts val="0"/>
                  </a:spcBef>
                  <a:spcAft>
                    <a:spcPts val="0"/>
                  </a:spcAft>
                </a:pPr>
                <a:endParaRPr lang="he-IL" sz="776" b="0">
                  <a:solidFill>
                    <a:prstClr val="white"/>
                  </a:solidFill>
                </a:endParaRPr>
              </a:p>
            </p:txBody>
          </p:sp>
          <p:sp>
            <p:nvSpPr>
              <p:cNvPr id="345" name="Rectangle 344"/>
              <p:cNvSpPr/>
              <p:nvPr/>
            </p:nvSpPr>
            <p:spPr>
              <a:xfrm rot="16200000" flipH="1">
                <a:off x="9039256" y="5220729"/>
                <a:ext cx="198819" cy="764212"/>
              </a:xfrm>
              <a:prstGeom prst="rect">
                <a:avLst/>
              </a:prstGeom>
              <a:grpFill/>
              <a:ln>
                <a:solidFill>
                  <a:srgbClr val="00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9411" tIns="19706" rIns="39411" bIns="19706" numCol="1" spcCol="0" rtlCol="1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rtl="1" fontAlgn="auto">
                  <a:spcBef>
                    <a:spcPts val="0"/>
                  </a:spcBef>
                  <a:spcAft>
                    <a:spcPts val="0"/>
                  </a:spcAft>
                </a:pPr>
                <a:endParaRPr lang="he-IL" sz="776" b="0">
                  <a:solidFill>
                    <a:prstClr val="white"/>
                  </a:solidFill>
                </a:endParaRPr>
              </a:p>
            </p:txBody>
          </p:sp>
          <p:sp>
            <p:nvSpPr>
              <p:cNvPr id="346" name="Rectangle 345"/>
              <p:cNvSpPr/>
              <p:nvPr/>
            </p:nvSpPr>
            <p:spPr>
              <a:xfrm rot="16200000" flipH="1">
                <a:off x="9039256" y="5415381"/>
                <a:ext cx="198819" cy="764212"/>
              </a:xfrm>
              <a:prstGeom prst="rect">
                <a:avLst/>
              </a:prstGeom>
              <a:grpFill/>
              <a:ln>
                <a:solidFill>
                  <a:srgbClr val="00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9411" tIns="19706" rIns="39411" bIns="19706" numCol="1" spcCol="0" rtlCol="1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rtl="1" fontAlgn="auto">
                  <a:spcBef>
                    <a:spcPts val="0"/>
                  </a:spcBef>
                  <a:spcAft>
                    <a:spcPts val="0"/>
                  </a:spcAft>
                </a:pPr>
                <a:endParaRPr lang="he-IL" sz="776" b="0">
                  <a:solidFill>
                    <a:prstClr val="white"/>
                  </a:solidFill>
                </a:endParaRPr>
              </a:p>
            </p:txBody>
          </p:sp>
          <p:sp>
            <p:nvSpPr>
              <p:cNvPr id="347" name="Rectangle 346"/>
              <p:cNvSpPr/>
              <p:nvPr/>
            </p:nvSpPr>
            <p:spPr>
              <a:xfrm rot="16200000" flipH="1">
                <a:off x="9421362" y="5608682"/>
                <a:ext cx="198819" cy="764212"/>
              </a:xfrm>
              <a:prstGeom prst="rect">
                <a:avLst/>
              </a:prstGeom>
              <a:grpFill/>
              <a:ln>
                <a:solidFill>
                  <a:srgbClr val="00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9411" tIns="19706" rIns="39411" bIns="19706" numCol="1" spcCol="0" rtlCol="1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rtl="1" fontAlgn="auto">
                  <a:spcBef>
                    <a:spcPts val="0"/>
                  </a:spcBef>
                  <a:spcAft>
                    <a:spcPts val="0"/>
                  </a:spcAft>
                </a:pPr>
                <a:endParaRPr lang="he-IL" sz="776" b="0">
                  <a:solidFill>
                    <a:prstClr val="white"/>
                  </a:solidFill>
                </a:endParaRPr>
              </a:p>
            </p:txBody>
          </p:sp>
          <p:sp>
            <p:nvSpPr>
              <p:cNvPr id="348" name="Rectangle 347"/>
              <p:cNvSpPr/>
              <p:nvPr/>
            </p:nvSpPr>
            <p:spPr>
              <a:xfrm rot="16200000" flipH="1">
                <a:off x="9421362" y="5803334"/>
                <a:ext cx="198819" cy="764212"/>
              </a:xfrm>
              <a:prstGeom prst="rect">
                <a:avLst/>
              </a:prstGeom>
              <a:grpFill/>
              <a:ln>
                <a:solidFill>
                  <a:srgbClr val="00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9411" tIns="19706" rIns="39411" bIns="19706" numCol="1" spcCol="0" rtlCol="1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rtl="1" fontAlgn="auto">
                  <a:spcBef>
                    <a:spcPts val="0"/>
                  </a:spcBef>
                  <a:spcAft>
                    <a:spcPts val="0"/>
                  </a:spcAft>
                </a:pPr>
                <a:endParaRPr lang="he-IL" sz="776" b="0">
                  <a:solidFill>
                    <a:prstClr val="white"/>
                  </a:solidFill>
                </a:endParaRPr>
              </a:p>
            </p:txBody>
          </p:sp>
          <p:sp>
            <p:nvSpPr>
              <p:cNvPr id="349" name="Rectangle 348"/>
              <p:cNvSpPr/>
              <p:nvPr/>
            </p:nvSpPr>
            <p:spPr>
              <a:xfrm rot="16200000" flipH="1">
                <a:off x="9421362" y="5997987"/>
                <a:ext cx="198819" cy="764212"/>
              </a:xfrm>
              <a:prstGeom prst="rect">
                <a:avLst/>
              </a:prstGeom>
              <a:grpFill/>
              <a:ln>
                <a:solidFill>
                  <a:srgbClr val="00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9411" tIns="19706" rIns="39411" bIns="19706" numCol="1" spcCol="0" rtlCol="1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rtl="1" fontAlgn="auto">
                  <a:spcBef>
                    <a:spcPts val="0"/>
                  </a:spcBef>
                  <a:spcAft>
                    <a:spcPts val="0"/>
                  </a:spcAft>
                </a:pPr>
                <a:endParaRPr lang="he-IL" sz="776" b="0">
                  <a:solidFill>
                    <a:prstClr val="white"/>
                  </a:solidFill>
                </a:endParaRPr>
              </a:p>
            </p:txBody>
          </p:sp>
          <p:sp>
            <p:nvSpPr>
              <p:cNvPr id="350" name="Rectangle 349"/>
              <p:cNvSpPr/>
              <p:nvPr/>
            </p:nvSpPr>
            <p:spPr>
              <a:xfrm rot="16200000" flipH="1">
                <a:off x="9803468" y="6191489"/>
                <a:ext cx="198819" cy="764212"/>
              </a:xfrm>
              <a:prstGeom prst="rect">
                <a:avLst/>
              </a:prstGeom>
              <a:grpFill/>
              <a:ln>
                <a:solidFill>
                  <a:srgbClr val="00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9411" tIns="19706" rIns="39411" bIns="19706" numCol="1" spcCol="0" rtlCol="1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rtl="1" fontAlgn="auto">
                  <a:spcBef>
                    <a:spcPts val="0"/>
                  </a:spcBef>
                  <a:spcAft>
                    <a:spcPts val="0"/>
                  </a:spcAft>
                </a:pPr>
                <a:endParaRPr lang="he-IL" sz="776" b="0">
                  <a:solidFill>
                    <a:prstClr val="white"/>
                  </a:solidFill>
                </a:endParaRPr>
              </a:p>
            </p:txBody>
          </p:sp>
          <p:sp>
            <p:nvSpPr>
              <p:cNvPr id="351" name="Rectangle 350"/>
              <p:cNvSpPr/>
              <p:nvPr/>
            </p:nvSpPr>
            <p:spPr>
              <a:xfrm rot="16200000" flipH="1">
                <a:off x="9803468" y="6386141"/>
                <a:ext cx="198819" cy="764212"/>
              </a:xfrm>
              <a:prstGeom prst="rect">
                <a:avLst/>
              </a:prstGeom>
              <a:grpFill/>
              <a:ln>
                <a:solidFill>
                  <a:srgbClr val="00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9411" tIns="19706" rIns="39411" bIns="19706" numCol="1" spcCol="0" rtlCol="1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rtl="1" fontAlgn="auto">
                  <a:spcBef>
                    <a:spcPts val="0"/>
                  </a:spcBef>
                  <a:spcAft>
                    <a:spcPts val="0"/>
                  </a:spcAft>
                </a:pPr>
                <a:endParaRPr lang="he-IL" sz="776" b="0">
                  <a:solidFill>
                    <a:prstClr val="white"/>
                  </a:solidFill>
                </a:endParaRPr>
              </a:p>
            </p:txBody>
          </p:sp>
          <p:sp>
            <p:nvSpPr>
              <p:cNvPr id="352" name="Rectangle 351"/>
              <p:cNvSpPr/>
              <p:nvPr/>
            </p:nvSpPr>
            <p:spPr>
              <a:xfrm rot="16200000" flipH="1">
                <a:off x="9803468" y="6580793"/>
                <a:ext cx="198819" cy="764212"/>
              </a:xfrm>
              <a:prstGeom prst="rect">
                <a:avLst/>
              </a:prstGeom>
              <a:grpFill/>
              <a:ln>
                <a:solidFill>
                  <a:srgbClr val="00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9411" tIns="19706" rIns="39411" bIns="19706" numCol="1" spcCol="0" rtlCol="1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rtl="1" fontAlgn="auto">
                  <a:spcBef>
                    <a:spcPts val="0"/>
                  </a:spcBef>
                  <a:spcAft>
                    <a:spcPts val="0"/>
                  </a:spcAft>
                </a:pPr>
                <a:endParaRPr lang="he-IL" sz="776" b="0">
                  <a:solidFill>
                    <a:prstClr val="white"/>
                  </a:solidFill>
                </a:endParaRPr>
              </a:p>
            </p:txBody>
          </p:sp>
          <p:sp>
            <p:nvSpPr>
              <p:cNvPr id="353" name="Rectangle 352"/>
              <p:cNvSpPr/>
              <p:nvPr/>
            </p:nvSpPr>
            <p:spPr>
              <a:xfrm rot="16200000" flipH="1">
                <a:off x="10181910" y="6774978"/>
                <a:ext cx="198819" cy="764212"/>
              </a:xfrm>
              <a:prstGeom prst="rect">
                <a:avLst/>
              </a:prstGeom>
              <a:grpFill/>
              <a:ln>
                <a:solidFill>
                  <a:srgbClr val="00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9411" tIns="19706" rIns="39411" bIns="19706" numCol="1" spcCol="0" rtlCol="1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rtl="1" fontAlgn="auto">
                  <a:spcBef>
                    <a:spcPts val="0"/>
                  </a:spcBef>
                  <a:spcAft>
                    <a:spcPts val="0"/>
                  </a:spcAft>
                </a:pPr>
                <a:endParaRPr lang="he-IL" sz="776" b="0">
                  <a:solidFill>
                    <a:prstClr val="white"/>
                  </a:solidFill>
                </a:endParaRPr>
              </a:p>
            </p:txBody>
          </p:sp>
          <p:sp>
            <p:nvSpPr>
              <p:cNvPr id="354" name="Rectangle 353"/>
              <p:cNvSpPr/>
              <p:nvPr/>
            </p:nvSpPr>
            <p:spPr>
              <a:xfrm rot="16200000" flipH="1">
                <a:off x="10181910" y="6969631"/>
                <a:ext cx="198819" cy="764212"/>
              </a:xfrm>
              <a:prstGeom prst="rect">
                <a:avLst/>
              </a:prstGeom>
              <a:grpFill/>
              <a:ln>
                <a:solidFill>
                  <a:srgbClr val="00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9411" tIns="19706" rIns="39411" bIns="19706" numCol="1" spcCol="0" rtlCol="1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rtl="1" fontAlgn="auto">
                  <a:spcBef>
                    <a:spcPts val="0"/>
                  </a:spcBef>
                  <a:spcAft>
                    <a:spcPts val="0"/>
                  </a:spcAft>
                </a:pPr>
                <a:endParaRPr lang="he-IL" sz="776" b="0">
                  <a:solidFill>
                    <a:prstClr val="white"/>
                  </a:solidFill>
                </a:endParaRPr>
              </a:p>
            </p:txBody>
          </p:sp>
          <p:sp>
            <p:nvSpPr>
              <p:cNvPr id="355" name="Rectangle 354"/>
              <p:cNvSpPr/>
              <p:nvPr/>
            </p:nvSpPr>
            <p:spPr>
              <a:xfrm rot="16200000" flipH="1">
                <a:off x="10181910" y="7164283"/>
                <a:ext cx="198819" cy="764212"/>
              </a:xfrm>
              <a:prstGeom prst="rect">
                <a:avLst/>
              </a:prstGeom>
              <a:grpFill/>
              <a:ln>
                <a:solidFill>
                  <a:srgbClr val="00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9411" tIns="19706" rIns="39411" bIns="19706" numCol="1" spcCol="0" rtlCol="1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rtl="1" fontAlgn="auto">
                  <a:spcBef>
                    <a:spcPts val="0"/>
                  </a:spcBef>
                  <a:spcAft>
                    <a:spcPts val="0"/>
                  </a:spcAft>
                </a:pPr>
                <a:endParaRPr lang="he-IL" sz="776" b="0">
                  <a:solidFill>
                    <a:prstClr val="white"/>
                  </a:solidFill>
                </a:endParaRPr>
              </a:p>
            </p:txBody>
          </p:sp>
          <p:sp>
            <p:nvSpPr>
              <p:cNvPr id="356" name="Rectangle 355"/>
              <p:cNvSpPr/>
              <p:nvPr/>
            </p:nvSpPr>
            <p:spPr>
              <a:xfrm rot="16200000" flipH="1">
                <a:off x="5336442" y="2901325"/>
                <a:ext cx="6459533" cy="4194439"/>
              </a:xfrm>
              <a:prstGeom prst="rect">
                <a:avLst/>
              </a:prstGeom>
              <a:grpFill/>
              <a:ln>
                <a:solidFill>
                  <a:srgbClr val="00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9411" tIns="19706" rIns="39411" bIns="19706" numCol="1" spcCol="0" rtlCol="1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rtl="1" fontAlgn="auto">
                  <a:spcBef>
                    <a:spcPts val="0"/>
                  </a:spcBef>
                  <a:spcAft>
                    <a:spcPts val="0"/>
                  </a:spcAft>
                </a:pPr>
                <a:endParaRPr lang="he-IL" sz="776" b="0">
                  <a:solidFill>
                    <a:prstClr val="white"/>
                  </a:solidFill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6" name="TextBox 395"/>
                <p:cNvSpPr txBox="1"/>
                <p:nvPr/>
              </p:nvSpPr>
              <p:spPr>
                <a:xfrm>
                  <a:off x="2720359" y="2204048"/>
                  <a:ext cx="2506093" cy="410625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 wrap="square" rtlCol="1">
                  <a:spAutoFit/>
                </a:bodyPr>
                <a:lstStyle/>
                <a:p>
                  <a:pPr algn="r"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000" i="1" smtClean="0">
                                <a:solidFill>
                                  <a:srgbClr val="00FF00"/>
                                </a:solidFill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sz="2000">
                                <a:solidFill>
                                  <a:srgbClr val="00FF00"/>
                                </a:solidFill>
                                <a:latin typeface="Cambria Math" panose="02040503050406030204" pitchFamily="18" charset="0"/>
                              </a:rPr>
                              <m:t>𝐖</m:t>
                            </m:r>
                          </m:e>
                          <m:sub>
                            <m:r>
                              <a:rPr lang="en-US" sz="2000" b="0">
                                <a:solidFill>
                                  <a:srgbClr val="00FF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m:rPr>
                                <m:sty m:val="p"/>
                              </m:rPr>
                              <a:rPr lang="en-US" sz="2000" b="0">
                                <a:solidFill>
                                  <a:srgbClr val="00FF00"/>
                                </a:solidFill>
                                <a:latin typeface="Cambria Math" panose="02040503050406030204" pitchFamily="18" charset="0"/>
                              </a:rPr>
                              <m:t>T</m:t>
                            </m:r>
                          </m:sup>
                        </m:sSubSup>
                        <m:r>
                          <a:rPr lang="en-US" sz="2000" i="1">
                            <a:solidFill>
                              <a:srgbClr val="00FF00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sSup>
                          <m:sSupPr>
                            <m:ctrlPr>
                              <a:rPr lang="en-US" sz="2000" i="1">
                                <a:solidFill>
                                  <a:srgbClr val="00FF00"/>
                                </a:solidFill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ℝ</m:t>
                            </m:r>
                          </m:e>
                          <m:sup>
                            <m:r>
                              <a:rPr lang="en-US" sz="2000" b="0" i="1">
                                <a:solidFill>
                                  <a:srgbClr val="00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  <m:sSub>
                              <m:sSubPr>
                                <m:ctrlPr>
                                  <a:rPr lang="en-US" sz="2000" b="0" i="1">
                                    <a:solidFill>
                                      <a:srgbClr val="00FF00"/>
                                    </a:solidFill>
                                    <a:latin typeface="Cambria Math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>
                                    <a:solidFill>
                                      <a:srgbClr val="00FF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sz="2000" b="0" i="1">
                                    <a:solidFill>
                                      <a:srgbClr val="00FF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2000" b="0" i="1">
                                <a:solidFill>
                                  <a:srgbClr val="00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×</m:t>
                            </m:r>
                            <m:r>
                              <a:rPr lang="en-US" sz="2000" b="0" i="1">
                                <a:solidFill>
                                  <a:srgbClr val="00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  <m:sSub>
                              <m:sSubPr>
                                <m:ctrlPr>
                                  <a:rPr lang="en-US" sz="2000" b="0" i="1">
                                    <a:solidFill>
                                      <a:srgbClr val="00FF00"/>
                                    </a:solidFill>
                                    <a:latin typeface="Cambria Math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>
                                    <a:solidFill>
                                      <a:srgbClr val="00FF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sz="2000" b="0" i="1">
                                    <a:solidFill>
                                      <a:srgbClr val="00FF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sup>
                        </m:sSup>
                      </m:oMath>
                    </m:oMathPara>
                  </a14:m>
                  <a:endParaRPr lang="he-IL" sz="2000" dirty="0">
                    <a:solidFill>
                      <a:srgbClr val="00FF00"/>
                    </a:solidFill>
                    <a:latin typeface="Calibri" panose="020F0502020204030204"/>
                  </a:endParaRPr>
                </a:p>
              </p:txBody>
            </p:sp>
          </mc:Choice>
          <mc:Fallback xmlns="">
            <p:sp>
              <p:nvSpPr>
                <p:cNvPr id="396" name="TextBox 39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20359" y="2204048"/>
                  <a:ext cx="2506093" cy="410625"/>
                </a:xfrm>
                <a:prstGeom prst="rect">
                  <a:avLst/>
                </a:prstGeom>
                <a:blipFill rotWithShape="0">
                  <a:blip r:embed="rId18"/>
                  <a:stretch>
                    <a:fillRect b="-4478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5" name="TextBox 404"/>
                <p:cNvSpPr txBox="1"/>
                <p:nvPr/>
              </p:nvSpPr>
              <p:spPr>
                <a:xfrm>
                  <a:off x="2476884" y="2595127"/>
                  <a:ext cx="688875" cy="369332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 wrap="square" rtlCol="1">
                  <a:spAutoFit/>
                </a:bodyPr>
                <a:lstStyle/>
                <a:p>
                  <a:pPr algn="r"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rgbClr val="00FF00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1800" b="0" i="1">
                                <a:solidFill>
                                  <a:srgbClr val="00FF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1800" b="0" i="1">
                                <a:solidFill>
                                  <a:srgbClr val="00FF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sz="1800" b="0" i="1">
                                <a:solidFill>
                                  <a:srgbClr val="00FF00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1800" b="0" i="1">
                                <a:solidFill>
                                  <a:srgbClr val="00FF00"/>
                                </a:solidFill>
                                <a:latin typeface="Cambria Math"/>
                              </a:rPr>
                              <m:t>𝑚</m:t>
                            </m:r>
                          </m:e>
                          <m:sub>
                            <m:r>
                              <a:rPr lang="en-US" sz="1800" b="0" i="1">
                                <a:solidFill>
                                  <a:srgbClr val="00FF00"/>
                                </a:solidFill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he-IL" sz="1800" b="0" dirty="0">
                    <a:solidFill>
                      <a:srgbClr val="00FF00"/>
                    </a:solidFill>
                    <a:latin typeface="Calibri" panose="020F0502020204030204"/>
                  </a:endParaRPr>
                </a:p>
              </p:txBody>
            </p:sp>
          </mc:Choice>
          <mc:Fallback xmlns="">
            <p:sp>
              <p:nvSpPr>
                <p:cNvPr id="405" name="TextBox 40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76884" y="2595127"/>
                  <a:ext cx="688875" cy="369332"/>
                </a:xfrm>
                <a:prstGeom prst="rect">
                  <a:avLst/>
                </a:prstGeom>
                <a:blipFill rotWithShape="0">
                  <a:blip r:embed="rId19"/>
                  <a:stretch>
                    <a:fillRect b="-1667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8" name="TextBox 407"/>
                <p:cNvSpPr txBox="1"/>
                <p:nvPr/>
              </p:nvSpPr>
              <p:spPr>
                <a:xfrm>
                  <a:off x="2212469" y="2845775"/>
                  <a:ext cx="354692" cy="369332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 wrap="square" rtlCol="1">
                  <a:spAutoFit/>
                </a:bodyPr>
                <a:lstStyle/>
                <a:p>
                  <a:pPr algn="r"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rgbClr val="00FF00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1800" b="0" i="1">
                                <a:solidFill>
                                  <a:srgbClr val="00FF00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sz="1800" b="0" i="1">
                                <a:solidFill>
                                  <a:srgbClr val="00FF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he-IL" sz="1800" b="0" dirty="0">
                    <a:solidFill>
                      <a:srgbClr val="00FF00"/>
                    </a:solidFill>
                    <a:latin typeface="Calibri" panose="020F0502020204030204"/>
                  </a:endParaRPr>
                </a:p>
              </p:txBody>
            </p:sp>
          </mc:Choice>
          <mc:Fallback xmlns="">
            <p:sp>
              <p:nvSpPr>
                <p:cNvPr id="408" name="TextBox 40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12469" y="2845775"/>
                  <a:ext cx="354692" cy="369332"/>
                </a:xfrm>
                <a:prstGeom prst="rect">
                  <a:avLst/>
                </a:prstGeom>
                <a:blipFill rotWithShape="0">
                  <a:blip r:embed="rId20"/>
                  <a:stretch>
                    <a:fillRect r="-24138" b="-1667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11" name="Multiply 410"/>
            <p:cNvSpPr/>
            <p:nvPr/>
          </p:nvSpPr>
          <p:spPr>
            <a:xfrm>
              <a:off x="4515981" y="4210461"/>
              <a:ext cx="293261" cy="293261"/>
            </a:xfrm>
            <a:prstGeom prst="mathMultiply">
              <a:avLst/>
            </a:prstGeom>
            <a:grpFill/>
            <a:ln>
              <a:solidFill>
                <a:srgbClr val="00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rtl="1" fontAlgn="auto">
                <a:spcBef>
                  <a:spcPts val="0"/>
                </a:spcBef>
                <a:spcAft>
                  <a:spcPts val="0"/>
                </a:spcAft>
              </a:pPr>
              <a:endParaRPr lang="he-IL" sz="907" b="0">
                <a:solidFill>
                  <a:prstClr val="white"/>
                </a:solidFill>
              </a:endParaRPr>
            </a:p>
          </p:txBody>
        </p:sp>
      </p:grpSp>
      <p:sp>
        <p:nvSpPr>
          <p:cNvPr id="413" name="Equal 412"/>
          <p:cNvSpPr/>
          <p:nvPr/>
        </p:nvSpPr>
        <p:spPr>
          <a:xfrm>
            <a:off x="460567" y="4223287"/>
            <a:ext cx="267609" cy="267609"/>
          </a:xfrm>
          <a:prstGeom prst="mathEqual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rtl="1" fontAlgn="auto">
              <a:spcBef>
                <a:spcPts val="0"/>
              </a:spcBef>
              <a:spcAft>
                <a:spcPts val="0"/>
              </a:spcAft>
            </a:pPr>
            <a:endParaRPr lang="he-IL" sz="907" b="0">
              <a:solidFill>
                <a:prstClr val="white"/>
              </a:solidFill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6435031" y="2547562"/>
            <a:ext cx="2328146" cy="2800021"/>
            <a:chOff x="6435031" y="2547562"/>
            <a:chExt cx="2328146" cy="2800021"/>
          </a:xfrm>
          <a:noFill/>
        </p:grpSpPr>
        <p:grpSp>
          <p:nvGrpSpPr>
            <p:cNvPr id="357" name="Group 356"/>
            <p:cNvGrpSpPr/>
            <p:nvPr/>
          </p:nvGrpSpPr>
          <p:grpSpPr>
            <a:xfrm rot="5400000" flipV="1">
              <a:off x="6292871" y="3587455"/>
              <a:ext cx="2044975" cy="1475282"/>
              <a:chOff x="0" y="-766537"/>
              <a:chExt cx="7213600" cy="5204024"/>
            </a:xfrm>
            <a:grpFill/>
          </p:grpSpPr>
          <p:sp>
            <p:nvSpPr>
              <p:cNvPr id="358" name="Rectangle 357"/>
              <p:cNvSpPr/>
              <p:nvPr/>
            </p:nvSpPr>
            <p:spPr>
              <a:xfrm>
                <a:off x="6695916" y="3191883"/>
                <a:ext cx="282206" cy="1084729"/>
              </a:xfrm>
              <a:prstGeom prst="rect">
                <a:avLst/>
              </a:prstGeom>
              <a:grpFill/>
              <a:ln>
                <a:solidFill>
                  <a:srgbClr val="00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9411" tIns="19706" rIns="39411" bIns="19706" numCol="1" spcCol="0" rtlCol="1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rtl="1" fontAlgn="auto">
                  <a:spcBef>
                    <a:spcPts val="0"/>
                  </a:spcBef>
                  <a:spcAft>
                    <a:spcPts val="0"/>
                  </a:spcAft>
                </a:pPr>
                <a:endParaRPr lang="he-IL" sz="776" b="0">
                  <a:solidFill>
                    <a:prstClr val="white"/>
                  </a:solidFill>
                </a:endParaRPr>
              </a:p>
            </p:txBody>
          </p:sp>
          <p:sp>
            <p:nvSpPr>
              <p:cNvPr id="359" name="Rectangle 358"/>
              <p:cNvSpPr/>
              <p:nvPr/>
            </p:nvSpPr>
            <p:spPr>
              <a:xfrm>
                <a:off x="6703223" y="-64228"/>
                <a:ext cx="282206" cy="1084729"/>
              </a:xfrm>
              <a:prstGeom prst="rect">
                <a:avLst/>
              </a:prstGeom>
              <a:grpFill/>
              <a:ln>
                <a:solidFill>
                  <a:srgbClr val="00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9411" tIns="19706" rIns="39411" bIns="19706" numCol="1" spcCol="0" rtlCol="1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rtl="1" fontAlgn="auto">
                  <a:spcBef>
                    <a:spcPts val="0"/>
                  </a:spcBef>
                  <a:spcAft>
                    <a:spcPts val="0"/>
                  </a:spcAft>
                </a:pPr>
                <a:endParaRPr lang="he-IL" sz="776" b="0">
                  <a:solidFill>
                    <a:prstClr val="white"/>
                  </a:solidFill>
                </a:endParaRPr>
              </a:p>
            </p:txBody>
          </p:sp>
          <p:sp>
            <p:nvSpPr>
              <p:cNvPr id="360" name="Rectangle 359"/>
              <p:cNvSpPr/>
              <p:nvPr/>
            </p:nvSpPr>
            <p:spPr>
              <a:xfrm>
                <a:off x="283043" y="210991"/>
                <a:ext cx="282206" cy="1084729"/>
              </a:xfrm>
              <a:prstGeom prst="rect">
                <a:avLst/>
              </a:prstGeom>
              <a:grpFill/>
              <a:ln>
                <a:solidFill>
                  <a:srgbClr val="00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9411" tIns="19706" rIns="39411" bIns="19706" numCol="1" spcCol="0" rtlCol="1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rtl="1" fontAlgn="auto">
                  <a:spcBef>
                    <a:spcPts val="0"/>
                  </a:spcBef>
                  <a:spcAft>
                    <a:spcPts val="0"/>
                  </a:spcAft>
                </a:pPr>
                <a:endParaRPr lang="he-IL" sz="776" b="0">
                  <a:solidFill>
                    <a:prstClr val="white"/>
                  </a:solidFill>
                </a:endParaRPr>
              </a:p>
            </p:txBody>
          </p:sp>
          <p:sp>
            <p:nvSpPr>
              <p:cNvPr id="361" name="Rectangle 360"/>
              <p:cNvSpPr/>
              <p:nvPr/>
            </p:nvSpPr>
            <p:spPr>
              <a:xfrm>
                <a:off x="559333" y="210991"/>
                <a:ext cx="282206" cy="1084729"/>
              </a:xfrm>
              <a:prstGeom prst="rect">
                <a:avLst/>
              </a:prstGeom>
              <a:grpFill/>
              <a:ln>
                <a:solidFill>
                  <a:srgbClr val="00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9411" tIns="19706" rIns="39411" bIns="19706" numCol="1" spcCol="0" rtlCol="1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rtl="1" fontAlgn="auto">
                  <a:spcBef>
                    <a:spcPts val="0"/>
                  </a:spcBef>
                  <a:spcAft>
                    <a:spcPts val="0"/>
                  </a:spcAft>
                </a:pPr>
                <a:endParaRPr lang="he-IL" sz="776" b="0">
                  <a:solidFill>
                    <a:prstClr val="white"/>
                  </a:solidFill>
                </a:endParaRPr>
              </a:p>
            </p:txBody>
          </p:sp>
          <p:sp>
            <p:nvSpPr>
              <p:cNvPr id="362" name="Rectangle 361"/>
              <p:cNvSpPr/>
              <p:nvPr/>
            </p:nvSpPr>
            <p:spPr>
              <a:xfrm>
                <a:off x="834304" y="494012"/>
                <a:ext cx="282206" cy="1084729"/>
              </a:xfrm>
              <a:prstGeom prst="rect">
                <a:avLst/>
              </a:prstGeom>
              <a:grpFill/>
              <a:ln>
                <a:solidFill>
                  <a:srgbClr val="00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9411" tIns="19706" rIns="39411" bIns="19706" numCol="1" spcCol="0" rtlCol="1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rtl="1" fontAlgn="auto">
                  <a:spcBef>
                    <a:spcPts val="0"/>
                  </a:spcBef>
                  <a:spcAft>
                    <a:spcPts val="0"/>
                  </a:spcAft>
                </a:pPr>
                <a:endParaRPr lang="he-IL" sz="776" b="0">
                  <a:solidFill>
                    <a:prstClr val="white"/>
                  </a:solidFill>
                </a:endParaRPr>
              </a:p>
            </p:txBody>
          </p:sp>
          <p:sp>
            <p:nvSpPr>
              <p:cNvPr id="363" name="Rectangle 362"/>
              <p:cNvSpPr/>
              <p:nvPr/>
            </p:nvSpPr>
            <p:spPr>
              <a:xfrm>
                <a:off x="1110596" y="494012"/>
                <a:ext cx="282206" cy="1084729"/>
              </a:xfrm>
              <a:prstGeom prst="rect">
                <a:avLst/>
              </a:prstGeom>
              <a:grpFill/>
              <a:ln>
                <a:solidFill>
                  <a:srgbClr val="00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9411" tIns="19706" rIns="39411" bIns="19706" numCol="1" spcCol="0" rtlCol="1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rtl="1" fontAlgn="auto">
                  <a:spcBef>
                    <a:spcPts val="0"/>
                  </a:spcBef>
                  <a:spcAft>
                    <a:spcPts val="0"/>
                  </a:spcAft>
                </a:pPr>
                <a:endParaRPr lang="he-IL" sz="776" b="0">
                  <a:solidFill>
                    <a:prstClr val="white"/>
                  </a:solidFill>
                </a:endParaRPr>
              </a:p>
            </p:txBody>
          </p:sp>
          <p:sp>
            <p:nvSpPr>
              <p:cNvPr id="364" name="Rectangle 363"/>
              <p:cNvSpPr/>
              <p:nvPr/>
            </p:nvSpPr>
            <p:spPr>
              <a:xfrm>
                <a:off x="1391271" y="753356"/>
                <a:ext cx="282206" cy="1084729"/>
              </a:xfrm>
              <a:prstGeom prst="rect">
                <a:avLst/>
              </a:prstGeom>
              <a:grpFill/>
              <a:ln>
                <a:solidFill>
                  <a:srgbClr val="00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9411" tIns="19706" rIns="39411" bIns="19706" numCol="1" spcCol="0" rtlCol="1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rtl="1" fontAlgn="auto">
                  <a:spcBef>
                    <a:spcPts val="0"/>
                  </a:spcBef>
                  <a:spcAft>
                    <a:spcPts val="0"/>
                  </a:spcAft>
                </a:pPr>
                <a:endParaRPr lang="he-IL" sz="776" b="0">
                  <a:solidFill>
                    <a:prstClr val="white"/>
                  </a:solidFill>
                </a:endParaRPr>
              </a:p>
            </p:txBody>
          </p:sp>
          <p:sp>
            <p:nvSpPr>
              <p:cNvPr id="365" name="Rectangle 364"/>
              <p:cNvSpPr/>
              <p:nvPr/>
            </p:nvSpPr>
            <p:spPr>
              <a:xfrm>
                <a:off x="1667562" y="753356"/>
                <a:ext cx="282206" cy="1084729"/>
              </a:xfrm>
              <a:prstGeom prst="rect">
                <a:avLst/>
              </a:prstGeom>
              <a:grpFill/>
              <a:ln>
                <a:solidFill>
                  <a:srgbClr val="00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9411" tIns="19706" rIns="39411" bIns="19706" numCol="1" spcCol="0" rtlCol="1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rtl="1" fontAlgn="auto">
                  <a:spcBef>
                    <a:spcPts val="0"/>
                  </a:spcBef>
                  <a:spcAft>
                    <a:spcPts val="0"/>
                  </a:spcAft>
                </a:pPr>
                <a:endParaRPr lang="he-IL" sz="776" b="0">
                  <a:solidFill>
                    <a:prstClr val="white"/>
                  </a:solidFill>
                </a:endParaRPr>
              </a:p>
            </p:txBody>
          </p:sp>
          <p:sp>
            <p:nvSpPr>
              <p:cNvPr id="366" name="Rectangle 365"/>
              <p:cNvSpPr/>
              <p:nvPr/>
            </p:nvSpPr>
            <p:spPr>
              <a:xfrm>
                <a:off x="1949838" y="1024644"/>
                <a:ext cx="282206" cy="1084729"/>
              </a:xfrm>
              <a:prstGeom prst="rect">
                <a:avLst/>
              </a:prstGeom>
              <a:grpFill/>
              <a:ln>
                <a:solidFill>
                  <a:srgbClr val="00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9411" tIns="19706" rIns="39411" bIns="19706" numCol="1" spcCol="0" rtlCol="1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rtl="1" fontAlgn="auto">
                  <a:spcBef>
                    <a:spcPts val="0"/>
                  </a:spcBef>
                  <a:spcAft>
                    <a:spcPts val="0"/>
                  </a:spcAft>
                </a:pPr>
                <a:endParaRPr lang="he-IL" sz="776" b="0">
                  <a:solidFill>
                    <a:prstClr val="white"/>
                  </a:solidFill>
                </a:endParaRPr>
              </a:p>
            </p:txBody>
          </p:sp>
          <p:sp>
            <p:nvSpPr>
              <p:cNvPr id="367" name="Rectangle 366"/>
              <p:cNvSpPr/>
              <p:nvPr/>
            </p:nvSpPr>
            <p:spPr>
              <a:xfrm>
                <a:off x="2229141" y="1024644"/>
                <a:ext cx="282206" cy="1084729"/>
              </a:xfrm>
              <a:prstGeom prst="rect">
                <a:avLst/>
              </a:prstGeom>
              <a:grpFill/>
              <a:ln>
                <a:solidFill>
                  <a:srgbClr val="00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9411" tIns="19706" rIns="39411" bIns="19706" numCol="1" spcCol="0" rtlCol="1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rtl="1" fontAlgn="auto">
                  <a:spcBef>
                    <a:spcPts val="0"/>
                  </a:spcBef>
                  <a:spcAft>
                    <a:spcPts val="0"/>
                  </a:spcAft>
                </a:pPr>
                <a:endParaRPr lang="he-IL" sz="776" b="0">
                  <a:solidFill>
                    <a:prstClr val="white"/>
                  </a:solidFill>
                </a:endParaRPr>
              </a:p>
            </p:txBody>
          </p:sp>
          <p:sp>
            <p:nvSpPr>
              <p:cNvPr id="368" name="Rectangle 367"/>
              <p:cNvSpPr/>
              <p:nvPr/>
            </p:nvSpPr>
            <p:spPr>
              <a:xfrm>
                <a:off x="2510368" y="1295721"/>
                <a:ext cx="282206" cy="1084729"/>
              </a:xfrm>
              <a:prstGeom prst="rect">
                <a:avLst/>
              </a:prstGeom>
              <a:grpFill/>
              <a:ln>
                <a:solidFill>
                  <a:srgbClr val="00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9411" tIns="19706" rIns="39411" bIns="19706" numCol="1" spcCol="0" rtlCol="1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rtl="1" fontAlgn="auto">
                  <a:spcBef>
                    <a:spcPts val="0"/>
                  </a:spcBef>
                  <a:spcAft>
                    <a:spcPts val="0"/>
                  </a:spcAft>
                </a:pPr>
                <a:endParaRPr lang="he-IL" sz="776" b="0">
                  <a:solidFill>
                    <a:prstClr val="white"/>
                  </a:solidFill>
                </a:endParaRPr>
              </a:p>
            </p:txBody>
          </p:sp>
          <p:sp>
            <p:nvSpPr>
              <p:cNvPr id="369" name="Rectangle 368"/>
              <p:cNvSpPr/>
              <p:nvPr/>
            </p:nvSpPr>
            <p:spPr>
              <a:xfrm>
                <a:off x="2786659" y="1295721"/>
                <a:ext cx="282206" cy="1084729"/>
              </a:xfrm>
              <a:prstGeom prst="rect">
                <a:avLst/>
              </a:prstGeom>
              <a:grpFill/>
              <a:ln>
                <a:solidFill>
                  <a:srgbClr val="00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9411" tIns="19706" rIns="39411" bIns="19706" numCol="1" spcCol="0" rtlCol="1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rtl="1" fontAlgn="auto">
                  <a:spcBef>
                    <a:spcPts val="0"/>
                  </a:spcBef>
                  <a:spcAft>
                    <a:spcPts val="0"/>
                  </a:spcAft>
                </a:pPr>
                <a:endParaRPr lang="he-IL" sz="776" b="0">
                  <a:solidFill>
                    <a:prstClr val="white"/>
                  </a:solidFill>
                </a:endParaRPr>
              </a:p>
            </p:txBody>
          </p:sp>
          <p:sp>
            <p:nvSpPr>
              <p:cNvPr id="370" name="Rectangle 369"/>
              <p:cNvSpPr/>
              <p:nvPr/>
            </p:nvSpPr>
            <p:spPr>
              <a:xfrm>
                <a:off x="3067907" y="1578741"/>
                <a:ext cx="282206" cy="1084729"/>
              </a:xfrm>
              <a:prstGeom prst="rect">
                <a:avLst/>
              </a:prstGeom>
              <a:grpFill/>
              <a:ln>
                <a:solidFill>
                  <a:srgbClr val="00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9411" tIns="19706" rIns="39411" bIns="19706" numCol="1" spcCol="0" rtlCol="1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rtl="1" fontAlgn="auto">
                  <a:spcBef>
                    <a:spcPts val="0"/>
                  </a:spcBef>
                  <a:spcAft>
                    <a:spcPts val="0"/>
                  </a:spcAft>
                </a:pPr>
                <a:endParaRPr lang="he-IL" sz="776" b="0">
                  <a:solidFill>
                    <a:prstClr val="white"/>
                  </a:solidFill>
                </a:endParaRPr>
              </a:p>
            </p:txBody>
          </p:sp>
          <p:sp>
            <p:nvSpPr>
              <p:cNvPr id="371" name="Rectangle 370"/>
              <p:cNvSpPr/>
              <p:nvPr/>
            </p:nvSpPr>
            <p:spPr>
              <a:xfrm>
                <a:off x="3344200" y="1578741"/>
                <a:ext cx="282206" cy="1084729"/>
              </a:xfrm>
              <a:prstGeom prst="rect">
                <a:avLst/>
              </a:prstGeom>
              <a:grpFill/>
              <a:ln>
                <a:solidFill>
                  <a:srgbClr val="00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9411" tIns="19706" rIns="39411" bIns="19706" numCol="1" spcCol="0" rtlCol="1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rtl="1" fontAlgn="auto">
                  <a:spcBef>
                    <a:spcPts val="0"/>
                  </a:spcBef>
                  <a:spcAft>
                    <a:spcPts val="0"/>
                  </a:spcAft>
                </a:pPr>
                <a:endParaRPr lang="he-IL" sz="776" b="0">
                  <a:solidFill>
                    <a:prstClr val="white"/>
                  </a:solidFill>
                </a:endParaRPr>
              </a:p>
            </p:txBody>
          </p:sp>
          <p:sp>
            <p:nvSpPr>
              <p:cNvPr id="372" name="Rectangle 371"/>
              <p:cNvSpPr/>
              <p:nvPr/>
            </p:nvSpPr>
            <p:spPr>
              <a:xfrm>
                <a:off x="3625854" y="1838084"/>
                <a:ext cx="282206" cy="1084729"/>
              </a:xfrm>
              <a:prstGeom prst="rect">
                <a:avLst/>
              </a:prstGeom>
              <a:grpFill/>
              <a:ln>
                <a:solidFill>
                  <a:srgbClr val="00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9411" tIns="19706" rIns="39411" bIns="19706" numCol="1" spcCol="0" rtlCol="1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rtl="1" fontAlgn="auto">
                  <a:spcBef>
                    <a:spcPts val="0"/>
                  </a:spcBef>
                  <a:spcAft>
                    <a:spcPts val="0"/>
                  </a:spcAft>
                </a:pPr>
                <a:endParaRPr lang="he-IL" sz="776" b="0">
                  <a:solidFill>
                    <a:prstClr val="white"/>
                  </a:solidFill>
                </a:endParaRPr>
              </a:p>
            </p:txBody>
          </p:sp>
          <p:sp>
            <p:nvSpPr>
              <p:cNvPr id="373" name="Rectangle 372"/>
              <p:cNvSpPr/>
              <p:nvPr/>
            </p:nvSpPr>
            <p:spPr>
              <a:xfrm>
                <a:off x="3902147" y="1838084"/>
                <a:ext cx="282206" cy="1084729"/>
              </a:xfrm>
              <a:prstGeom prst="rect">
                <a:avLst/>
              </a:prstGeom>
              <a:grpFill/>
              <a:ln>
                <a:solidFill>
                  <a:srgbClr val="00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9411" tIns="19706" rIns="39411" bIns="19706" numCol="1" spcCol="0" rtlCol="1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rtl="1" fontAlgn="auto">
                  <a:spcBef>
                    <a:spcPts val="0"/>
                  </a:spcBef>
                  <a:spcAft>
                    <a:spcPts val="0"/>
                  </a:spcAft>
                </a:pPr>
                <a:endParaRPr lang="he-IL" sz="776" b="0">
                  <a:solidFill>
                    <a:prstClr val="white"/>
                  </a:solidFill>
                </a:endParaRPr>
              </a:p>
            </p:txBody>
          </p:sp>
          <p:sp>
            <p:nvSpPr>
              <p:cNvPr id="374" name="Rectangle 373"/>
              <p:cNvSpPr/>
              <p:nvPr/>
            </p:nvSpPr>
            <p:spPr>
              <a:xfrm>
                <a:off x="4183442" y="2109372"/>
                <a:ext cx="282206" cy="1084729"/>
              </a:xfrm>
              <a:prstGeom prst="rect">
                <a:avLst/>
              </a:prstGeom>
              <a:grpFill/>
              <a:ln>
                <a:solidFill>
                  <a:srgbClr val="00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9411" tIns="19706" rIns="39411" bIns="19706" numCol="1" spcCol="0" rtlCol="1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rtl="1" fontAlgn="auto">
                  <a:spcBef>
                    <a:spcPts val="0"/>
                  </a:spcBef>
                  <a:spcAft>
                    <a:spcPts val="0"/>
                  </a:spcAft>
                </a:pPr>
                <a:endParaRPr lang="he-IL" sz="776" b="0">
                  <a:solidFill>
                    <a:prstClr val="white"/>
                  </a:solidFill>
                </a:endParaRPr>
              </a:p>
            </p:txBody>
          </p:sp>
          <p:sp>
            <p:nvSpPr>
              <p:cNvPr id="375" name="Rectangle 374"/>
              <p:cNvSpPr/>
              <p:nvPr/>
            </p:nvSpPr>
            <p:spPr>
              <a:xfrm>
                <a:off x="4459733" y="2109372"/>
                <a:ext cx="282206" cy="1084729"/>
              </a:xfrm>
              <a:prstGeom prst="rect">
                <a:avLst/>
              </a:prstGeom>
              <a:grpFill/>
              <a:ln>
                <a:solidFill>
                  <a:srgbClr val="00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9411" tIns="19706" rIns="39411" bIns="19706" numCol="1" spcCol="0" rtlCol="1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rtl="1" fontAlgn="auto">
                  <a:spcBef>
                    <a:spcPts val="0"/>
                  </a:spcBef>
                  <a:spcAft>
                    <a:spcPts val="0"/>
                  </a:spcAft>
                </a:pPr>
                <a:endParaRPr lang="he-IL" sz="776" b="0">
                  <a:solidFill>
                    <a:prstClr val="white"/>
                  </a:solidFill>
                </a:endParaRPr>
              </a:p>
            </p:txBody>
          </p:sp>
          <p:sp>
            <p:nvSpPr>
              <p:cNvPr id="376" name="Rectangle 375"/>
              <p:cNvSpPr/>
              <p:nvPr/>
            </p:nvSpPr>
            <p:spPr>
              <a:xfrm>
                <a:off x="4740221" y="2375251"/>
                <a:ext cx="282206" cy="1084729"/>
              </a:xfrm>
              <a:prstGeom prst="rect">
                <a:avLst/>
              </a:prstGeom>
              <a:grpFill/>
              <a:ln>
                <a:solidFill>
                  <a:srgbClr val="00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9411" tIns="19706" rIns="39411" bIns="19706" numCol="1" spcCol="0" rtlCol="1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rtl="1" fontAlgn="auto">
                  <a:spcBef>
                    <a:spcPts val="0"/>
                  </a:spcBef>
                  <a:spcAft>
                    <a:spcPts val="0"/>
                  </a:spcAft>
                </a:pPr>
                <a:endParaRPr lang="he-IL" sz="776" b="0">
                  <a:solidFill>
                    <a:prstClr val="white"/>
                  </a:solidFill>
                </a:endParaRPr>
              </a:p>
            </p:txBody>
          </p:sp>
          <p:sp>
            <p:nvSpPr>
              <p:cNvPr id="377" name="Rectangle 376"/>
              <p:cNvSpPr/>
              <p:nvPr/>
            </p:nvSpPr>
            <p:spPr>
              <a:xfrm>
                <a:off x="5016514" y="2375251"/>
                <a:ext cx="282206" cy="1084729"/>
              </a:xfrm>
              <a:prstGeom prst="rect">
                <a:avLst/>
              </a:prstGeom>
              <a:grpFill/>
              <a:ln>
                <a:solidFill>
                  <a:srgbClr val="00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9411" tIns="19706" rIns="39411" bIns="19706" numCol="1" spcCol="0" rtlCol="1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rtl="1" fontAlgn="auto">
                  <a:spcBef>
                    <a:spcPts val="0"/>
                  </a:spcBef>
                  <a:spcAft>
                    <a:spcPts val="0"/>
                  </a:spcAft>
                </a:pPr>
                <a:endParaRPr lang="he-IL" sz="776" b="0">
                  <a:solidFill>
                    <a:prstClr val="white"/>
                  </a:solidFill>
                </a:endParaRPr>
              </a:p>
            </p:txBody>
          </p:sp>
          <p:sp>
            <p:nvSpPr>
              <p:cNvPr id="378" name="Rectangle 377"/>
              <p:cNvSpPr/>
              <p:nvPr/>
            </p:nvSpPr>
            <p:spPr>
              <a:xfrm>
                <a:off x="5297762" y="2658271"/>
                <a:ext cx="282206" cy="1084729"/>
              </a:xfrm>
              <a:prstGeom prst="rect">
                <a:avLst/>
              </a:prstGeom>
              <a:grpFill/>
              <a:ln>
                <a:solidFill>
                  <a:srgbClr val="00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9411" tIns="19706" rIns="39411" bIns="19706" numCol="1" spcCol="0" rtlCol="1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rtl="1" fontAlgn="auto">
                  <a:spcBef>
                    <a:spcPts val="0"/>
                  </a:spcBef>
                  <a:spcAft>
                    <a:spcPts val="0"/>
                  </a:spcAft>
                </a:pPr>
                <a:endParaRPr lang="he-IL" sz="776" b="0">
                  <a:solidFill>
                    <a:prstClr val="white"/>
                  </a:solidFill>
                </a:endParaRPr>
              </a:p>
            </p:txBody>
          </p:sp>
          <p:sp>
            <p:nvSpPr>
              <p:cNvPr id="379" name="Rectangle 378"/>
              <p:cNvSpPr/>
              <p:nvPr/>
            </p:nvSpPr>
            <p:spPr>
              <a:xfrm>
                <a:off x="5574053" y="2658271"/>
                <a:ext cx="282206" cy="1084729"/>
              </a:xfrm>
              <a:prstGeom prst="rect">
                <a:avLst/>
              </a:prstGeom>
              <a:grpFill/>
              <a:ln>
                <a:solidFill>
                  <a:srgbClr val="00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9411" tIns="19706" rIns="39411" bIns="19706" numCol="1" spcCol="0" rtlCol="1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rtl="1" fontAlgn="auto">
                  <a:spcBef>
                    <a:spcPts val="0"/>
                  </a:spcBef>
                  <a:spcAft>
                    <a:spcPts val="0"/>
                  </a:spcAft>
                </a:pPr>
                <a:endParaRPr lang="he-IL" sz="776" b="0">
                  <a:solidFill>
                    <a:prstClr val="white"/>
                  </a:solidFill>
                </a:endParaRPr>
              </a:p>
            </p:txBody>
          </p:sp>
          <p:sp>
            <p:nvSpPr>
              <p:cNvPr id="380" name="Rectangle 379"/>
              <p:cNvSpPr/>
              <p:nvPr/>
            </p:nvSpPr>
            <p:spPr>
              <a:xfrm>
                <a:off x="5853034" y="2917615"/>
                <a:ext cx="282206" cy="1084729"/>
              </a:xfrm>
              <a:prstGeom prst="rect">
                <a:avLst/>
              </a:prstGeom>
              <a:grpFill/>
              <a:ln>
                <a:solidFill>
                  <a:srgbClr val="00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9411" tIns="19706" rIns="39411" bIns="19706" numCol="1" spcCol="0" rtlCol="1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rtl="1" fontAlgn="auto">
                  <a:spcBef>
                    <a:spcPts val="0"/>
                  </a:spcBef>
                  <a:spcAft>
                    <a:spcPts val="0"/>
                  </a:spcAft>
                </a:pPr>
                <a:endParaRPr lang="he-IL" sz="776" b="0">
                  <a:solidFill>
                    <a:prstClr val="white"/>
                  </a:solidFill>
                </a:endParaRPr>
              </a:p>
            </p:txBody>
          </p:sp>
          <p:sp>
            <p:nvSpPr>
              <p:cNvPr id="381" name="Rectangle 380"/>
              <p:cNvSpPr/>
              <p:nvPr/>
            </p:nvSpPr>
            <p:spPr>
              <a:xfrm>
                <a:off x="6132338" y="2917615"/>
                <a:ext cx="282206" cy="1084729"/>
              </a:xfrm>
              <a:prstGeom prst="rect">
                <a:avLst/>
              </a:prstGeom>
              <a:grpFill/>
              <a:ln>
                <a:solidFill>
                  <a:srgbClr val="00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9411" tIns="19706" rIns="39411" bIns="19706" numCol="1" spcCol="0" rtlCol="1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rtl="1" fontAlgn="auto">
                  <a:spcBef>
                    <a:spcPts val="0"/>
                  </a:spcBef>
                  <a:spcAft>
                    <a:spcPts val="0"/>
                  </a:spcAft>
                </a:pPr>
                <a:endParaRPr lang="he-IL" sz="776" b="0">
                  <a:solidFill>
                    <a:prstClr val="white"/>
                  </a:solidFill>
                </a:endParaRPr>
              </a:p>
            </p:txBody>
          </p:sp>
          <p:sp>
            <p:nvSpPr>
              <p:cNvPr id="382" name="Rectangle 381"/>
              <p:cNvSpPr/>
              <p:nvPr/>
            </p:nvSpPr>
            <p:spPr>
              <a:xfrm>
                <a:off x="6410440" y="3188903"/>
                <a:ext cx="282206" cy="1084729"/>
              </a:xfrm>
              <a:prstGeom prst="rect">
                <a:avLst/>
              </a:prstGeom>
              <a:grpFill/>
              <a:ln>
                <a:solidFill>
                  <a:srgbClr val="00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9411" tIns="19706" rIns="39411" bIns="19706" numCol="1" spcCol="0" rtlCol="1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rtl="1" fontAlgn="auto">
                  <a:spcBef>
                    <a:spcPts val="0"/>
                  </a:spcBef>
                  <a:spcAft>
                    <a:spcPts val="0"/>
                  </a:spcAft>
                </a:pPr>
                <a:endParaRPr lang="he-IL" sz="776" b="0">
                  <a:solidFill>
                    <a:prstClr val="white"/>
                  </a:solidFill>
                </a:endParaRPr>
              </a:p>
            </p:txBody>
          </p:sp>
          <p:sp>
            <p:nvSpPr>
              <p:cNvPr id="383" name="Rectangle 382"/>
              <p:cNvSpPr/>
              <p:nvPr/>
            </p:nvSpPr>
            <p:spPr>
              <a:xfrm>
                <a:off x="5310244" y="-603222"/>
                <a:ext cx="282206" cy="1084729"/>
              </a:xfrm>
              <a:prstGeom prst="rect">
                <a:avLst/>
              </a:prstGeom>
              <a:grpFill/>
              <a:ln>
                <a:solidFill>
                  <a:srgbClr val="00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9411" tIns="19706" rIns="39411" bIns="19706" numCol="1" spcCol="0" rtlCol="1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rtl="1" fontAlgn="auto">
                  <a:spcBef>
                    <a:spcPts val="0"/>
                  </a:spcBef>
                  <a:spcAft>
                    <a:spcPts val="0"/>
                  </a:spcAft>
                </a:pPr>
                <a:endParaRPr lang="he-IL" sz="776" b="0">
                  <a:solidFill>
                    <a:prstClr val="white"/>
                  </a:solidFill>
                </a:endParaRPr>
              </a:p>
            </p:txBody>
          </p:sp>
          <p:sp>
            <p:nvSpPr>
              <p:cNvPr id="384" name="Rectangle 383"/>
              <p:cNvSpPr/>
              <p:nvPr/>
            </p:nvSpPr>
            <p:spPr>
              <a:xfrm>
                <a:off x="5589547" y="-603222"/>
                <a:ext cx="282206" cy="1084729"/>
              </a:xfrm>
              <a:prstGeom prst="rect">
                <a:avLst/>
              </a:prstGeom>
              <a:grpFill/>
              <a:ln>
                <a:solidFill>
                  <a:srgbClr val="00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9411" tIns="19706" rIns="39411" bIns="19706" numCol="1" spcCol="0" rtlCol="1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rtl="1" fontAlgn="auto">
                  <a:spcBef>
                    <a:spcPts val="0"/>
                  </a:spcBef>
                  <a:spcAft>
                    <a:spcPts val="0"/>
                  </a:spcAft>
                </a:pPr>
                <a:endParaRPr lang="he-IL" sz="776" b="0">
                  <a:solidFill>
                    <a:prstClr val="white"/>
                  </a:solidFill>
                </a:endParaRPr>
              </a:p>
            </p:txBody>
          </p:sp>
          <p:sp>
            <p:nvSpPr>
              <p:cNvPr id="385" name="Rectangle 384"/>
              <p:cNvSpPr/>
              <p:nvPr/>
            </p:nvSpPr>
            <p:spPr>
              <a:xfrm>
                <a:off x="5870795" y="-320202"/>
                <a:ext cx="282206" cy="1084729"/>
              </a:xfrm>
              <a:prstGeom prst="rect">
                <a:avLst/>
              </a:prstGeom>
              <a:grpFill/>
              <a:ln>
                <a:solidFill>
                  <a:srgbClr val="00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9411" tIns="19706" rIns="39411" bIns="19706" numCol="1" spcCol="0" rtlCol="1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rtl="1" fontAlgn="auto">
                  <a:spcBef>
                    <a:spcPts val="0"/>
                  </a:spcBef>
                  <a:spcAft>
                    <a:spcPts val="0"/>
                  </a:spcAft>
                </a:pPr>
                <a:endParaRPr lang="he-IL" sz="776" b="0">
                  <a:solidFill>
                    <a:prstClr val="white"/>
                  </a:solidFill>
                </a:endParaRPr>
              </a:p>
            </p:txBody>
          </p:sp>
          <p:sp>
            <p:nvSpPr>
              <p:cNvPr id="386" name="Rectangle 385"/>
              <p:cNvSpPr/>
              <p:nvPr/>
            </p:nvSpPr>
            <p:spPr>
              <a:xfrm>
                <a:off x="6150099" y="-320202"/>
                <a:ext cx="282206" cy="1084729"/>
              </a:xfrm>
              <a:prstGeom prst="rect">
                <a:avLst/>
              </a:prstGeom>
              <a:grpFill/>
              <a:ln>
                <a:solidFill>
                  <a:srgbClr val="00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9411" tIns="19706" rIns="39411" bIns="19706" numCol="1" spcCol="0" rtlCol="1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rtl="1" fontAlgn="auto">
                  <a:spcBef>
                    <a:spcPts val="0"/>
                  </a:spcBef>
                  <a:spcAft>
                    <a:spcPts val="0"/>
                  </a:spcAft>
                </a:pPr>
                <a:endParaRPr lang="he-IL" sz="776" b="0">
                  <a:solidFill>
                    <a:prstClr val="white"/>
                  </a:solidFill>
                </a:endParaRPr>
              </a:p>
            </p:txBody>
          </p:sp>
          <p:sp>
            <p:nvSpPr>
              <p:cNvPr id="387" name="Rectangle 386"/>
              <p:cNvSpPr/>
              <p:nvPr/>
            </p:nvSpPr>
            <p:spPr>
              <a:xfrm>
                <a:off x="6427272" y="-60858"/>
                <a:ext cx="282206" cy="1084729"/>
              </a:xfrm>
              <a:prstGeom prst="rect">
                <a:avLst/>
              </a:prstGeom>
              <a:grpFill/>
              <a:ln>
                <a:solidFill>
                  <a:srgbClr val="00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9411" tIns="19706" rIns="39411" bIns="19706" numCol="1" spcCol="0" rtlCol="1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rtl="1" fontAlgn="auto">
                  <a:spcBef>
                    <a:spcPts val="0"/>
                  </a:spcBef>
                  <a:spcAft>
                    <a:spcPts val="0"/>
                  </a:spcAft>
                </a:pPr>
                <a:endParaRPr lang="he-IL" sz="776" b="0">
                  <a:solidFill>
                    <a:prstClr val="white"/>
                  </a:solidFill>
                </a:endParaRPr>
              </a:p>
            </p:txBody>
          </p:sp>
          <p:sp>
            <p:nvSpPr>
              <p:cNvPr id="388" name="Rectangle 387"/>
              <p:cNvSpPr/>
              <p:nvPr/>
            </p:nvSpPr>
            <p:spPr>
              <a:xfrm>
                <a:off x="8173" y="3472484"/>
                <a:ext cx="7205427" cy="96500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9411" tIns="19706" rIns="39411" bIns="19706" numCol="1" spcCol="0" rtlCol="1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rtl="1" fontAlgn="auto">
                  <a:spcBef>
                    <a:spcPts val="0"/>
                  </a:spcBef>
                  <a:spcAft>
                    <a:spcPts val="0"/>
                  </a:spcAft>
                </a:pPr>
                <a:endParaRPr lang="he-IL" sz="776" b="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389" name="Rectangle 388"/>
              <p:cNvSpPr/>
              <p:nvPr/>
            </p:nvSpPr>
            <p:spPr>
              <a:xfrm>
                <a:off x="0" y="-766537"/>
                <a:ext cx="7213600" cy="96500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9411" tIns="19706" rIns="39411" bIns="19706" numCol="1" spcCol="0" rtlCol="1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rtl="1" fontAlgn="auto">
                  <a:spcBef>
                    <a:spcPts val="0"/>
                  </a:spcBef>
                  <a:spcAft>
                    <a:spcPts val="0"/>
                  </a:spcAft>
                </a:pPr>
                <a:endParaRPr lang="he-IL" sz="776" b="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390" name="Rectangle 389"/>
              <p:cNvSpPr/>
              <p:nvPr/>
            </p:nvSpPr>
            <p:spPr>
              <a:xfrm>
                <a:off x="282224" y="210989"/>
                <a:ext cx="6703204" cy="3246269"/>
              </a:xfrm>
              <a:prstGeom prst="rect">
                <a:avLst/>
              </a:prstGeom>
              <a:grpFill/>
              <a:ln>
                <a:solidFill>
                  <a:srgbClr val="00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9411" tIns="19706" rIns="39411" bIns="19706" numCol="1" spcCol="0" rtlCol="1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rtl="1" fontAlgn="auto">
                  <a:spcBef>
                    <a:spcPts val="0"/>
                  </a:spcBef>
                  <a:spcAft>
                    <a:spcPts val="0"/>
                  </a:spcAft>
                </a:pPr>
                <a:endParaRPr lang="he-IL" sz="776" b="0">
                  <a:solidFill>
                    <a:prstClr val="white"/>
                  </a:solidFill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7" name="TextBox 396"/>
                <p:cNvSpPr txBox="1"/>
                <p:nvPr/>
              </p:nvSpPr>
              <p:spPr>
                <a:xfrm>
                  <a:off x="6599946" y="2547562"/>
                  <a:ext cx="2163231" cy="410112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 wrap="square" rtlCol="1">
                  <a:spAutoFit/>
                </a:bodyPr>
                <a:lstStyle/>
                <a:p>
                  <a:pPr algn="r"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000" i="1" smtClean="0">
                                <a:solidFill>
                                  <a:srgbClr val="00FFFF"/>
                                </a:solidFill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sz="2000">
                                <a:solidFill>
                                  <a:srgbClr val="00FFFF"/>
                                </a:solidFill>
                                <a:latin typeface="Cambria Math" panose="02040503050406030204" pitchFamily="18" charset="0"/>
                              </a:rPr>
                              <m:t>𝐖</m:t>
                            </m:r>
                          </m:e>
                          <m:sub>
                            <m:r>
                              <a:rPr lang="en-US" sz="2000" b="0">
                                <a:solidFill>
                                  <a:srgbClr val="00FFFF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m:rPr>
                                <m:sty m:val="p"/>
                              </m:rPr>
                              <a:rPr lang="en-US" sz="2000" b="0">
                                <a:solidFill>
                                  <a:srgbClr val="00FFFF"/>
                                </a:solidFill>
                                <a:latin typeface="Cambria Math" panose="02040503050406030204" pitchFamily="18" charset="0"/>
                              </a:rPr>
                              <m:t>T</m:t>
                            </m:r>
                          </m:sup>
                        </m:sSubSup>
                        <m:r>
                          <a:rPr lang="en-US" sz="2000" i="1">
                            <a:solidFill>
                              <a:srgbClr val="00FFFF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sSup>
                          <m:sSupPr>
                            <m:ctrlPr>
                              <a:rPr lang="en-US" sz="2000" i="1">
                                <a:solidFill>
                                  <a:srgbClr val="00FFFF"/>
                                </a:solidFill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FF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ℝ</m:t>
                            </m:r>
                          </m:e>
                          <m:sup>
                            <m:r>
                              <a:rPr lang="en-US" sz="2000" b="0" i="1">
                                <a:solidFill>
                                  <a:srgbClr val="00FF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  <m:sSub>
                              <m:sSubPr>
                                <m:ctrlPr>
                                  <a:rPr lang="en-US" sz="2000" b="0" i="1">
                                    <a:solidFill>
                                      <a:srgbClr val="00FFFF"/>
                                    </a:solidFill>
                                    <a:latin typeface="Cambria Math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>
                                    <a:solidFill>
                                      <a:srgbClr val="00FF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sz="2000" b="0" i="1">
                                    <a:solidFill>
                                      <a:srgbClr val="00FF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000" b="0" i="1">
                                <a:solidFill>
                                  <a:srgbClr val="00FF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×</m:t>
                            </m:r>
                            <m:r>
                              <a:rPr lang="en-US" sz="2000" b="0" i="1">
                                <a:solidFill>
                                  <a:srgbClr val="00FF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sup>
                        </m:sSup>
                      </m:oMath>
                    </m:oMathPara>
                  </a14:m>
                  <a:endParaRPr lang="he-IL" sz="2000" dirty="0">
                    <a:solidFill>
                      <a:srgbClr val="00FFFF"/>
                    </a:solidFill>
                    <a:latin typeface="Calibri" panose="020F0502020204030204"/>
                  </a:endParaRPr>
                </a:p>
              </p:txBody>
            </p:sp>
          </mc:Choice>
          <mc:Fallback xmlns="">
            <p:sp>
              <p:nvSpPr>
                <p:cNvPr id="397" name="TextBox 39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99946" y="2547562"/>
                  <a:ext cx="2163231" cy="410112"/>
                </a:xfrm>
                <a:prstGeom prst="rect">
                  <a:avLst/>
                </a:prstGeom>
                <a:blipFill rotWithShape="0">
                  <a:blip r:embed="rId21"/>
                  <a:stretch>
                    <a:fillRect b="-2985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6" name="TextBox 405"/>
                <p:cNvSpPr txBox="1"/>
                <p:nvPr/>
              </p:nvSpPr>
              <p:spPr>
                <a:xfrm>
                  <a:off x="6435031" y="3220913"/>
                  <a:ext cx="418029" cy="369332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 wrap="square" rtlCol="1">
                  <a:spAutoFit/>
                </a:bodyPr>
                <a:lstStyle/>
                <a:p>
                  <a:pPr algn="r"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rgbClr val="00FFFF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1800" b="0" i="1">
                                <a:solidFill>
                                  <a:srgbClr val="00FFFF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sz="1800" b="0" i="1">
                                <a:solidFill>
                                  <a:srgbClr val="00FFFF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he-IL" sz="1800" b="0" dirty="0">
                    <a:solidFill>
                      <a:srgbClr val="00FFFF"/>
                    </a:solidFill>
                    <a:latin typeface="Calibri" panose="020F0502020204030204"/>
                  </a:endParaRPr>
                </a:p>
              </p:txBody>
            </p:sp>
          </mc:Choice>
          <mc:Fallback xmlns="">
            <p:sp>
              <p:nvSpPr>
                <p:cNvPr id="406" name="TextBox 40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35031" y="3220913"/>
                  <a:ext cx="418029" cy="369332"/>
                </a:xfrm>
                <a:prstGeom prst="rect">
                  <a:avLst/>
                </a:prstGeom>
                <a:blipFill rotWithShape="0">
                  <a:blip r:embed="rId22"/>
                  <a:stretch>
                    <a:fillRect r="-4412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7" name="TextBox 406"/>
                <p:cNvSpPr txBox="1"/>
                <p:nvPr/>
              </p:nvSpPr>
              <p:spPr>
                <a:xfrm>
                  <a:off x="6835268" y="3035261"/>
                  <a:ext cx="232870" cy="369332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 wrap="square" rtlCol="1">
                  <a:spAutoFit/>
                </a:bodyPr>
                <a:lstStyle/>
                <a:p>
                  <a:pPr algn="r"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rgbClr val="00FFFF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1800" b="0" i="1">
                                <a:solidFill>
                                  <a:srgbClr val="00FFFF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1800" b="0" i="1">
                                <a:solidFill>
                                  <a:srgbClr val="00FFFF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he-IL" sz="1800" b="0" dirty="0">
                    <a:solidFill>
                      <a:srgbClr val="00FFFF"/>
                    </a:solidFill>
                    <a:latin typeface="Calibri" panose="020F0502020204030204"/>
                  </a:endParaRPr>
                </a:p>
              </p:txBody>
            </p:sp>
          </mc:Choice>
          <mc:Fallback xmlns="">
            <p:sp>
              <p:nvSpPr>
                <p:cNvPr id="407" name="TextBox 40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35268" y="3035261"/>
                  <a:ext cx="232870" cy="369332"/>
                </a:xfrm>
                <a:prstGeom prst="rect">
                  <a:avLst/>
                </a:prstGeom>
                <a:blipFill rotWithShape="0">
                  <a:blip r:embed="rId23"/>
                  <a:stretch>
                    <a:fillRect r="-65789" b="-1667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15" name="Multiply 414"/>
            <p:cNvSpPr/>
            <p:nvPr/>
          </p:nvSpPr>
          <p:spPr>
            <a:xfrm>
              <a:off x="7900000" y="4210461"/>
              <a:ext cx="293261" cy="293261"/>
            </a:xfrm>
            <a:prstGeom prst="mathMultiply">
              <a:avLst/>
            </a:prstGeom>
            <a:grpFill/>
            <a:ln>
              <a:solidFill>
                <a:srgbClr val="00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rtl="1" fontAlgn="auto">
                <a:spcBef>
                  <a:spcPts val="0"/>
                </a:spcBef>
                <a:spcAft>
                  <a:spcPts val="0"/>
                </a:spcAft>
              </a:pPr>
              <a:endParaRPr lang="he-IL" sz="907" b="0">
                <a:solidFill>
                  <a:prstClr val="white"/>
                </a:solidFill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003362" y="2569569"/>
            <a:ext cx="1631621" cy="2709314"/>
            <a:chOff x="5003362" y="2569569"/>
            <a:chExt cx="1631621" cy="270931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9" name="TextBox 398"/>
                <p:cNvSpPr txBox="1"/>
                <p:nvPr/>
              </p:nvSpPr>
              <p:spPr>
                <a:xfrm>
                  <a:off x="5003362" y="2569569"/>
                  <a:ext cx="1631621" cy="400110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pPr algn="r"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00FFFF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>
                                <a:solidFill>
                                  <a:srgbClr val="00FFFF"/>
                                </a:solidFill>
                                <a:latin typeface="Cambria Math" panose="02040503050406030204" pitchFamily="18" charset="0"/>
                              </a:rPr>
                              <m:t>𝐛</m:t>
                            </m:r>
                          </m:e>
                          <m:sub>
                            <m:r>
                              <a:rPr lang="en-US" sz="2000" b="0">
                                <a:solidFill>
                                  <a:srgbClr val="00FFFF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rgbClr val="00FFFF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sSup>
                          <m:sSupPr>
                            <m:ctrlPr>
                              <a:rPr lang="en-US" sz="2000" i="1">
                                <a:solidFill>
                                  <a:srgbClr val="00FFFF"/>
                                </a:solidFill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FF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ℝ</m:t>
                            </m:r>
                          </m:e>
                          <m:sup>
                            <m:r>
                              <a:rPr lang="en-US" sz="2000" b="0" i="1">
                                <a:solidFill>
                                  <a:srgbClr val="00FF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  <m:sSub>
                              <m:sSubPr>
                                <m:ctrlPr>
                                  <a:rPr lang="en-US" sz="2000" b="0" i="1">
                                    <a:solidFill>
                                      <a:srgbClr val="00FFFF"/>
                                    </a:solidFill>
                                    <a:latin typeface="Cambria Math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>
                                    <a:solidFill>
                                      <a:srgbClr val="00FF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sz="2000" b="0" i="1">
                                    <a:solidFill>
                                      <a:srgbClr val="00FF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sup>
                        </m:sSup>
                      </m:oMath>
                    </m:oMathPara>
                  </a14:m>
                  <a:endParaRPr lang="he-IL" sz="2000" dirty="0">
                    <a:solidFill>
                      <a:srgbClr val="00FFFF"/>
                    </a:solidFill>
                    <a:latin typeface="Calibri" panose="020F0502020204030204"/>
                  </a:endParaRPr>
                </a:p>
              </p:txBody>
            </p:sp>
          </mc:Choice>
          <mc:Fallback xmlns="">
            <p:sp>
              <p:nvSpPr>
                <p:cNvPr id="399" name="TextBox 39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03362" y="2569569"/>
                  <a:ext cx="1631621" cy="400110"/>
                </a:xfrm>
                <a:prstGeom prst="rect">
                  <a:avLst/>
                </a:prstGeom>
                <a:blipFill rotWithShape="0">
                  <a:blip r:embed="rId24"/>
                  <a:stretch>
                    <a:fillRect b="-3077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14" name="Plus 413"/>
            <p:cNvSpPr/>
            <p:nvPr/>
          </p:nvSpPr>
          <p:spPr>
            <a:xfrm>
              <a:off x="6309274" y="4202637"/>
              <a:ext cx="308910" cy="308910"/>
            </a:xfrm>
            <a:prstGeom prst="mathPlus">
              <a:avLst/>
            </a:prstGeom>
            <a:noFill/>
            <a:ln>
              <a:solidFill>
                <a:srgbClr val="00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rtl="1" fontAlgn="auto">
                <a:spcBef>
                  <a:spcPts val="0"/>
                </a:spcBef>
                <a:spcAft>
                  <a:spcPts val="0"/>
                </a:spcAft>
              </a:pPr>
              <a:endParaRPr lang="he-IL" sz="907" b="0">
                <a:solidFill>
                  <a:prstClr val="white"/>
                </a:solidFill>
              </a:endParaRPr>
            </a:p>
          </p:txBody>
        </p:sp>
        <p:sp>
          <p:nvSpPr>
            <p:cNvPr id="416" name="Rectangle 415"/>
            <p:cNvSpPr/>
            <p:nvPr/>
          </p:nvSpPr>
          <p:spPr>
            <a:xfrm rot="5400000">
              <a:off x="5118568" y="4294133"/>
              <a:ext cx="1895838" cy="73661"/>
            </a:xfrm>
            <a:prstGeom prst="rect">
              <a:avLst/>
            </a:prstGeom>
            <a:noFill/>
            <a:ln>
              <a:solidFill>
                <a:srgbClr val="00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9411" tIns="19706" rIns="39411" bIns="19706" numCol="1" spcCol="0" rtlCol="1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rtl="1" fontAlgn="auto">
                <a:spcBef>
                  <a:spcPts val="0"/>
                </a:spcBef>
                <a:spcAft>
                  <a:spcPts val="0"/>
                </a:spcAft>
              </a:pPr>
              <a:endParaRPr lang="he-IL" sz="907" b="0">
                <a:solidFill>
                  <a:prstClr val="white"/>
                </a:solidFill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1402852" y="2226211"/>
            <a:ext cx="1664801" cy="3509396"/>
            <a:chOff x="1402852" y="2226211"/>
            <a:chExt cx="1664801" cy="350939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0" name="TextBox 399"/>
                <p:cNvSpPr txBox="1"/>
                <p:nvPr/>
              </p:nvSpPr>
              <p:spPr>
                <a:xfrm>
                  <a:off x="1402852" y="2226211"/>
                  <a:ext cx="1664801" cy="40011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1">
                  <a:spAutoFit/>
                </a:bodyPr>
                <a:lstStyle/>
                <a:p>
                  <a:pPr algn="r"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00FF00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>
                                <a:solidFill>
                                  <a:srgbClr val="00FF00"/>
                                </a:solidFill>
                                <a:latin typeface="Cambria Math" panose="02040503050406030204" pitchFamily="18" charset="0"/>
                              </a:rPr>
                              <m:t>𝐛</m:t>
                            </m:r>
                          </m:e>
                          <m:sub>
                            <m:r>
                              <a:rPr lang="en-US" sz="2000" b="0">
                                <a:solidFill>
                                  <a:srgbClr val="00FF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rgbClr val="00FF00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sSup>
                          <m:sSupPr>
                            <m:ctrlPr>
                              <a:rPr lang="en-US" sz="2000" i="1">
                                <a:solidFill>
                                  <a:srgbClr val="00FF00"/>
                                </a:solidFill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ℝ</m:t>
                            </m:r>
                          </m:e>
                          <m:sup>
                            <m:r>
                              <a:rPr lang="en-US" sz="2000" b="0" i="1">
                                <a:solidFill>
                                  <a:srgbClr val="00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  <m:sSub>
                              <m:sSubPr>
                                <m:ctrlPr>
                                  <a:rPr lang="en-US" sz="2000" b="0" i="1">
                                    <a:solidFill>
                                      <a:srgbClr val="00FF00"/>
                                    </a:solidFill>
                                    <a:latin typeface="Cambria Math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>
                                    <a:solidFill>
                                      <a:srgbClr val="00FF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sz="2000" b="0" i="1">
                                    <a:solidFill>
                                      <a:srgbClr val="00FF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sup>
                        </m:sSup>
                      </m:oMath>
                    </m:oMathPara>
                  </a14:m>
                  <a:endParaRPr lang="he-IL" sz="2000" dirty="0">
                    <a:solidFill>
                      <a:srgbClr val="00FF00"/>
                    </a:solidFill>
                    <a:latin typeface="Calibri" panose="020F0502020204030204"/>
                  </a:endParaRPr>
                </a:p>
              </p:txBody>
            </p:sp>
          </mc:Choice>
          <mc:Fallback xmlns="">
            <p:sp>
              <p:nvSpPr>
                <p:cNvPr id="400" name="TextBox 39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02852" y="2226211"/>
                  <a:ext cx="1664801" cy="400110"/>
                </a:xfrm>
                <a:prstGeom prst="rect">
                  <a:avLst/>
                </a:prstGeom>
                <a:blipFill rotWithShape="0">
                  <a:blip r:embed="rId25"/>
                  <a:stretch>
                    <a:fillRect b="-3030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12" name="Plus 411"/>
            <p:cNvSpPr/>
            <p:nvPr/>
          </p:nvSpPr>
          <p:spPr>
            <a:xfrm>
              <a:off x="2198013" y="4202637"/>
              <a:ext cx="308910" cy="308910"/>
            </a:xfrm>
            <a:prstGeom prst="mathPlus">
              <a:avLst/>
            </a:prstGeom>
            <a:noFill/>
            <a:ln>
              <a:solidFill>
                <a:srgbClr val="00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rtl="1" fontAlgn="auto">
                <a:spcBef>
                  <a:spcPts val="0"/>
                </a:spcBef>
                <a:spcAft>
                  <a:spcPts val="0"/>
                </a:spcAft>
              </a:pPr>
              <a:endParaRPr lang="he-IL" sz="907" b="0">
                <a:solidFill>
                  <a:prstClr val="white"/>
                </a:solidFill>
              </a:endParaRPr>
            </a:p>
          </p:txBody>
        </p:sp>
        <p:sp>
          <p:nvSpPr>
            <p:cNvPr id="417" name="Rectangle 416"/>
            <p:cNvSpPr/>
            <p:nvPr/>
          </p:nvSpPr>
          <p:spPr>
            <a:xfrm rot="5400000">
              <a:off x="625081" y="4305907"/>
              <a:ext cx="2786370" cy="73029"/>
            </a:xfrm>
            <a:prstGeom prst="rect">
              <a:avLst/>
            </a:prstGeom>
            <a:noFill/>
            <a:ln>
              <a:solidFill>
                <a:srgbClr val="00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9411" tIns="19706" rIns="39411" bIns="19706" numCol="1" spcCol="0" rtlCol="1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rtl="1" fontAlgn="auto">
                <a:spcBef>
                  <a:spcPts val="0"/>
                </a:spcBef>
                <a:spcAft>
                  <a:spcPts val="0"/>
                </a:spcAft>
              </a:pPr>
              <a:endParaRPr lang="he-IL" sz="907" b="0">
                <a:solidFill>
                  <a:prstClr val="white"/>
                </a:solidFill>
              </a:endParaRPr>
            </a:p>
          </p:txBody>
        </p:sp>
      </p:grpSp>
      <p:sp>
        <p:nvSpPr>
          <p:cNvPr id="418" name="Rectangle 417"/>
          <p:cNvSpPr/>
          <p:nvPr/>
        </p:nvSpPr>
        <p:spPr>
          <a:xfrm rot="5400000">
            <a:off x="-1138611" y="4306621"/>
            <a:ext cx="2786371" cy="730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9411" tIns="19706" rIns="39411" bIns="19706" numCol="1" spcCol="0" rtlCol="1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rtl="1" fontAlgn="auto">
              <a:spcBef>
                <a:spcPts val="0"/>
              </a:spcBef>
              <a:spcAft>
                <a:spcPts val="0"/>
              </a:spcAft>
            </a:pPr>
            <a:endParaRPr lang="he-IL" sz="907" b="0">
              <a:solidFill>
                <a:prstClr val="white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7833942" y="3502389"/>
            <a:ext cx="1033544" cy="1322085"/>
            <a:chOff x="7833942" y="3502389"/>
            <a:chExt cx="1033544" cy="1322085"/>
          </a:xfrm>
        </p:grpSpPr>
        <p:sp>
          <p:nvSpPr>
            <p:cNvPr id="392" name="Rectangle 391"/>
            <p:cNvSpPr/>
            <p:nvPr/>
          </p:nvSpPr>
          <p:spPr>
            <a:xfrm rot="5400000">
              <a:off x="7912719" y="4322265"/>
              <a:ext cx="930410" cy="74008"/>
            </a:xfrm>
            <a:prstGeom prst="rect">
              <a:avLst/>
            </a:prstGeom>
            <a:noFill/>
            <a:ln>
              <a:solidFill>
                <a:srgbClr val="00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9411" tIns="19706" rIns="39411" bIns="19706" numCol="1" spcCol="0" rtlCol="1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rtl="1" fontAlgn="auto">
                <a:spcBef>
                  <a:spcPts val="0"/>
                </a:spcBef>
                <a:spcAft>
                  <a:spcPts val="0"/>
                </a:spcAft>
              </a:pPr>
              <a:endParaRPr lang="he-IL" sz="907" b="0">
                <a:solidFill>
                  <a:prstClr val="white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8" name="TextBox 397"/>
                <p:cNvSpPr txBox="1"/>
                <p:nvPr/>
              </p:nvSpPr>
              <p:spPr>
                <a:xfrm>
                  <a:off x="7833942" y="3502389"/>
                  <a:ext cx="1033544" cy="40011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1">
                  <a:spAutoFit/>
                </a:bodyPr>
                <a:lstStyle/>
                <a:p>
                  <a:pPr algn="r"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2000" smtClean="0">
                            <a:solidFill>
                              <a:srgbClr val="00FFFF"/>
                            </a:solidFill>
                            <a:latin typeface="Cambria Math"/>
                          </a:rPr>
                          <m:t>𝐘</m:t>
                        </m:r>
                        <m:r>
                          <a:rPr lang="en-US" sz="2000" i="1">
                            <a:solidFill>
                              <a:srgbClr val="00FFFF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sSup>
                          <m:sSupPr>
                            <m:ctrlPr>
                              <a:rPr lang="en-US" sz="2000" i="1">
                                <a:solidFill>
                                  <a:srgbClr val="00FFFF"/>
                                </a:solidFill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FF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ℝ</m:t>
                            </m:r>
                          </m:e>
                          <m:sup>
                            <m:r>
                              <a:rPr lang="en-US" sz="2000" b="0" i="1">
                                <a:solidFill>
                                  <a:srgbClr val="00FF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sup>
                        </m:sSup>
                      </m:oMath>
                    </m:oMathPara>
                  </a14:m>
                  <a:endParaRPr lang="he-IL" sz="2000" dirty="0">
                    <a:solidFill>
                      <a:srgbClr val="00FFFF"/>
                    </a:solidFill>
                    <a:latin typeface="Calibri" panose="020F0502020204030204"/>
                  </a:endParaRPr>
                </a:p>
              </p:txBody>
            </p:sp>
          </mc:Choice>
          <mc:Fallback xmlns="">
            <p:sp>
              <p:nvSpPr>
                <p:cNvPr id="398" name="TextBox 39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33942" y="3502389"/>
                  <a:ext cx="1033544" cy="400110"/>
                </a:xfrm>
                <a:prstGeom prst="rect">
                  <a:avLst/>
                </a:prstGeom>
                <a:blipFill rotWithShape="1">
                  <a:blip r:embed="rId26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26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7113588" y="6238875"/>
            <a:ext cx="1905000" cy="457200"/>
          </a:xfrm>
          <a:noFill/>
        </p:spPr>
        <p:txBody>
          <a:bodyPr anchor="t" anchorCtr="0"/>
          <a:lstStyle/>
          <a:p>
            <a:pPr algn="r"/>
            <a:r>
              <a:rPr lang="en-US" b="0" dirty="0" smtClean="0">
                <a:solidFill>
                  <a:prstClr val="white">
                    <a:tint val="75000"/>
                  </a:prst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48</a:t>
            </a:r>
            <a:endParaRPr lang="en-US" b="0" dirty="0">
              <a:solidFill>
                <a:prstClr val="white">
                  <a:tint val="75000"/>
                </a:prst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0409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9" grpId="0"/>
      <p:bldP spid="119" grpId="1"/>
      <p:bldP spid="120" grpId="0"/>
      <p:bldP spid="120" grpId="1"/>
      <p:bldP spid="121" grpId="0"/>
      <p:bldP spid="121" grpId="1"/>
      <p:bldP spid="122" grpId="0"/>
      <p:bldP spid="122" grpId="1"/>
      <p:bldP spid="123" grpId="0"/>
      <p:bldP spid="123" grpId="1"/>
      <p:bldP spid="124" grpId="0"/>
      <p:bldP spid="124" grpId="1"/>
      <p:bldP spid="125" grpId="0"/>
      <p:bldP spid="125" grpId="1"/>
      <p:bldP spid="128" grpId="0"/>
      <p:bldP spid="401" grpId="0"/>
      <p:bldP spid="413" grpId="0" animBg="1"/>
      <p:bldP spid="418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/>
            <a:r>
              <a:rPr lang="en-US" dirty="0"/>
              <a:t>From CSC to Multi-Layered CSC</a:t>
            </a:r>
            <a:endParaRPr lang="he-IL" dirty="0"/>
          </a:p>
        </p:txBody>
      </p:sp>
      <p:grpSp>
        <p:nvGrpSpPr>
          <p:cNvPr id="3" name="Group 2"/>
          <p:cNvGrpSpPr/>
          <p:nvPr/>
        </p:nvGrpSpPr>
        <p:grpSpPr>
          <a:xfrm>
            <a:off x="-85576" y="1093637"/>
            <a:ext cx="1186079" cy="1759495"/>
            <a:chOff x="-85576" y="1093637"/>
            <a:chExt cx="1186079" cy="1759495"/>
          </a:xfrm>
        </p:grpSpPr>
        <p:sp>
          <p:nvSpPr>
            <p:cNvPr id="386" name="Rectangle 385"/>
            <p:cNvSpPr/>
            <p:nvPr/>
          </p:nvSpPr>
          <p:spPr>
            <a:xfrm rot="5400000">
              <a:off x="-117653" y="2321969"/>
              <a:ext cx="979853" cy="8247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7072" tIns="18537" rIns="37072" bIns="18537" numCol="1" spcCol="0" rtlCol="1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rtl="1" fontAlgn="auto">
                <a:spcBef>
                  <a:spcPts val="0"/>
                </a:spcBef>
                <a:spcAft>
                  <a:spcPts val="0"/>
                </a:spcAft>
              </a:pPr>
              <a:endParaRPr lang="he-IL" sz="911" b="0">
                <a:solidFill>
                  <a:prstClr val="white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8" name="TextBox 387"/>
                <p:cNvSpPr txBox="1"/>
                <p:nvPr/>
              </p:nvSpPr>
              <p:spPr>
                <a:xfrm>
                  <a:off x="-85576" y="1093637"/>
                  <a:ext cx="1186079" cy="400110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pPr algn="r"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200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𝐗</m:t>
                        </m:r>
                        <m:r>
                          <a:rPr lang="en-US" sz="2000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sSup>
                          <m:sSupPr>
                            <m:ctrlPr>
                              <a:rPr lang="en-US" sz="2000" i="1">
                                <a:solidFill>
                                  <a:prstClr val="white"/>
                                </a:solidFill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prstClr val="white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ℝ</m:t>
                            </m:r>
                          </m:e>
                          <m:sup>
                            <m:r>
                              <a:rPr lang="en-US" sz="2000" b="0" i="1">
                                <a:solidFill>
                                  <a:prstClr val="white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sup>
                        </m:sSup>
                      </m:oMath>
                    </m:oMathPara>
                  </a14:m>
                  <a:endParaRPr lang="he-IL" sz="2000" dirty="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</mc:Choice>
          <mc:Fallback xmlns="">
            <p:sp>
              <p:nvSpPr>
                <p:cNvPr id="388" name="TextBox 38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85576" y="1093637"/>
                  <a:ext cx="1186079" cy="400110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" name="Group 4"/>
          <p:cNvGrpSpPr/>
          <p:nvPr/>
        </p:nvGrpSpPr>
        <p:grpSpPr>
          <a:xfrm>
            <a:off x="600779" y="1093637"/>
            <a:ext cx="2684392" cy="2035709"/>
            <a:chOff x="600779" y="1093637"/>
            <a:chExt cx="2684392" cy="2035709"/>
          </a:xfrm>
        </p:grpSpPr>
        <p:grpSp>
          <p:nvGrpSpPr>
            <p:cNvPr id="349" name="Group 348"/>
            <p:cNvGrpSpPr/>
            <p:nvPr/>
          </p:nvGrpSpPr>
          <p:grpSpPr>
            <a:xfrm rot="10800000" flipH="1" flipV="1">
              <a:off x="1116956" y="1565156"/>
              <a:ext cx="2168215" cy="1564190"/>
              <a:chOff x="0" y="-766537"/>
              <a:chExt cx="7213600" cy="5204024"/>
            </a:xfrm>
          </p:grpSpPr>
          <p:sp>
            <p:nvSpPr>
              <p:cNvPr id="350" name="Rectangle 349"/>
              <p:cNvSpPr/>
              <p:nvPr/>
            </p:nvSpPr>
            <p:spPr>
              <a:xfrm>
                <a:off x="6709144" y="3182581"/>
                <a:ext cx="282207" cy="1084728"/>
              </a:xfrm>
              <a:prstGeom prst="rect">
                <a:avLst/>
              </a:prstGeom>
              <a:solidFill>
                <a:srgbClr val="006386"/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7072" tIns="18537" rIns="37072" bIns="18537" numCol="1" spcCol="0" rtlCol="1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rtl="1" fontAlgn="auto">
                  <a:spcBef>
                    <a:spcPts val="0"/>
                  </a:spcBef>
                  <a:spcAft>
                    <a:spcPts val="0"/>
                  </a:spcAft>
                </a:pPr>
                <a:endParaRPr lang="he-IL" sz="731" b="0">
                  <a:solidFill>
                    <a:prstClr val="white"/>
                  </a:solidFill>
                </a:endParaRPr>
              </a:p>
            </p:txBody>
          </p:sp>
          <p:sp>
            <p:nvSpPr>
              <p:cNvPr id="351" name="Rectangle 350"/>
              <p:cNvSpPr/>
              <p:nvPr/>
            </p:nvSpPr>
            <p:spPr>
              <a:xfrm>
                <a:off x="6703225" y="-61544"/>
                <a:ext cx="282207" cy="1084728"/>
              </a:xfrm>
              <a:prstGeom prst="rect">
                <a:avLst/>
              </a:prstGeom>
              <a:solidFill>
                <a:srgbClr val="006386"/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7072" tIns="18537" rIns="37072" bIns="18537" numCol="1" spcCol="0" rtlCol="1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rtl="1" fontAlgn="auto">
                  <a:spcBef>
                    <a:spcPts val="0"/>
                  </a:spcBef>
                  <a:spcAft>
                    <a:spcPts val="0"/>
                  </a:spcAft>
                </a:pPr>
                <a:endParaRPr lang="he-IL" sz="731" b="0">
                  <a:solidFill>
                    <a:prstClr val="white"/>
                  </a:solidFill>
                </a:endParaRPr>
              </a:p>
            </p:txBody>
          </p:sp>
          <p:sp>
            <p:nvSpPr>
              <p:cNvPr id="352" name="Rectangle 351"/>
              <p:cNvSpPr/>
              <p:nvPr/>
            </p:nvSpPr>
            <p:spPr>
              <a:xfrm>
                <a:off x="269814" y="210992"/>
                <a:ext cx="282207" cy="1084728"/>
              </a:xfrm>
              <a:prstGeom prst="rect">
                <a:avLst/>
              </a:prstGeom>
              <a:solidFill>
                <a:srgbClr val="006386"/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7072" tIns="18537" rIns="37072" bIns="18537" numCol="1" spcCol="0" rtlCol="1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rtl="1" fontAlgn="auto">
                  <a:spcBef>
                    <a:spcPts val="0"/>
                  </a:spcBef>
                  <a:spcAft>
                    <a:spcPts val="0"/>
                  </a:spcAft>
                </a:pPr>
                <a:endParaRPr lang="he-IL" sz="731" b="0">
                  <a:solidFill>
                    <a:prstClr val="white"/>
                  </a:solidFill>
                </a:endParaRPr>
              </a:p>
            </p:txBody>
          </p:sp>
          <p:sp>
            <p:nvSpPr>
              <p:cNvPr id="353" name="Rectangle 352"/>
              <p:cNvSpPr/>
              <p:nvPr/>
            </p:nvSpPr>
            <p:spPr>
              <a:xfrm>
                <a:off x="546107" y="210992"/>
                <a:ext cx="282207" cy="1084728"/>
              </a:xfrm>
              <a:prstGeom prst="rect">
                <a:avLst/>
              </a:prstGeom>
              <a:solidFill>
                <a:srgbClr val="006386"/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7072" tIns="18537" rIns="37072" bIns="18537" numCol="1" spcCol="0" rtlCol="1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rtl="1" fontAlgn="auto">
                  <a:spcBef>
                    <a:spcPts val="0"/>
                  </a:spcBef>
                  <a:spcAft>
                    <a:spcPts val="0"/>
                  </a:spcAft>
                </a:pPr>
                <a:endParaRPr lang="he-IL" sz="731" b="0">
                  <a:solidFill>
                    <a:prstClr val="white"/>
                  </a:solidFill>
                </a:endParaRPr>
              </a:p>
            </p:txBody>
          </p:sp>
          <p:sp>
            <p:nvSpPr>
              <p:cNvPr id="354" name="Rectangle 353"/>
              <p:cNvSpPr/>
              <p:nvPr/>
            </p:nvSpPr>
            <p:spPr>
              <a:xfrm>
                <a:off x="834304" y="494012"/>
                <a:ext cx="282206" cy="1084729"/>
              </a:xfrm>
              <a:prstGeom prst="rect">
                <a:avLst/>
              </a:prstGeom>
              <a:solidFill>
                <a:srgbClr val="006386"/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7072" tIns="18537" rIns="37072" bIns="18537" numCol="1" spcCol="0" rtlCol="1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rtl="1" fontAlgn="auto">
                  <a:spcBef>
                    <a:spcPts val="0"/>
                  </a:spcBef>
                  <a:spcAft>
                    <a:spcPts val="0"/>
                  </a:spcAft>
                </a:pPr>
                <a:endParaRPr lang="he-IL" sz="731" b="0">
                  <a:solidFill>
                    <a:prstClr val="white"/>
                  </a:solidFill>
                </a:endParaRPr>
              </a:p>
            </p:txBody>
          </p:sp>
          <p:sp>
            <p:nvSpPr>
              <p:cNvPr id="355" name="Rectangle 354"/>
              <p:cNvSpPr/>
              <p:nvPr/>
            </p:nvSpPr>
            <p:spPr>
              <a:xfrm>
                <a:off x="1110596" y="494012"/>
                <a:ext cx="282206" cy="1084729"/>
              </a:xfrm>
              <a:prstGeom prst="rect">
                <a:avLst/>
              </a:prstGeom>
              <a:solidFill>
                <a:srgbClr val="006386"/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7072" tIns="18537" rIns="37072" bIns="18537" numCol="1" spcCol="0" rtlCol="1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rtl="1" fontAlgn="auto">
                  <a:spcBef>
                    <a:spcPts val="0"/>
                  </a:spcBef>
                  <a:spcAft>
                    <a:spcPts val="0"/>
                  </a:spcAft>
                </a:pPr>
                <a:endParaRPr lang="he-IL" sz="731" b="0">
                  <a:solidFill>
                    <a:prstClr val="white"/>
                  </a:solidFill>
                </a:endParaRPr>
              </a:p>
            </p:txBody>
          </p:sp>
          <p:sp>
            <p:nvSpPr>
              <p:cNvPr id="356" name="Rectangle 355"/>
              <p:cNvSpPr/>
              <p:nvPr/>
            </p:nvSpPr>
            <p:spPr>
              <a:xfrm>
                <a:off x="1391271" y="753356"/>
                <a:ext cx="282206" cy="1084729"/>
              </a:xfrm>
              <a:prstGeom prst="rect">
                <a:avLst/>
              </a:prstGeom>
              <a:solidFill>
                <a:srgbClr val="006386"/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7072" tIns="18537" rIns="37072" bIns="18537" numCol="1" spcCol="0" rtlCol="1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rtl="1" fontAlgn="auto">
                  <a:spcBef>
                    <a:spcPts val="0"/>
                  </a:spcBef>
                  <a:spcAft>
                    <a:spcPts val="0"/>
                  </a:spcAft>
                </a:pPr>
                <a:endParaRPr lang="he-IL" sz="731" b="0">
                  <a:solidFill>
                    <a:prstClr val="white"/>
                  </a:solidFill>
                </a:endParaRPr>
              </a:p>
            </p:txBody>
          </p:sp>
          <p:sp>
            <p:nvSpPr>
              <p:cNvPr id="357" name="Rectangle 356"/>
              <p:cNvSpPr/>
              <p:nvPr/>
            </p:nvSpPr>
            <p:spPr>
              <a:xfrm>
                <a:off x="1667562" y="753356"/>
                <a:ext cx="282206" cy="1084729"/>
              </a:xfrm>
              <a:prstGeom prst="rect">
                <a:avLst/>
              </a:prstGeom>
              <a:solidFill>
                <a:srgbClr val="006386"/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7072" tIns="18537" rIns="37072" bIns="18537" numCol="1" spcCol="0" rtlCol="1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rtl="1" fontAlgn="auto">
                  <a:spcBef>
                    <a:spcPts val="0"/>
                  </a:spcBef>
                  <a:spcAft>
                    <a:spcPts val="0"/>
                  </a:spcAft>
                </a:pPr>
                <a:endParaRPr lang="he-IL" sz="731" b="0">
                  <a:solidFill>
                    <a:prstClr val="white"/>
                  </a:solidFill>
                </a:endParaRPr>
              </a:p>
            </p:txBody>
          </p:sp>
          <p:sp>
            <p:nvSpPr>
              <p:cNvPr id="358" name="Rectangle 357"/>
              <p:cNvSpPr/>
              <p:nvPr/>
            </p:nvSpPr>
            <p:spPr>
              <a:xfrm>
                <a:off x="1949838" y="1024644"/>
                <a:ext cx="282206" cy="1084729"/>
              </a:xfrm>
              <a:prstGeom prst="rect">
                <a:avLst/>
              </a:prstGeom>
              <a:solidFill>
                <a:srgbClr val="006386"/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7072" tIns="18537" rIns="37072" bIns="18537" numCol="1" spcCol="0" rtlCol="1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rtl="1" fontAlgn="auto">
                  <a:spcBef>
                    <a:spcPts val="0"/>
                  </a:spcBef>
                  <a:spcAft>
                    <a:spcPts val="0"/>
                  </a:spcAft>
                </a:pPr>
                <a:endParaRPr lang="he-IL" sz="731" b="0">
                  <a:solidFill>
                    <a:prstClr val="white"/>
                  </a:solidFill>
                </a:endParaRPr>
              </a:p>
            </p:txBody>
          </p:sp>
          <p:sp>
            <p:nvSpPr>
              <p:cNvPr id="359" name="Rectangle 358"/>
              <p:cNvSpPr/>
              <p:nvPr/>
            </p:nvSpPr>
            <p:spPr>
              <a:xfrm>
                <a:off x="2229141" y="1024644"/>
                <a:ext cx="282206" cy="1084729"/>
              </a:xfrm>
              <a:prstGeom prst="rect">
                <a:avLst/>
              </a:prstGeom>
              <a:solidFill>
                <a:srgbClr val="006386"/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7072" tIns="18537" rIns="37072" bIns="18537" numCol="1" spcCol="0" rtlCol="1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rtl="1" fontAlgn="auto">
                  <a:spcBef>
                    <a:spcPts val="0"/>
                  </a:spcBef>
                  <a:spcAft>
                    <a:spcPts val="0"/>
                  </a:spcAft>
                </a:pPr>
                <a:endParaRPr lang="he-IL" sz="731" b="0">
                  <a:solidFill>
                    <a:prstClr val="white"/>
                  </a:solidFill>
                </a:endParaRPr>
              </a:p>
            </p:txBody>
          </p:sp>
          <p:sp>
            <p:nvSpPr>
              <p:cNvPr id="360" name="Rectangle 359"/>
              <p:cNvSpPr/>
              <p:nvPr/>
            </p:nvSpPr>
            <p:spPr>
              <a:xfrm>
                <a:off x="2510368" y="1295721"/>
                <a:ext cx="282206" cy="1084729"/>
              </a:xfrm>
              <a:prstGeom prst="rect">
                <a:avLst/>
              </a:prstGeom>
              <a:solidFill>
                <a:srgbClr val="006386"/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7072" tIns="18537" rIns="37072" bIns="18537" numCol="1" spcCol="0" rtlCol="1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rtl="1" fontAlgn="auto">
                  <a:spcBef>
                    <a:spcPts val="0"/>
                  </a:spcBef>
                  <a:spcAft>
                    <a:spcPts val="0"/>
                  </a:spcAft>
                </a:pPr>
                <a:endParaRPr lang="he-IL" sz="731" b="0">
                  <a:solidFill>
                    <a:prstClr val="white"/>
                  </a:solidFill>
                </a:endParaRPr>
              </a:p>
            </p:txBody>
          </p:sp>
          <p:sp>
            <p:nvSpPr>
              <p:cNvPr id="361" name="Rectangle 360"/>
              <p:cNvSpPr/>
              <p:nvPr/>
            </p:nvSpPr>
            <p:spPr>
              <a:xfrm>
                <a:off x="2786659" y="1295721"/>
                <a:ext cx="282206" cy="1084729"/>
              </a:xfrm>
              <a:prstGeom prst="rect">
                <a:avLst/>
              </a:prstGeom>
              <a:solidFill>
                <a:srgbClr val="006386"/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7072" tIns="18537" rIns="37072" bIns="18537" numCol="1" spcCol="0" rtlCol="1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rtl="1" fontAlgn="auto">
                  <a:spcBef>
                    <a:spcPts val="0"/>
                  </a:spcBef>
                  <a:spcAft>
                    <a:spcPts val="0"/>
                  </a:spcAft>
                </a:pPr>
                <a:endParaRPr lang="he-IL" sz="731" b="0">
                  <a:solidFill>
                    <a:prstClr val="white"/>
                  </a:solidFill>
                </a:endParaRPr>
              </a:p>
            </p:txBody>
          </p:sp>
          <p:sp>
            <p:nvSpPr>
              <p:cNvPr id="362" name="Rectangle 361"/>
              <p:cNvSpPr/>
              <p:nvPr/>
            </p:nvSpPr>
            <p:spPr>
              <a:xfrm>
                <a:off x="3067907" y="1578741"/>
                <a:ext cx="282206" cy="1084729"/>
              </a:xfrm>
              <a:prstGeom prst="rect">
                <a:avLst/>
              </a:prstGeom>
              <a:solidFill>
                <a:srgbClr val="006386"/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7072" tIns="18537" rIns="37072" bIns="18537" numCol="1" spcCol="0" rtlCol="1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rtl="1" fontAlgn="auto">
                  <a:spcBef>
                    <a:spcPts val="0"/>
                  </a:spcBef>
                  <a:spcAft>
                    <a:spcPts val="0"/>
                  </a:spcAft>
                </a:pPr>
                <a:endParaRPr lang="he-IL" sz="731" b="0">
                  <a:solidFill>
                    <a:prstClr val="white"/>
                  </a:solidFill>
                </a:endParaRPr>
              </a:p>
            </p:txBody>
          </p:sp>
          <p:sp>
            <p:nvSpPr>
              <p:cNvPr id="363" name="Rectangle 362"/>
              <p:cNvSpPr/>
              <p:nvPr/>
            </p:nvSpPr>
            <p:spPr>
              <a:xfrm>
                <a:off x="3344200" y="1578741"/>
                <a:ext cx="282206" cy="1084729"/>
              </a:xfrm>
              <a:prstGeom prst="rect">
                <a:avLst/>
              </a:prstGeom>
              <a:solidFill>
                <a:srgbClr val="006386"/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7072" tIns="18537" rIns="37072" bIns="18537" numCol="1" spcCol="0" rtlCol="1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rtl="1" fontAlgn="auto">
                  <a:spcBef>
                    <a:spcPts val="0"/>
                  </a:spcBef>
                  <a:spcAft>
                    <a:spcPts val="0"/>
                  </a:spcAft>
                </a:pPr>
                <a:endParaRPr lang="he-IL" sz="731" b="0">
                  <a:solidFill>
                    <a:prstClr val="white"/>
                  </a:solidFill>
                </a:endParaRPr>
              </a:p>
            </p:txBody>
          </p:sp>
          <p:sp>
            <p:nvSpPr>
              <p:cNvPr id="364" name="Rectangle 363"/>
              <p:cNvSpPr/>
              <p:nvPr/>
            </p:nvSpPr>
            <p:spPr>
              <a:xfrm>
                <a:off x="3625854" y="1838085"/>
                <a:ext cx="282206" cy="1084729"/>
              </a:xfrm>
              <a:prstGeom prst="rect">
                <a:avLst/>
              </a:prstGeom>
              <a:solidFill>
                <a:srgbClr val="006386"/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7072" tIns="18537" rIns="37072" bIns="18537" numCol="1" spcCol="0" rtlCol="1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rtl="1" fontAlgn="auto">
                  <a:spcBef>
                    <a:spcPts val="0"/>
                  </a:spcBef>
                  <a:spcAft>
                    <a:spcPts val="0"/>
                  </a:spcAft>
                </a:pPr>
                <a:endParaRPr lang="he-IL" sz="731" b="0">
                  <a:solidFill>
                    <a:prstClr val="white"/>
                  </a:solidFill>
                </a:endParaRPr>
              </a:p>
            </p:txBody>
          </p:sp>
          <p:sp>
            <p:nvSpPr>
              <p:cNvPr id="365" name="Rectangle 364"/>
              <p:cNvSpPr/>
              <p:nvPr/>
            </p:nvSpPr>
            <p:spPr>
              <a:xfrm>
                <a:off x="3902147" y="1838085"/>
                <a:ext cx="282206" cy="1084729"/>
              </a:xfrm>
              <a:prstGeom prst="rect">
                <a:avLst/>
              </a:prstGeom>
              <a:solidFill>
                <a:srgbClr val="006386"/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7072" tIns="18537" rIns="37072" bIns="18537" numCol="1" spcCol="0" rtlCol="1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rtl="1" fontAlgn="auto">
                  <a:spcBef>
                    <a:spcPts val="0"/>
                  </a:spcBef>
                  <a:spcAft>
                    <a:spcPts val="0"/>
                  </a:spcAft>
                </a:pPr>
                <a:endParaRPr lang="he-IL" sz="731" b="0">
                  <a:solidFill>
                    <a:prstClr val="white"/>
                  </a:solidFill>
                </a:endParaRPr>
              </a:p>
            </p:txBody>
          </p:sp>
          <p:sp>
            <p:nvSpPr>
              <p:cNvPr id="366" name="Rectangle 365"/>
              <p:cNvSpPr/>
              <p:nvPr/>
            </p:nvSpPr>
            <p:spPr>
              <a:xfrm>
                <a:off x="4183442" y="2109373"/>
                <a:ext cx="282206" cy="1084729"/>
              </a:xfrm>
              <a:prstGeom prst="rect">
                <a:avLst/>
              </a:prstGeom>
              <a:solidFill>
                <a:srgbClr val="006386"/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7072" tIns="18537" rIns="37072" bIns="18537" numCol="1" spcCol="0" rtlCol="1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rtl="1" fontAlgn="auto">
                  <a:spcBef>
                    <a:spcPts val="0"/>
                  </a:spcBef>
                  <a:spcAft>
                    <a:spcPts val="0"/>
                  </a:spcAft>
                </a:pPr>
                <a:endParaRPr lang="he-IL" sz="731" b="0">
                  <a:solidFill>
                    <a:prstClr val="white"/>
                  </a:solidFill>
                </a:endParaRPr>
              </a:p>
            </p:txBody>
          </p:sp>
          <p:sp>
            <p:nvSpPr>
              <p:cNvPr id="367" name="Rectangle 366"/>
              <p:cNvSpPr/>
              <p:nvPr/>
            </p:nvSpPr>
            <p:spPr>
              <a:xfrm>
                <a:off x="4459733" y="2109373"/>
                <a:ext cx="282206" cy="1084729"/>
              </a:xfrm>
              <a:prstGeom prst="rect">
                <a:avLst/>
              </a:prstGeom>
              <a:solidFill>
                <a:srgbClr val="006386"/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7072" tIns="18537" rIns="37072" bIns="18537" numCol="1" spcCol="0" rtlCol="1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rtl="1" fontAlgn="auto">
                  <a:spcBef>
                    <a:spcPts val="0"/>
                  </a:spcBef>
                  <a:spcAft>
                    <a:spcPts val="0"/>
                  </a:spcAft>
                </a:pPr>
                <a:endParaRPr lang="he-IL" sz="731" b="0">
                  <a:solidFill>
                    <a:prstClr val="white"/>
                  </a:solidFill>
                </a:endParaRPr>
              </a:p>
            </p:txBody>
          </p:sp>
          <p:sp>
            <p:nvSpPr>
              <p:cNvPr id="368" name="Rectangle 367"/>
              <p:cNvSpPr/>
              <p:nvPr/>
            </p:nvSpPr>
            <p:spPr>
              <a:xfrm>
                <a:off x="4740221" y="2375251"/>
                <a:ext cx="282206" cy="1084729"/>
              </a:xfrm>
              <a:prstGeom prst="rect">
                <a:avLst/>
              </a:prstGeom>
              <a:solidFill>
                <a:srgbClr val="006386"/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7072" tIns="18537" rIns="37072" bIns="18537" numCol="1" spcCol="0" rtlCol="1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rtl="1" fontAlgn="auto">
                  <a:spcBef>
                    <a:spcPts val="0"/>
                  </a:spcBef>
                  <a:spcAft>
                    <a:spcPts val="0"/>
                  </a:spcAft>
                </a:pPr>
                <a:endParaRPr lang="he-IL" sz="731" b="0">
                  <a:solidFill>
                    <a:prstClr val="white"/>
                  </a:solidFill>
                </a:endParaRPr>
              </a:p>
            </p:txBody>
          </p:sp>
          <p:sp>
            <p:nvSpPr>
              <p:cNvPr id="369" name="Rectangle 368"/>
              <p:cNvSpPr/>
              <p:nvPr/>
            </p:nvSpPr>
            <p:spPr>
              <a:xfrm>
                <a:off x="5016514" y="2375251"/>
                <a:ext cx="282206" cy="1084729"/>
              </a:xfrm>
              <a:prstGeom prst="rect">
                <a:avLst/>
              </a:prstGeom>
              <a:solidFill>
                <a:srgbClr val="006386"/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7072" tIns="18537" rIns="37072" bIns="18537" numCol="1" spcCol="0" rtlCol="1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rtl="1" fontAlgn="auto">
                  <a:spcBef>
                    <a:spcPts val="0"/>
                  </a:spcBef>
                  <a:spcAft>
                    <a:spcPts val="0"/>
                  </a:spcAft>
                </a:pPr>
                <a:endParaRPr lang="he-IL" sz="731" b="0">
                  <a:solidFill>
                    <a:prstClr val="white"/>
                  </a:solidFill>
                </a:endParaRPr>
              </a:p>
            </p:txBody>
          </p:sp>
          <p:sp>
            <p:nvSpPr>
              <p:cNvPr id="370" name="Rectangle 369"/>
              <p:cNvSpPr/>
              <p:nvPr/>
            </p:nvSpPr>
            <p:spPr>
              <a:xfrm>
                <a:off x="5297762" y="2658271"/>
                <a:ext cx="282206" cy="1084729"/>
              </a:xfrm>
              <a:prstGeom prst="rect">
                <a:avLst/>
              </a:prstGeom>
              <a:solidFill>
                <a:srgbClr val="006386"/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7072" tIns="18537" rIns="37072" bIns="18537" numCol="1" spcCol="0" rtlCol="1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rtl="1" fontAlgn="auto">
                  <a:spcBef>
                    <a:spcPts val="0"/>
                  </a:spcBef>
                  <a:spcAft>
                    <a:spcPts val="0"/>
                  </a:spcAft>
                </a:pPr>
                <a:endParaRPr lang="he-IL" sz="731" b="0">
                  <a:solidFill>
                    <a:prstClr val="white"/>
                  </a:solidFill>
                </a:endParaRPr>
              </a:p>
            </p:txBody>
          </p:sp>
          <p:sp>
            <p:nvSpPr>
              <p:cNvPr id="371" name="Rectangle 370"/>
              <p:cNvSpPr/>
              <p:nvPr/>
            </p:nvSpPr>
            <p:spPr>
              <a:xfrm>
                <a:off x="5574053" y="2658271"/>
                <a:ext cx="282206" cy="1084729"/>
              </a:xfrm>
              <a:prstGeom prst="rect">
                <a:avLst/>
              </a:prstGeom>
              <a:solidFill>
                <a:srgbClr val="006386"/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7072" tIns="18537" rIns="37072" bIns="18537" numCol="1" spcCol="0" rtlCol="1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rtl="1" fontAlgn="auto">
                  <a:spcBef>
                    <a:spcPts val="0"/>
                  </a:spcBef>
                  <a:spcAft>
                    <a:spcPts val="0"/>
                  </a:spcAft>
                </a:pPr>
                <a:endParaRPr lang="he-IL" sz="731" b="0">
                  <a:solidFill>
                    <a:prstClr val="white"/>
                  </a:solidFill>
                </a:endParaRPr>
              </a:p>
            </p:txBody>
          </p:sp>
          <p:sp>
            <p:nvSpPr>
              <p:cNvPr id="372" name="Rectangle 371"/>
              <p:cNvSpPr/>
              <p:nvPr/>
            </p:nvSpPr>
            <p:spPr>
              <a:xfrm>
                <a:off x="5866261" y="2917614"/>
                <a:ext cx="282207" cy="1084728"/>
              </a:xfrm>
              <a:prstGeom prst="rect">
                <a:avLst/>
              </a:prstGeom>
              <a:solidFill>
                <a:srgbClr val="006386"/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7072" tIns="18537" rIns="37072" bIns="18537" numCol="1" spcCol="0" rtlCol="1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rtl="1" fontAlgn="auto">
                  <a:spcBef>
                    <a:spcPts val="0"/>
                  </a:spcBef>
                  <a:spcAft>
                    <a:spcPts val="0"/>
                  </a:spcAft>
                </a:pPr>
                <a:endParaRPr lang="he-IL" sz="731" b="0">
                  <a:solidFill>
                    <a:prstClr val="white"/>
                  </a:solidFill>
                </a:endParaRPr>
              </a:p>
            </p:txBody>
          </p:sp>
          <p:sp>
            <p:nvSpPr>
              <p:cNvPr id="373" name="Rectangle 372"/>
              <p:cNvSpPr/>
              <p:nvPr/>
            </p:nvSpPr>
            <p:spPr>
              <a:xfrm>
                <a:off x="6145567" y="2917614"/>
                <a:ext cx="282207" cy="1084728"/>
              </a:xfrm>
              <a:prstGeom prst="rect">
                <a:avLst/>
              </a:prstGeom>
              <a:solidFill>
                <a:srgbClr val="006386"/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7072" tIns="18537" rIns="37072" bIns="18537" numCol="1" spcCol="0" rtlCol="1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rtl="1" fontAlgn="auto">
                  <a:spcBef>
                    <a:spcPts val="0"/>
                  </a:spcBef>
                  <a:spcAft>
                    <a:spcPts val="0"/>
                  </a:spcAft>
                </a:pPr>
                <a:endParaRPr lang="he-IL" sz="731" b="0">
                  <a:solidFill>
                    <a:prstClr val="white"/>
                  </a:solidFill>
                </a:endParaRPr>
              </a:p>
            </p:txBody>
          </p:sp>
          <p:sp>
            <p:nvSpPr>
              <p:cNvPr id="374" name="Rectangle 373"/>
              <p:cNvSpPr/>
              <p:nvPr/>
            </p:nvSpPr>
            <p:spPr>
              <a:xfrm>
                <a:off x="6423669" y="3175674"/>
                <a:ext cx="282207" cy="1084728"/>
              </a:xfrm>
              <a:prstGeom prst="rect">
                <a:avLst/>
              </a:prstGeom>
              <a:solidFill>
                <a:srgbClr val="006386"/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7072" tIns="18537" rIns="37072" bIns="18537" numCol="1" spcCol="0" rtlCol="1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rtl="1" fontAlgn="auto">
                  <a:spcBef>
                    <a:spcPts val="0"/>
                  </a:spcBef>
                  <a:spcAft>
                    <a:spcPts val="0"/>
                  </a:spcAft>
                </a:pPr>
                <a:endParaRPr lang="he-IL" sz="731" b="0">
                  <a:solidFill>
                    <a:prstClr val="white"/>
                  </a:solidFill>
                </a:endParaRPr>
              </a:p>
            </p:txBody>
          </p:sp>
          <p:sp>
            <p:nvSpPr>
              <p:cNvPr id="375" name="Rectangle 374"/>
              <p:cNvSpPr/>
              <p:nvPr/>
            </p:nvSpPr>
            <p:spPr>
              <a:xfrm>
                <a:off x="5310244" y="-603222"/>
                <a:ext cx="282206" cy="1084729"/>
              </a:xfrm>
              <a:prstGeom prst="rect">
                <a:avLst/>
              </a:prstGeom>
              <a:solidFill>
                <a:srgbClr val="006386"/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7072" tIns="18537" rIns="37072" bIns="18537" numCol="1" spcCol="0" rtlCol="1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rtl="1" fontAlgn="auto">
                  <a:spcBef>
                    <a:spcPts val="0"/>
                  </a:spcBef>
                  <a:spcAft>
                    <a:spcPts val="0"/>
                  </a:spcAft>
                </a:pPr>
                <a:endParaRPr lang="he-IL" sz="731" b="0">
                  <a:solidFill>
                    <a:prstClr val="white"/>
                  </a:solidFill>
                </a:endParaRPr>
              </a:p>
            </p:txBody>
          </p:sp>
          <p:sp>
            <p:nvSpPr>
              <p:cNvPr id="376" name="Rectangle 375"/>
              <p:cNvSpPr/>
              <p:nvPr/>
            </p:nvSpPr>
            <p:spPr>
              <a:xfrm>
                <a:off x="5589547" y="-603222"/>
                <a:ext cx="282206" cy="1084729"/>
              </a:xfrm>
              <a:prstGeom prst="rect">
                <a:avLst/>
              </a:prstGeom>
              <a:solidFill>
                <a:srgbClr val="006386"/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7072" tIns="18537" rIns="37072" bIns="18537" numCol="1" spcCol="0" rtlCol="1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rtl="1" fontAlgn="auto">
                  <a:spcBef>
                    <a:spcPts val="0"/>
                  </a:spcBef>
                  <a:spcAft>
                    <a:spcPts val="0"/>
                  </a:spcAft>
                </a:pPr>
                <a:endParaRPr lang="he-IL" sz="731" b="0">
                  <a:solidFill>
                    <a:prstClr val="white"/>
                  </a:solidFill>
                </a:endParaRPr>
              </a:p>
            </p:txBody>
          </p:sp>
          <p:sp>
            <p:nvSpPr>
              <p:cNvPr id="377" name="Rectangle 376"/>
              <p:cNvSpPr/>
              <p:nvPr/>
            </p:nvSpPr>
            <p:spPr>
              <a:xfrm>
                <a:off x="5870795" y="-320202"/>
                <a:ext cx="282206" cy="1084729"/>
              </a:xfrm>
              <a:prstGeom prst="rect">
                <a:avLst/>
              </a:prstGeom>
              <a:solidFill>
                <a:srgbClr val="006386"/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7072" tIns="18537" rIns="37072" bIns="18537" numCol="1" spcCol="0" rtlCol="1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rtl="1" fontAlgn="auto">
                  <a:spcBef>
                    <a:spcPts val="0"/>
                  </a:spcBef>
                  <a:spcAft>
                    <a:spcPts val="0"/>
                  </a:spcAft>
                </a:pPr>
                <a:endParaRPr lang="he-IL" sz="731" b="0">
                  <a:solidFill>
                    <a:prstClr val="white"/>
                  </a:solidFill>
                </a:endParaRPr>
              </a:p>
            </p:txBody>
          </p:sp>
          <p:sp>
            <p:nvSpPr>
              <p:cNvPr id="378" name="Rectangle 377"/>
              <p:cNvSpPr/>
              <p:nvPr/>
            </p:nvSpPr>
            <p:spPr>
              <a:xfrm>
                <a:off x="6150099" y="-320202"/>
                <a:ext cx="282206" cy="1084729"/>
              </a:xfrm>
              <a:prstGeom prst="rect">
                <a:avLst/>
              </a:prstGeom>
              <a:solidFill>
                <a:srgbClr val="006386"/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7072" tIns="18537" rIns="37072" bIns="18537" numCol="1" spcCol="0" rtlCol="1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rtl="1" fontAlgn="auto">
                  <a:spcBef>
                    <a:spcPts val="0"/>
                  </a:spcBef>
                  <a:spcAft>
                    <a:spcPts val="0"/>
                  </a:spcAft>
                </a:pPr>
                <a:endParaRPr lang="he-IL" sz="731" b="0">
                  <a:solidFill>
                    <a:prstClr val="white"/>
                  </a:solidFill>
                </a:endParaRPr>
              </a:p>
            </p:txBody>
          </p:sp>
          <p:sp>
            <p:nvSpPr>
              <p:cNvPr id="379" name="Rectangle 378"/>
              <p:cNvSpPr/>
              <p:nvPr/>
            </p:nvSpPr>
            <p:spPr>
              <a:xfrm>
                <a:off x="6427272" y="-60858"/>
                <a:ext cx="282206" cy="1084729"/>
              </a:xfrm>
              <a:prstGeom prst="rect">
                <a:avLst/>
              </a:prstGeom>
              <a:solidFill>
                <a:srgbClr val="006386"/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7072" tIns="18537" rIns="37072" bIns="18537" numCol="1" spcCol="0" rtlCol="1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rtl="1" fontAlgn="auto">
                  <a:spcBef>
                    <a:spcPts val="0"/>
                  </a:spcBef>
                  <a:spcAft>
                    <a:spcPts val="0"/>
                  </a:spcAft>
                </a:pPr>
                <a:endParaRPr lang="he-IL" sz="731" b="0">
                  <a:solidFill>
                    <a:prstClr val="white"/>
                  </a:solidFill>
                </a:endParaRPr>
              </a:p>
            </p:txBody>
          </p:sp>
          <p:sp>
            <p:nvSpPr>
              <p:cNvPr id="380" name="Rectangle 379"/>
              <p:cNvSpPr/>
              <p:nvPr/>
            </p:nvSpPr>
            <p:spPr>
              <a:xfrm>
                <a:off x="8173" y="3472484"/>
                <a:ext cx="7205427" cy="96500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7072" tIns="18537" rIns="37072" bIns="18537" numCol="1" spcCol="0" rtlCol="1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rtl="1" fontAlgn="auto">
                  <a:spcBef>
                    <a:spcPts val="0"/>
                  </a:spcBef>
                  <a:spcAft>
                    <a:spcPts val="0"/>
                  </a:spcAft>
                </a:pPr>
                <a:endParaRPr lang="he-IL" sz="731" b="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381" name="Rectangle 380"/>
              <p:cNvSpPr/>
              <p:nvPr/>
            </p:nvSpPr>
            <p:spPr>
              <a:xfrm>
                <a:off x="0" y="-766537"/>
                <a:ext cx="7213600" cy="96500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7072" tIns="18537" rIns="37072" bIns="18537" numCol="1" spcCol="0" rtlCol="1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rtl="1" fontAlgn="auto">
                  <a:spcBef>
                    <a:spcPts val="0"/>
                  </a:spcBef>
                  <a:spcAft>
                    <a:spcPts val="0"/>
                  </a:spcAft>
                </a:pPr>
                <a:endParaRPr lang="he-IL" sz="731" b="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382" name="Rectangle 381"/>
              <p:cNvSpPr/>
              <p:nvPr/>
            </p:nvSpPr>
            <p:spPr>
              <a:xfrm>
                <a:off x="282224" y="210989"/>
                <a:ext cx="6703204" cy="324626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7072" tIns="18537" rIns="37072" bIns="18537" numCol="1" spcCol="0" rtlCol="1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rtl="1" fontAlgn="auto">
                  <a:spcBef>
                    <a:spcPts val="0"/>
                  </a:spcBef>
                  <a:spcAft>
                    <a:spcPts val="0"/>
                  </a:spcAft>
                </a:pPr>
                <a:endParaRPr lang="he-IL" sz="731" b="0">
                  <a:solidFill>
                    <a:prstClr val="white"/>
                  </a:solidFill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3" name="TextBox 382"/>
                <p:cNvSpPr txBox="1"/>
                <p:nvPr/>
              </p:nvSpPr>
              <p:spPr>
                <a:xfrm>
                  <a:off x="1107621" y="1510221"/>
                  <a:ext cx="246904" cy="369332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pPr algn="r"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b="0" i="1">
                                <a:solidFill>
                                  <a:prstClr val="white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1800" b="0" i="1">
                                <a:solidFill>
                                  <a:prstClr val="white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sz="1800" b="0" i="1">
                                <a:solidFill>
                                  <a:prstClr val="white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he-IL" sz="1800" b="0" dirty="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</mc:Choice>
          <mc:Fallback xmlns="">
            <p:sp>
              <p:nvSpPr>
                <p:cNvPr id="383" name="TextBox 38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7621" y="1510221"/>
                  <a:ext cx="246904" cy="36933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r="-77500" b="-1667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4" name="TextBox 383"/>
                <p:cNvSpPr txBox="1"/>
                <p:nvPr/>
              </p:nvSpPr>
              <p:spPr>
                <a:xfrm>
                  <a:off x="828610" y="1794186"/>
                  <a:ext cx="246904" cy="369332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pPr algn="r"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b="0" i="1">
                                <a:solidFill>
                                  <a:prstClr val="white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1800" b="0" i="1">
                                <a:solidFill>
                                  <a:prstClr val="white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1800" b="0" i="1">
                                <a:solidFill>
                                  <a:prstClr val="white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he-IL" sz="1800" b="0" dirty="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</mc:Choice>
          <mc:Fallback xmlns="">
            <p:sp>
              <p:nvSpPr>
                <p:cNvPr id="384" name="TextBox 38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8610" y="1794186"/>
                  <a:ext cx="246904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r="-55000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5" name="TextBox 384"/>
                <p:cNvSpPr txBox="1"/>
                <p:nvPr/>
              </p:nvSpPr>
              <p:spPr>
                <a:xfrm>
                  <a:off x="1063892" y="1093637"/>
                  <a:ext cx="2035206" cy="400110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pPr algn="r"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>
                                <a:solidFill>
                                  <a:prstClr val="white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>
                                <a:solidFill>
                                  <a:prstClr val="white"/>
                                </a:solidFill>
                                <a:latin typeface="Cambria Math" panose="02040503050406030204" pitchFamily="18" charset="0"/>
                              </a:rPr>
                              <m:t>𝐃</m:t>
                            </m:r>
                          </m:e>
                          <m:sub>
                            <m:r>
                              <a:rPr lang="en-US" sz="2000" b="0">
                                <a:solidFill>
                                  <a:prstClr val="white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sSup>
                          <m:sSupPr>
                            <m:ctrlPr>
                              <a:rPr lang="en-US" sz="2000" i="1">
                                <a:solidFill>
                                  <a:prstClr val="white"/>
                                </a:solidFill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prstClr val="white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ℝ</m:t>
                            </m:r>
                          </m:e>
                          <m:sup>
                            <m:r>
                              <a:rPr lang="en-US" sz="2000" b="0" i="1">
                                <a:solidFill>
                                  <a:prstClr val="white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sz="2000" b="0" i="1">
                                <a:solidFill>
                                  <a:prstClr val="white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×</m:t>
                            </m:r>
                            <m:r>
                              <a:rPr lang="en-US" sz="2000" b="0" i="1">
                                <a:solidFill>
                                  <a:prstClr val="white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  <m:sSub>
                              <m:sSubPr>
                                <m:ctrlPr>
                                  <a:rPr lang="en-US" sz="2000" b="0" i="1">
                                    <a:solidFill>
                                      <a:prstClr val="white"/>
                                    </a:solidFill>
                                    <a:latin typeface="Cambria Math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>
                                    <a:solidFill>
                                      <a:prstClr val="white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sz="2000" b="0" i="1">
                                    <a:solidFill>
                                      <a:prstClr val="white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sup>
                        </m:sSup>
                      </m:oMath>
                    </m:oMathPara>
                  </a14:m>
                  <a:endParaRPr lang="he-IL" sz="2000" dirty="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</mc:Choice>
          <mc:Fallback xmlns="">
            <p:sp>
              <p:nvSpPr>
                <p:cNvPr id="385" name="TextBox 38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3892" y="1093637"/>
                  <a:ext cx="2035206" cy="400110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b="-3030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05" name="Equal 404"/>
            <p:cNvSpPr/>
            <p:nvPr/>
          </p:nvSpPr>
          <p:spPr>
            <a:xfrm>
              <a:off x="600779" y="2210036"/>
              <a:ext cx="283738" cy="283738"/>
            </a:xfrm>
            <a:prstGeom prst="mathEqual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rtl="1" fontAlgn="auto">
                <a:spcBef>
                  <a:spcPts val="0"/>
                </a:spcBef>
                <a:spcAft>
                  <a:spcPts val="0"/>
                </a:spcAft>
              </a:pPr>
              <a:endParaRPr lang="he-IL" sz="911" b="0">
                <a:solidFill>
                  <a:prstClr val="white"/>
                </a:solidFill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900814" y="2361239"/>
            <a:ext cx="3731373" cy="2932950"/>
            <a:chOff x="4783851" y="2435670"/>
            <a:chExt cx="3731373" cy="2932950"/>
          </a:xfrm>
        </p:grpSpPr>
        <p:grpSp>
          <p:nvGrpSpPr>
            <p:cNvPr id="309" name="Group 308"/>
            <p:cNvGrpSpPr/>
            <p:nvPr/>
          </p:nvGrpSpPr>
          <p:grpSpPr>
            <a:xfrm rot="16200000" flipH="1">
              <a:off x="5658007" y="2511403"/>
              <a:ext cx="2543923" cy="3170511"/>
              <a:chOff x="5780304" y="1569942"/>
              <a:chExt cx="5566833" cy="6937988"/>
            </a:xfrm>
          </p:grpSpPr>
          <p:sp>
            <p:nvSpPr>
              <p:cNvPr id="310" name="Rectangle 309"/>
              <p:cNvSpPr/>
              <p:nvPr/>
            </p:nvSpPr>
            <p:spPr>
              <a:xfrm rot="16200000" flipH="1">
                <a:off x="10557587" y="7360775"/>
                <a:ext cx="198819" cy="764212"/>
              </a:xfrm>
              <a:prstGeom prst="rect">
                <a:avLst/>
              </a:prstGeom>
              <a:solidFill>
                <a:srgbClr val="640000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7072" tIns="18537" rIns="37072" bIns="18537" numCol="1" spcCol="0" rtlCol="1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rtl="1" fontAlgn="auto">
                  <a:spcBef>
                    <a:spcPts val="0"/>
                  </a:spcBef>
                  <a:spcAft>
                    <a:spcPts val="0"/>
                  </a:spcAft>
                </a:pPr>
                <a:endParaRPr lang="he-IL" sz="731" b="0">
                  <a:solidFill>
                    <a:prstClr val="white"/>
                  </a:solidFill>
                </a:endParaRPr>
              </a:p>
            </p:txBody>
          </p:sp>
          <p:sp>
            <p:nvSpPr>
              <p:cNvPr id="311" name="Rectangle 310"/>
              <p:cNvSpPr/>
              <p:nvPr/>
            </p:nvSpPr>
            <p:spPr>
              <a:xfrm rot="16200000" flipH="1">
                <a:off x="10557587" y="7555427"/>
                <a:ext cx="198819" cy="764212"/>
              </a:xfrm>
              <a:prstGeom prst="rect">
                <a:avLst/>
              </a:prstGeom>
              <a:solidFill>
                <a:srgbClr val="640000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7072" tIns="18537" rIns="37072" bIns="18537" numCol="1" spcCol="0" rtlCol="1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rtl="1" fontAlgn="auto">
                  <a:spcBef>
                    <a:spcPts val="0"/>
                  </a:spcBef>
                  <a:spcAft>
                    <a:spcPts val="0"/>
                  </a:spcAft>
                </a:pPr>
                <a:endParaRPr lang="he-IL" sz="731" b="0">
                  <a:solidFill>
                    <a:prstClr val="white"/>
                  </a:solidFill>
                </a:endParaRPr>
              </a:p>
            </p:txBody>
          </p:sp>
          <p:sp>
            <p:nvSpPr>
              <p:cNvPr id="312" name="Rectangle 311"/>
              <p:cNvSpPr/>
              <p:nvPr/>
            </p:nvSpPr>
            <p:spPr>
              <a:xfrm rot="16200000" flipH="1">
                <a:off x="10557587" y="7750079"/>
                <a:ext cx="198819" cy="764212"/>
              </a:xfrm>
              <a:prstGeom prst="rect">
                <a:avLst/>
              </a:prstGeom>
              <a:solidFill>
                <a:srgbClr val="640000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7072" tIns="18537" rIns="37072" bIns="18537" numCol="1" spcCol="0" rtlCol="1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rtl="1" fontAlgn="auto">
                  <a:spcBef>
                    <a:spcPts val="0"/>
                  </a:spcBef>
                  <a:spcAft>
                    <a:spcPts val="0"/>
                  </a:spcAft>
                </a:pPr>
                <a:endParaRPr lang="he-IL" sz="731" b="0">
                  <a:solidFill>
                    <a:prstClr val="white"/>
                  </a:solidFill>
                </a:endParaRPr>
              </a:p>
            </p:txBody>
          </p:sp>
          <p:sp>
            <p:nvSpPr>
              <p:cNvPr id="313" name="Rectangle 312"/>
              <p:cNvSpPr/>
              <p:nvPr/>
            </p:nvSpPr>
            <p:spPr>
              <a:xfrm rot="16200000" flipH="1">
                <a:off x="6751686" y="1486656"/>
                <a:ext cx="198819" cy="764212"/>
              </a:xfrm>
              <a:prstGeom prst="rect">
                <a:avLst/>
              </a:prstGeom>
              <a:solidFill>
                <a:srgbClr val="640000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7072" tIns="18537" rIns="37072" bIns="18537" numCol="1" spcCol="0" rtlCol="1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rtl="1" fontAlgn="auto">
                  <a:spcBef>
                    <a:spcPts val="0"/>
                  </a:spcBef>
                  <a:spcAft>
                    <a:spcPts val="0"/>
                  </a:spcAft>
                </a:pPr>
                <a:endParaRPr lang="he-IL" sz="731" b="0">
                  <a:solidFill>
                    <a:prstClr val="white"/>
                  </a:solidFill>
                </a:endParaRPr>
              </a:p>
            </p:txBody>
          </p:sp>
          <p:sp>
            <p:nvSpPr>
              <p:cNvPr id="314" name="Rectangle 313"/>
              <p:cNvSpPr/>
              <p:nvPr/>
            </p:nvSpPr>
            <p:spPr>
              <a:xfrm rot="16200000" flipH="1">
                <a:off x="6751686" y="1681308"/>
                <a:ext cx="198819" cy="764212"/>
              </a:xfrm>
              <a:prstGeom prst="rect">
                <a:avLst/>
              </a:prstGeom>
              <a:solidFill>
                <a:srgbClr val="640000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7072" tIns="18537" rIns="37072" bIns="18537" numCol="1" spcCol="0" rtlCol="1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rtl="1" fontAlgn="auto">
                  <a:spcBef>
                    <a:spcPts val="0"/>
                  </a:spcBef>
                  <a:spcAft>
                    <a:spcPts val="0"/>
                  </a:spcAft>
                </a:pPr>
                <a:endParaRPr lang="he-IL" sz="731" b="0">
                  <a:solidFill>
                    <a:prstClr val="white"/>
                  </a:solidFill>
                </a:endParaRPr>
              </a:p>
            </p:txBody>
          </p:sp>
          <p:sp>
            <p:nvSpPr>
              <p:cNvPr id="315" name="Rectangle 314"/>
              <p:cNvSpPr/>
              <p:nvPr/>
            </p:nvSpPr>
            <p:spPr>
              <a:xfrm rot="16200000" flipH="1">
                <a:off x="6751686" y="1875960"/>
                <a:ext cx="198819" cy="764212"/>
              </a:xfrm>
              <a:prstGeom prst="rect">
                <a:avLst/>
              </a:prstGeom>
              <a:solidFill>
                <a:srgbClr val="640000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7072" tIns="18537" rIns="37072" bIns="18537" numCol="1" spcCol="0" rtlCol="1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rtl="1" fontAlgn="auto">
                  <a:spcBef>
                    <a:spcPts val="0"/>
                  </a:spcBef>
                  <a:spcAft>
                    <a:spcPts val="0"/>
                  </a:spcAft>
                </a:pPr>
                <a:endParaRPr lang="he-IL" sz="731" b="0">
                  <a:solidFill>
                    <a:prstClr val="white"/>
                  </a:solidFill>
                </a:endParaRPr>
              </a:p>
            </p:txBody>
          </p:sp>
          <p:sp>
            <p:nvSpPr>
              <p:cNvPr id="316" name="Rectangle 315"/>
              <p:cNvSpPr/>
              <p:nvPr/>
            </p:nvSpPr>
            <p:spPr>
              <a:xfrm rot="16200000" flipH="1">
                <a:off x="7133792" y="2076580"/>
                <a:ext cx="198819" cy="764212"/>
              </a:xfrm>
              <a:prstGeom prst="rect">
                <a:avLst/>
              </a:prstGeom>
              <a:solidFill>
                <a:srgbClr val="640000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7072" tIns="18537" rIns="37072" bIns="18537" numCol="1" spcCol="0" rtlCol="1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rtl="1" fontAlgn="auto">
                  <a:spcBef>
                    <a:spcPts val="0"/>
                  </a:spcBef>
                  <a:spcAft>
                    <a:spcPts val="0"/>
                  </a:spcAft>
                </a:pPr>
                <a:endParaRPr lang="he-IL" sz="731" b="0">
                  <a:solidFill>
                    <a:prstClr val="white"/>
                  </a:solidFill>
                </a:endParaRPr>
              </a:p>
            </p:txBody>
          </p:sp>
          <p:sp>
            <p:nvSpPr>
              <p:cNvPr id="317" name="Rectangle 316"/>
              <p:cNvSpPr/>
              <p:nvPr/>
            </p:nvSpPr>
            <p:spPr>
              <a:xfrm rot="16200000" flipH="1">
                <a:off x="7133792" y="2271233"/>
                <a:ext cx="198819" cy="764212"/>
              </a:xfrm>
              <a:prstGeom prst="rect">
                <a:avLst/>
              </a:prstGeom>
              <a:solidFill>
                <a:srgbClr val="640000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7072" tIns="18537" rIns="37072" bIns="18537" numCol="1" spcCol="0" rtlCol="1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rtl="1" fontAlgn="auto">
                  <a:spcBef>
                    <a:spcPts val="0"/>
                  </a:spcBef>
                  <a:spcAft>
                    <a:spcPts val="0"/>
                  </a:spcAft>
                </a:pPr>
                <a:endParaRPr lang="he-IL" sz="731" b="0">
                  <a:solidFill>
                    <a:prstClr val="white"/>
                  </a:solidFill>
                </a:endParaRPr>
              </a:p>
            </p:txBody>
          </p:sp>
          <p:sp>
            <p:nvSpPr>
              <p:cNvPr id="318" name="Rectangle 317"/>
              <p:cNvSpPr/>
              <p:nvPr/>
            </p:nvSpPr>
            <p:spPr>
              <a:xfrm rot="16200000" flipH="1">
                <a:off x="7133792" y="2465885"/>
                <a:ext cx="198819" cy="764212"/>
              </a:xfrm>
              <a:prstGeom prst="rect">
                <a:avLst/>
              </a:prstGeom>
              <a:solidFill>
                <a:srgbClr val="640000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7072" tIns="18537" rIns="37072" bIns="18537" numCol="1" spcCol="0" rtlCol="1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rtl="1" fontAlgn="auto">
                  <a:spcBef>
                    <a:spcPts val="0"/>
                  </a:spcBef>
                  <a:spcAft>
                    <a:spcPts val="0"/>
                  </a:spcAft>
                </a:pPr>
                <a:endParaRPr lang="he-IL" sz="731" b="0">
                  <a:solidFill>
                    <a:prstClr val="white"/>
                  </a:solidFill>
                </a:endParaRPr>
              </a:p>
            </p:txBody>
          </p:sp>
          <p:sp>
            <p:nvSpPr>
              <p:cNvPr id="319" name="Rectangle 318"/>
              <p:cNvSpPr/>
              <p:nvPr/>
            </p:nvSpPr>
            <p:spPr>
              <a:xfrm rot="16200000" flipH="1">
                <a:off x="7515898" y="2663848"/>
                <a:ext cx="198819" cy="764212"/>
              </a:xfrm>
              <a:prstGeom prst="rect">
                <a:avLst/>
              </a:prstGeom>
              <a:solidFill>
                <a:srgbClr val="640000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7072" tIns="18537" rIns="37072" bIns="18537" numCol="1" spcCol="0" rtlCol="1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rtl="1" fontAlgn="auto">
                  <a:spcBef>
                    <a:spcPts val="0"/>
                  </a:spcBef>
                  <a:spcAft>
                    <a:spcPts val="0"/>
                  </a:spcAft>
                </a:pPr>
                <a:endParaRPr lang="he-IL" sz="731" b="0">
                  <a:solidFill>
                    <a:prstClr val="white"/>
                  </a:solidFill>
                </a:endParaRPr>
              </a:p>
            </p:txBody>
          </p:sp>
          <p:sp>
            <p:nvSpPr>
              <p:cNvPr id="320" name="Rectangle 319"/>
              <p:cNvSpPr/>
              <p:nvPr/>
            </p:nvSpPr>
            <p:spPr>
              <a:xfrm rot="16200000" flipH="1">
                <a:off x="7515898" y="2858500"/>
                <a:ext cx="198819" cy="764212"/>
              </a:xfrm>
              <a:prstGeom prst="rect">
                <a:avLst/>
              </a:prstGeom>
              <a:solidFill>
                <a:srgbClr val="640000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7072" tIns="18537" rIns="37072" bIns="18537" numCol="1" spcCol="0" rtlCol="1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rtl="1" fontAlgn="auto">
                  <a:spcBef>
                    <a:spcPts val="0"/>
                  </a:spcBef>
                  <a:spcAft>
                    <a:spcPts val="0"/>
                  </a:spcAft>
                </a:pPr>
                <a:endParaRPr lang="he-IL" sz="731" b="0">
                  <a:solidFill>
                    <a:prstClr val="white"/>
                  </a:solidFill>
                </a:endParaRPr>
              </a:p>
            </p:txBody>
          </p:sp>
          <p:sp>
            <p:nvSpPr>
              <p:cNvPr id="321" name="Rectangle 320"/>
              <p:cNvSpPr/>
              <p:nvPr/>
            </p:nvSpPr>
            <p:spPr>
              <a:xfrm rot="16200000" flipH="1">
                <a:off x="7515898" y="3053153"/>
                <a:ext cx="198819" cy="764212"/>
              </a:xfrm>
              <a:prstGeom prst="rect">
                <a:avLst/>
              </a:prstGeom>
              <a:solidFill>
                <a:srgbClr val="640000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7072" tIns="18537" rIns="37072" bIns="18537" numCol="1" spcCol="0" rtlCol="1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rtl="1" fontAlgn="auto">
                  <a:spcBef>
                    <a:spcPts val="0"/>
                  </a:spcBef>
                  <a:spcAft>
                    <a:spcPts val="0"/>
                  </a:spcAft>
                </a:pPr>
                <a:endParaRPr lang="he-IL" sz="731" b="0">
                  <a:solidFill>
                    <a:prstClr val="white"/>
                  </a:solidFill>
                </a:endParaRPr>
              </a:p>
            </p:txBody>
          </p:sp>
          <p:sp>
            <p:nvSpPr>
              <p:cNvPr id="322" name="Rectangle 321"/>
              <p:cNvSpPr/>
              <p:nvPr/>
            </p:nvSpPr>
            <p:spPr>
              <a:xfrm rot="16200000" flipH="1">
                <a:off x="7898004" y="3251646"/>
                <a:ext cx="198819" cy="764212"/>
              </a:xfrm>
              <a:prstGeom prst="rect">
                <a:avLst/>
              </a:prstGeom>
              <a:solidFill>
                <a:srgbClr val="640000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7072" tIns="18537" rIns="37072" bIns="18537" numCol="1" spcCol="0" rtlCol="1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rtl="1" fontAlgn="auto">
                  <a:spcBef>
                    <a:spcPts val="0"/>
                  </a:spcBef>
                  <a:spcAft>
                    <a:spcPts val="0"/>
                  </a:spcAft>
                </a:pPr>
                <a:endParaRPr lang="he-IL" sz="731" b="0">
                  <a:solidFill>
                    <a:prstClr val="white"/>
                  </a:solidFill>
                </a:endParaRPr>
              </a:p>
            </p:txBody>
          </p:sp>
          <p:sp>
            <p:nvSpPr>
              <p:cNvPr id="323" name="Rectangle 322"/>
              <p:cNvSpPr/>
              <p:nvPr/>
            </p:nvSpPr>
            <p:spPr>
              <a:xfrm rot="16200000" flipH="1">
                <a:off x="7898004" y="3446299"/>
                <a:ext cx="198819" cy="764212"/>
              </a:xfrm>
              <a:prstGeom prst="rect">
                <a:avLst/>
              </a:prstGeom>
              <a:solidFill>
                <a:srgbClr val="640000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7072" tIns="18537" rIns="37072" bIns="18537" numCol="1" spcCol="0" rtlCol="1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rtl="1" fontAlgn="auto">
                  <a:spcBef>
                    <a:spcPts val="0"/>
                  </a:spcBef>
                  <a:spcAft>
                    <a:spcPts val="0"/>
                  </a:spcAft>
                </a:pPr>
                <a:endParaRPr lang="he-IL" sz="731" b="0">
                  <a:solidFill>
                    <a:prstClr val="white"/>
                  </a:solidFill>
                </a:endParaRPr>
              </a:p>
            </p:txBody>
          </p:sp>
          <p:sp>
            <p:nvSpPr>
              <p:cNvPr id="324" name="Rectangle 323"/>
              <p:cNvSpPr/>
              <p:nvPr/>
            </p:nvSpPr>
            <p:spPr>
              <a:xfrm rot="16200000" flipH="1">
                <a:off x="7898004" y="3640951"/>
                <a:ext cx="198819" cy="764212"/>
              </a:xfrm>
              <a:prstGeom prst="rect">
                <a:avLst/>
              </a:prstGeom>
              <a:solidFill>
                <a:srgbClr val="640000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7072" tIns="18537" rIns="37072" bIns="18537" numCol="1" spcCol="0" rtlCol="1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rtl="1" fontAlgn="auto">
                  <a:spcBef>
                    <a:spcPts val="0"/>
                  </a:spcBef>
                  <a:spcAft>
                    <a:spcPts val="0"/>
                  </a:spcAft>
                </a:pPr>
                <a:endParaRPr lang="he-IL" sz="731" b="0">
                  <a:solidFill>
                    <a:prstClr val="white"/>
                  </a:solidFill>
                </a:endParaRPr>
              </a:p>
            </p:txBody>
          </p:sp>
          <p:sp>
            <p:nvSpPr>
              <p:cNvPr id="325" name="Rectangle 324"/>
              <p:cNvSpPr/>
              <p:nvPr/>
            </p:nvSpPr>
            <p:spPr>
              <a:xfrm rot="16200000" flipH="1">
                <a:off x="8276446" y="3843750"/>
                <a:ext cx="198819" cy="764212"/>
              </a:xfrm>
              <a:prstGeom prst="rect">
                <a:avLst/>
              </a:prstGeom>
              <a:solidFill>
                <a:srgbClr val="640000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7072" tIns="18537" rIns="37072" bIns="18537" numCol="1" spcCol="0" rtlCol="1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rtl="1" fontAlgn="auto">
                  <a:spcBef>
                    <a:spcPts val="0"/>
                  </a:spcBef>
                  <a:spcAft>
                    <a:spcPts val="0"/>
                  </a:spcAft>
                </a:pPr>
                <a:endParaRPr lang="he-IL" sz="731" b="0">
                  <a:solidFill>
                    <a:prstClr val="white"/>
                  </a:solidFill>
                </a:endParaRPr>
              </a:p>
            </p:txBody>
          </p:sp>
          <p:sp>
            <p:nvSpPr>
              <p:cNvPr id="326" name="Rectangle 325"/>
              <p:cNvSpPr/>
              <p:nvPr/>
            </p:nvSpPr>
            <p:spPr>
              <a:xfrm rot="16200000" flipH="1">
                <a:off x="8276446" y="4038402"/>
                <a:ext cx="198819" cy="764212"/>
              </a:xfrm>
              <a:prstGeom prst="rect">
                <a:avLst/>
              </a:prstGeom>
              <a:solidFill>
                <a:srgbClr val="640000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7072" tIns="18537" rIns="37072" bIns="18537" numCol="1" spcCol="0" rtlCol="1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rtl="1" fontAlgn="auto">
                  <a:spcBef>
                    <a:spcPts val="0"/>
                  </a:spcBef>
                  <a:spcAft>
                    <a:spcPts val="0"/>
                  </a:spcAft>
                </a:pPr>
                <a:endParaRPr lang="he-IL" sz="731" b="0">
                  <a:solidFill>
                    <a:prstClr val="white"/>
                  </a:solidFill>
                </a:endParaRPr>
              </a:p>
            </p:txBody>
          </p:sp>
          <p:sp>
            <p:nvSpPr>
              <p:cNvPr id="327" name="Rectangle 326"/>
              <p:cNvSpPr/>
              <p:nvPr/>
            </p:nvSpPr>
            <p:spPr>
              <a:xfrm rot="16200000" flipH="1">
                <a:off x="8276446" y="4233054"/>
                <a:ext cx="198819" cy="764212"/>
              </a:xfrm>
              <a:prstGeom prst="rect">
                <a:avLst/>
              </a:prstGeom>
              <a:solidFill>
                <a:srgbClr val="640000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7072" tIns="18537" rIns="37072" bIns="18537" numCol="1" spcCol="0" rtlCol="1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rtl="1" fontAlgn="auto">
                  <a:spcBef>
                    <a:spcPts val="0"/>
                  </a:spcBef>
                  <a:spcAft>
                    <a:spcPts val="0"/>
                  </a:spcAft>
                </a:pPr>
                <a:endParaRPr lang="he-IL" sz="731" b="0">
                  <a:solidFill>
                    <a:prstClr val="white"/>
                  </a:solidFill>
                </a:endParaRPr>
              </a:p>
            </p:txBody>
          </p:sp>
          <p:sp>
            <p:nvSpPr>
              <p:cNvPr id="328" name="Rectangle 327"/>
              <p:cNvSpPr/>
              <p:nvPr/>
            </p:nvSpPr>
            <p:spPr>
              <a:xfrm rot="16200000" flipH="1">
                <a:off x="6377451" y="7353246"/>
                <a:ext cx="198819" cy="764212"/>
              </a:xfrm>
              <a:prstGeom prst="rect">
                <a:avLst/>
              </a:prstGeom>
              <a:solidFill>
                <a:srgbClr val="640000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7072" tIns="18537" rIns="37072" bIns="18537" numCol="1" spcCol="0" rtlCol="1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rtl="1" fontAlgn="auto">
                  <a:spcBef>
                    <a:spcPts val="0"/>
                  </a:spcBef>
                  <a:spcAft>
                    <a:spcPts val="0"/>
                  </a:spcAft>
                </a:pPr>
                <a:endParaRPr lang="he-IL" sz="731" b="0">
                  <a:solidFill>
                    <a:prstClr val="white"/>
                  </a:solidFill>
                </a:endParaRPr>
              </a:p>
            </p:txBody>
          </p:sp>
          <p:sp>
            <p:nvSpPr>
              <p:cNvPr id="329" name="Rectangle 328"/>
              <p:cNvSpPr/>
              <p:nvPr/>
            </p:nvSpPr>
            <p:spPr>
              <a:xfrm rot="16200000" flipH="1">
                <a:off x="6377451" y="7550020"/>
                <a:ext cx="198819" cy="764212"/>
              </a:xfrm>
              <a:prstGeom prst="rect">
                <a:avLst/>
              </a:prstGeom>
              <a:solidFill>
                <a:srgbClr val="640000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7072" tIns="18537" rIns="37072" bIns="18537" numCol="1" spcCol="0" rtlCol="1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rtl="1" fontAlgn="auto">
                  <a:spcBef>
                    <a:spcPts val="0"/>
                  </a:spcBef>
                  <a:spcAft>
                    <a:spcPts val="0"/>
                  </a:spcAft>
                </a:pPr>
                <a:endParaRPr lang="he-IL" sz="731" b="0">
                  <a:solidFill>
                    <a:prstClr val="white"/>
                  </a:solidFill>
                </a:endParaRPr>
              </a:p>
            </p:txBody>
          </p:sp>
          <p:sp>
            <p:nvSpPr>
              <p:cNvPr id="330" name="Rectangle 329"/>
              <p:cNvSpPr/>
              <p:nvPr/>
            </p:nvSpPr>
            <p:spPr>
              <a:xfrm rot="16200000" flipH="1">
                <a:off x="6377451" y="7746794"/>
                <a:ext cx="198819" cy="764212"/>
              </a:xfrm>
              <a:prstGeom prst="rect">
                <a:avLst/>
              </a:prstGeom>
              <a:solidFill>
                <a:srgbClr val="640000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7072" tIns="18537" rIns="37072" bIns="18537" numCol="1" spcCol="0" rtlCol="1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rtl="1" fontAlgn="auto">
                  <a:spcBef>
                    <a:spcPts val="0"/>
                  </a:spcBef>
                  <a:spcAft>
                    <a:spcPts val="0"/>
                  </a:spcAft>
                </a:pPr>
                <a:endParaRPr lang="he-IL" sz="731" b="0">
                  <a:solidFill>
                    <a:prstClr val="white"/>
                  </a:solidFill>
                </a:endParaRPr>
              </a:p>
            </p:txBody>
          </p:sp>
          <p:sp>
            <p:nvSpPr>
              <p:cNvPr id="331" name="Rectangle 330"/>
              <p:cNvSpPr/>
              <p:nvPr/>
            </p:nvSpPr>
            <p:spPr>
              <a:xfrm rot="16200000" flipH="1">
                <a:off x="7541092" y="4701886"/>
                <a:ext cx="6932227" cy="67986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7072" tIns="18537" rIns="37072" bIns="18537" numCol="1" spcCol="0" rtlCol="1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rtl="1" fontAlgn="auto">
                  <a:spcBef>
                    <a:spcPts val="0"/>
                  </a:spcBef>
                  <a:spcAft>
                    <a:spcPts val="0"/>
                  </a:spcAft>
                </a:pPr>
                <a:endParaRPr lang="he-IL" sz="731" b="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332" name="Rectangle 331"/>
              <p:cNvSpPr/>
              <p:nvPr/>
            </p:nvSpPr>
            <p:spPr>
              <a:xfrm rot="16200000" flipH="1">
                <a:off x="2652520" y="4697726"/>
                <a:ext cx="6935429" cy="67986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7072" tIns="18537" rIns="37072" bIns="18537" numCol="1" spcCol="0" rtlCol="1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rtl="1" fontAlgn="auto">
                  <a:spcBef>
                    <a:spcPts val="0"/>
                  </a:spcBef>
                  <a:spcAft>
                    <a:spcPts val="0"/>
                  </a:spcAft>
                </a:pPr>
                <a:endParaRPr lang="he-IL" sz="731" b="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333" name="Rectangle 332"/>
              <p:cNvSpPr/>
              <p:nvPr/>
            </p:nvSpPr>
            <p:spPr>
              <a:xfrm rot="16200000" flipH="1">
                <a:off x="8657150" y="4432979"/>
                <a:ext cx="198819" cy="764212"/>
              </a:xfrm>
              <a:prstGeom prst="rect">
                <a:avLst/>
              </a:prstGeom>
              <a:solidFill>
                <a:srgbClr val="640000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7072" tIns="18537" rIns="37072" bIns="18537" numCol="1" spcCol="0" rtlCol="1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rtl="1" fontAlgn="auto">
                  <a:spcBef>
                    <a:spcPts val="0"/>
                  </a:spcBef>
                  <a:spcAft>
                    <a:spcPts val="0"/>
                  </a:spcAft>
                </a:pPr>
                <a:endParaRPr lang="he-IL" sz="731" b="0">
                  <a:solidFill>
                    <a:prstClr val="white"/>
                  </a:solidFill>
                </a:endParaRPr>
              </a:p>
            </p:txBody>
          </p:sp>
          <p:sp>
            <p:nvSpPr>
              <p:cNvPr id="334" name="Rectangle 333"/>
              <p:cNvSpPr/>
              <p:nvPr/>
            </p:nvSpPr>
            <p:spPr>
              <a:xfrm rot="16200000" flipH="1">
                <a:off x="8657150" y="4627631"/>
                <a:ext cx="198819" cy="764212"/>
              </a:xfrm>
              <a:prstGeom prst="rect">
                <a:avLst/>
              </a:prstGeom>
              <a:solidFill>
                <a:srgbClr val="640000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7072" tIns="18537" rIns="37072" bIns="18537" numCol="1" spcCol="0" rtlCol="1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rtl="1" fontAlgn="auto">
                  <a:spcBef>
                    <a:spcPts val="0"/>
                  </a:spcBef>
                  <a:spcAft>
                    <a:spcPts val="0"/>
                  </a:spcAft>
                </a:pPr>
                <a:endParaRPr lang="he-IL" sz="731" b="0">
                  <a:solidFill>
                    <a:prstClr val="white"/>
                  </a:solidFill>
                </a:endParaRPr>
              </a:p>
            </p:txBody>
          </p:sp>
          <p:sp>
            <p:nvSpPr>
              <p:cNvPr id="335" name="Rectangle 334"/>
              <p:cNvSpPr/>
              <p:nvPr/>
            </p:nvSpPr>
            <p:spPr>
              <a:xfrm rot="16200000" flipH="1">
                <a:off x="8657150" y="4822283"/>
                <a:ext cx="198819" cy="764212"/>
              </a:xfrm>
              <a:prstGeom prst="rect">
                <a:avLst/>
              </a:prstGeom>
              <a:solidFill>
                <a:srgbClr val="640000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7072" tIns="18537" rIns="37072" bIns="18537" numCol="1" spcCol="0" rtlCol="1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rtl="1" fontAlgn="auto">
                  <a:spcBef>
                    <a:spcPts val="0"/>
                  </a:spcBef>
                  <a:spcAft>
                    <a:spcPts val="0"/>
                  </a:spcAft>
                </a:pPr>
                <a:endParaRPr lang="he-IL" sz="731" b="0">
                  <a:solidFill>
                    <a:prstClr val="white"/>
                  </a:solidFill>
                </a:endParaRPr>
              </a:p>
            </p:txBody>
          </p:sp>
          <p:sp>
            <p:nvSpPr>
              <p:cNvPr id="336" name="Rectangle 335"/>
              <p:cNvSpPr/>
              <p:nvPr/>
            </p:nvSpPr>
            <p:spPr>
              <a:xfrm rot="16200000" flipH="1">
                <a:off x="9039256" y="5026076"/>
                <a:ext cx="198819" cy="764212"/>
              </a:xfrm>
              <a:prstGeom prst="rect">
                <a:avLst/>
              </a:prstGeom>
              <a:solidFill>
                <a:srgbClr val="640000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7072" tIns="18537" rIns="37072" bIns="18537" numCol="1" spcCol="0" rtlCol="1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rtl="1" fontAlgn="auto">
                  <a:spcBef>
                    <a:spcPts val="0"/>
                  </a:spcBef>
                  <a:spcAft>
                    <a:spcPts val="0"/>
                  </a:spcAft>
                </a:pPr>
                <a:endParaRPr lang="he-IL" sz="731" b="0">
                  <a:solidFill>
                    <a:prstClr val="white"/>
                  </a:solidFill>
                </a:endParaRPr>
              </a:p>
            </p:txBody>
          </p:sp>
          <p:sp>
            <p:nvSpPr>
              <p:cNvPr id="337" name="Rectangle 336"/>
              <p:cNvSpPr/>
              <p:nvPr/>
            </p:nvSpPr>
            <p:spPr>
              <a:xfrm rot="16200000" flipH="1">
                <a:off x="9039256" y="5220729"/>
                <a:ext cx="198819" cy="764212"/>
              </a:xfrm>
              <a:prstGeom prst="rect">
                <a:avLst/>
              </a:prstGeom>
              <a:solidFill>
                <a:srgbClr val="640000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7072" tIns="18537" rIns="37072" bIns="18537" numCol="1" spcCol="0" rtlCol="1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rtl="1" fontAlgn="auto">
                  <a:spcBef>
                    <a:spcPts val="0"/>
                  </a:spcBef>
                  <a:spcAft>
                    <a:spcPts val="0"/>
                  </a:spcAft>
                </a:pPr>
                <a:endParaRPr lang="he-IL" sz="731" b="0">
                  <a:solidFill>
                    <a:prstClr val="white"/>
                  </a:solidFill>
                </a:endParaRPr>
              </a:p>
            </p:txBody>
          </p:sp>
          <p:sp>
            <p:nvSpPr>
              <p:cNvPr id="338" name="Rectangle 337"/>
              <p:cNvSpPr/>
              <p:nvPr/>
            </p:nvSpPr>
            <p:spPr>
              <a:xfrm rot="16200000" flipH="1">
                <a:off x="9039256" y="5415381"/>
                <a:ext cx="198819" cy="764212"/>
              </a:xfrm>
              <a:prstGeom prst="rect">
                <a:avLst/>
              </a:prstGeom>
              <a:solidFill>
                <a:srgbClr val="640000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7072" tIns="18537" rIns="37072" bIns="18537" numCol="1" spcCol="0" rtlCol="1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rtl="1" fontAlgn="auto">
                  <a:spcBef>
                    <a:spcPts val="0"/>
                  </a:spcBef>
                  <a:spcAft>
                    <a:spcPts val="0"/>
                  </a:spcAft>
                </a:pPr>
                <a:endParaRPr lang="he-IL" sz="731" b="0">
                  <a:solidFill>
                    <a:prstClr val="white"/>
                  </a:solidFill>
                </a:endParaRPr>
              </a:p>
            </p:txBody>
          </p:sp>
          <p:sp>
            <p:nvSpPr>
              <p:cNvPr id="339" name="Rectangle 338"/>
              <p:cNvSpPr/>
              <p:nvPr/>
            </p:nvSpPr>
            <p:spPr>
              <a:xfrm rot="16200000" flipH="1">
                <a:off x="9421362" y="5608682"/>
                <a:ext cx="198819" cy="764212"/>
              </a:xfrm>
              <a:prstGeom prst="rect">
                <a:avLst/>
              </a:prstGeom>
              <a:solidFill>
                <a:srgbClr val="640000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7072" tIns="18537" rIns="37072" bIns="18537" numCol="1" spcCol="0" rtlCol="1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rtl="1" fontAlgn="auto">
                  <a:spcBef>
                    <a:spcPts val="0"/>
                  </a:spcBef>
                  <a:spcAft>
                    <a:spcPts val="0"/>
                  </a:spcAft>
                </a:pPr>
                <a:endParaRPr lang="he-IL" sz="731" b="0">
                  <a:solidFill>
                    <a:prstClr val="white"/>
                  </a:solidFill>
                </a:endParaRPr>
              </a:p>
            </p:txBody>
          </p:sp>
          <p:sp>
            <p:nvSpPr>
              <p:cNvPr id="340" name="Rectangle 339"/>
              <p:cNvSpPr/>
              <p:nvPr/>
            </p:nvSpPr>
            <p:spPr>
              <a:xfrm rot="16200000" flipH="1">
                <a:off x="9421362" y="5803334"/>
                <a:ext cx="198819" cy="764212"/>
              </a:xfrm>
              <a:prstGeom prst="rect">
                <a:avLst/>
              </a:prstGeom>
              <a:solidFill>
                <a:srgbClr val="640000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7072" tIns="18537" rIns="37072" bIns="18537" numCol="1" spcCol="0" rtlCol="1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rtl="1" fontAlgn="auto">
                  <a:spcBef>
                    <a:spcPts val="0"/>
                  </a:spcBef>
                  <a:spcAft>
                    <a:spcPts val="0"/>
                  </a:spcAft>
                </a:pPr>
                <a:endParaRPr lang="he-IL" sz="731" b="0">
                  <a:solidFill>
                    <a:prstClr val="white"/>
                  </a:solidFill>
                </a:endParaRPr>
              </a:p>
            </p:txBody>
          </p:sp>
          <p:sp>
            <p:nvSpPr>
              <p:cNvPr id="341" name="Rectangle 340"/>
              <p:cNvSpPr/>
              <p:nvPr/>
            </p:nvSpPr>
            <p:spPr>
              <a:xfrm rot="16200000" flipH="1">
                <a:off x="9421362" y="5997987"/>
                <a:ext cx="198819" cy="764212"/>
              </a:xfrm>
              <a:prstGeom prst="rect">
                <a:avLst/>
              </a:prstGeom>
              <a:solidFill>
                <a:srgbClr val="640000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7072" tIns="18537" rIns="37072" bIns="18537" numCol="1" spcCol="0" rtlCol="1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rtl="1" fontAlgn="auto">
                  <a:spcBef>
                    <a:spcPts val="0"/>
                  </a:spcBef>
                  <a:spcAft>
                    <a:spcPts val="0"/>
                  </a:spcAft>
                </a:pPr>
                <a:endParaRPr lang="he-IL" sz="731" b="0">
                  <a:solidFill>
                    <a:prstClr val="white"/>
                  </a:solidFill>
                </a:endParaRPr>
              </a:p>
            </p:txBody>
          </p:sp>
          <p:sp>
            <p:nvSpPr>
              <p:cNvPr id="342" name="Rectangle 341"/>
              <p:cNvSpPr/>
              <p:nvPr/>
            </p:nvSpPr>
            <p:spPr>
              <a:xfrm rot="16200000" flipH="1">
                <a:off x="9803468" y="6191489"/>
                <a:ext cx="198819" cy="764212"/>
              </a:xfrm>
              <a:prstGeom prst="rect">
                <a:avLst/>
              </a:prstGeom>
              <a:solidFill>
                <a:srgbClr val="640000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7072" tIns="18537" rIns="37072" bIns="18537" numCol="1" spcCol="0" rtlCol="1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rtl="1" fontAlgn="auto">
                  <a:spcBef>
                    <a:spcPts val="0"/>
                  </a:spcBef>
                  <a:spcAft>
                    <a:spcPts val="0"/>
                  </a:spcAft>
                </a:pPr>
                <a:endParaRPr lang="he-IL" sz="731" b="0">
                  <a:solidFill>
                    <a:prstClr val="white"/>
                  </a:solidFill>
                </a:endParaRPr>
              </a:p>
            </p:txBody>
          </p:sp>
          <p:sp>
            <p:nvSpPr>
              <p:cNvPr id="343" name="Rectangle 342"/>
              <p:cNvSpPr/>
              <p:nvPr/>
            </p:nvSpPr>
            <p:spPr>
              <a:xfrm rot="16200000" flipH="1">
                <a:off x="9803468" y="6386141"/>
                <a:ext cx="198819" cy="764212"/>
              </a:xfrm>
              <a:prstGeom prst="rect">
                <a:avLst/>
              </a:prstGeom>
              <a:solidFill>
                <a:srgbClr val="640000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7072" tIns="18537" rIns="37072" bIns="18537" numCol="1" spcCol="0" rtlCol="1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rtl="1" fontAlgn="auto">
                  <a:spcBef>
                    <a:spcPts val="0"/>
                  </a:spcBef>
                  <a:spcAft>
                    <a:spcPts val="0"/>
                  </a:spcAft>
                </a:pPr>
                <a:endParaRPr lang="he-IL" sz="731" b="0">
                  <a:solidFill>
                    <a:prstClr val="white"/>
                  </a:solidFill>
                </a:endParaRPr>
              </a:p>
            </p:txBody>
          </p:sp>
          <p:sp>
            <p:nvSpPr>
              <p:cNvPr id="344" name="Rectangle 343"/>
              <p:cNvSpPr/>
              <p:nvPr/>
            </p:nvSpPr>
            <p:spPr>
              <a:xfrm rot="16200000" flipH="1">
                <a:off x="9803468" y="6580793"/>
                <a:ext cx="198819" cy="764212"/>
              </a:xfrm>
              <a:prstGeom prst="rect">
                <a:avLst/>
              </a:prstGeom>
              <a:solidFill>
                <a:srgbClr val="640000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7072" tIns="18537" rIns="37072" bIns="18537" numCol="1" spcCol="0" rtlCol="1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rtl="1" fontAlgn="auto">
                  <a:spcBef>
                    <a:spcPts val="0"/>
                  </a:spcBef>
                  <a:spcAft>
                    <a:spcPts val="0"/>
                  </a:spcAft>
                </a:pPr>
                <a:endParaRPr lang="he-IL" sz="731" b="0">
                  <a:solidFill>
                    <a:prstClr val="white"/>
                  </a:solidFill>
                </a:endParaRPr>
              </a:p>
            </p:txBody>
          </p:sp>
          <p:sp>
            <p:nvSpPr>
              <p:cNvPr id="345" name="Rectangle 344"/>
              <p:cNvSpPr/>
              <p:nvPr/>
            </p:nvSpPr>
            <p:spPr>
              <a:xfrm rot="16200000" flipH="1">
                <a:off x="10181910" y="6774978"/>
                <a:ext cx="198819" cy="764212"/>
              </a:xfrm>
              <a:prstGeom prst="rect">
                <a:avLst/>
              </a:prstGeom>
              <a:solidFill>
                <a:srgbClr val="640000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7072" tIns="18537" rIns="37072" bIns="18537" numCol="1" spcCol="0" rtlCol="1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rtl="1" fontAlgn="auto">
                  <a:spcBef>
                    <a:spcPts val="0"/>
                  </a:spcBef>
                  <a:spcAft>
                    <a:spcPts val="0"/>
                  </a:spcAft>
                </a:pPr>
                <a:endParaRPr lang="he-IL" sz="731" b="0">
                  <a:solidFill>
                    <a:prstClr val="white"/>
                  </a:solidFill>
                </a:endParaRPr>
              </a:p>
            </p:txBody>
          </p:sp>
          <p:sp>
            <p:nvSpPr>
              <p:cNvPr id="346" name="Rectangle 345"/>
              <p:cNvSpPr/>
              <p:nvPr/>
            </p:nvSpPr>
            <p:spPr>
              <a:xfrm rot="16200000" flipH="1">
                <a:off x="10181910" y="6969631"/>
                <a:ext cx="198819" cy="764212"/>
              </a:xfrm>
              <a:prstGeom prst="rect">
                <a:avLst/>
              </a:prstGeom>
              <a:solidFill>
                <a:srgbClr val="640000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7072" tIns="18537" rIns="37072" bIns="18537" numCol="1" spcCol="0" rtlCol="1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rtl="1" fontAlgn="auto">
                  <a:spcBef>
                    <a:spcPts val="0"/>
                  </a:spcBef>
                  <a:spcAft>
                    <a:spcPts val="0"/>
                  </a:spcAft>
                </a:pPr>
                <a:endParaRPr lang="he-IL" sz="731" b="0">
                  <a:solidFill>
                    <a:prstClr val="white"/>
                  </a:solidFill>
                </a:endParaRPr>
              </a:p>
            </p:txBody>
          </p:sp>
          <p:sp>
            <p:nvSpPr>
              <p:cNvPr id="347" name="Rectangle 346"/>
              <p:cNvSpPr/>
              <p:nvPr/>
            </p:nvSpPr>
            <p:spPr>
              <a:xfrm rot="16200000" flipH="1">
                <a:off x="10181910" y="7164283"/>
                <a:ext cx="198819" cy="764212"/>
              </a:xfrm>
              <a:prstGeom prst="rect">
                <a:avLst/>
              </a:prstGeom>
              <a:solidFill>
                <a:srgbClr val="640000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7072" tIns="18537" rIns="37072" bIns="18537" numCol="1" spcCol="0" rtlCol="1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rtl="1" fontAlgn="auto">
                  <a:spcBef>
                    <a:spcPts val="0"/>
                  </a:spcBef>
                  <a:spcAft>
                    <a:spcPts val="0"/>
                  </a:spcAft>
                </a:pPr>
                <a:endParaRPr lang="he-IL" sz="731" b="0">
                  <a:solidFill>
                    <a:prstClr val="white"/>
                  </a:solidFill>
                </a:endParaRPr>
              </a:p>
            </p:txBody>
          </p:sp>
          <p:sp>
            <p:nvSpPr>
              <p:cNvPr id="348" name="Rectangle 347"/>
              <p:cNvSpPr/>
              <p:nvPr/>
            </p:nvSpPr>
            <p:spPr>
              <a:xfrm rot="16200000" flipH="1">
                <a:off x="5336442" y="2901325"/>
                <a:ext cx="6459533" cy="419443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7072" tIns="18537" rIns="37072" bIns="18537" numCol="1" spcCol="0" rtlCol="1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rtl="1" fontAlgn="auto">
                  <a:spcBef>
                    <a:spcPts val="0"/>
                  </a:spcBef>
                  <a:spcAft>
                    <a:spcPts val="0"/>
                  </a:spcAft>
                </a:pPr>
                <a:endParaRPr lang="he-IL" sz="731" b="0">
                  <a:solidFill>
                    <a:prstClr val="white"/>
                  </a:solidFill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0" name="TextBox 389"/>
                <p:cNvSpPr txBox="1"/>
                <p:nvPr/>
              </p:nvSpPr>
              <p:spPr>
                <a:xfrm>
                  <a:off x="4783851" y="3047431"/>
                  <a:ext cx="446944" cy="369332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pPr algn="r"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b="0" i="1">
                                <a:solidFill>
                                  <a:prstClr val="white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1800" b="0" i="1">
                                <a:solidFill>
                                  <a:prstClr val="white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1800" b="0" i="1">
                                <a:solidFill>
                                  <a:prstClr val="white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sz="1800" b="0" i="1">
                                <a:solidFill>
                                  <a:prstClr val="white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1800" b="0" i="1">
                                <a:solidFill>
                                  <a:prstClr val="white"/>
                                </a:solidFill>
                                <a:latin typeface="Cambria Math"/>
                              </a:rPr>
                              <m:t>𝑚</m:t>
                            </m:r>
                          </m:e>
                          <m:sub>
                            <m:r>
                              <a:rPr lang="en-US" sz="1800" b="0" i="1">
                                <a:solidFill>
                                  <a:prstClr val="white"/>
                                </a:solidFill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he-IL" sz="1800" b="0" dirty="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</mc:Choice>
          <mc:Fallback xmlns="">
            <p:sp>
              <p:nvSpPr>
                <p:cNvPr id="390" name="TextBox 38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83851" y="3047431"/>
                  <a:ext cx="446944" cy="369332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r="-50685" b="-1667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1" name="TextBox 390"/>
                <p:cNvSpPr txBox="1"/>
                <p:nvPr/>
              </p:nvSpPr>
              <p:spPr>
                <a:xfrm>
                  <a:off x="5406843" y="2801029"/>
                  <a:ext cx="219055" cy="369332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pPr algn="r"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b="0" i="1">
                                <a:solidFill>
                                  <a:prstClr val="white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1800" b="0" i="1">
                                <a:solidFill>
                                  <a:prstClr val="white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sz="1800" b="0" i="1">
                                <a:solidFill>
                                  <a:prstClr val="white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he-IL" sz="1800" b="0" dirty="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</mc:Choice>
          <mc:Fallback xmlns="">
            <p:sp>
              <p:nvSpPr>
                <p:cNvPr id="391" name="TextBox 39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06843" y="2801029"/>
                  <a:ext cx="219055" cy="369332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r="-100000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9" name="TextBox 398"/>
                <p:cNvSpPr txBox="1"/>
                <p:nvPr/>
              </p:nvSpPr>
              <p:spPr>
                <a:xfrm>
                  <a:off x="5433731" y="2435670"/>
                  <a:ext cx="2378855" cy="400110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pPr algn="r"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>
                                <a:solidFill>
                                  <a:prstClr val="white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>
                                <a:solidFill>
                                  <a:prstClr val="white"/>
                                </a:solidFill>
                                <a:latin typeface="Cambria Math" panose="02040503050406030204" pitchFamily="18" charset="0"/>
                              </a:rPr>
                              <m:t>𝐃</m:t>
                            </m:r>
                          </m:e>
                          <m:sub>
                            <m:r>
                              <a:rPr lang="en-US" sz="2000" b="0">
                                <a:solidFill>
                                  <a:prstClr val="white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sSup>
                          <m:sSupPr>
                            <m:ctrlPr>
                              <a:rPr lang="en-US" sz="2000" i="1">
                                <a:solidFill>
                                  <a:prstClr val="white"/>
                                </a:solidFill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prstClr val="white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ℝ</m:t>
                            </m:r>
                          </m:e>
                          <m:sup>
                            <m:r>
                              <a:rPr lang="en-US" sz="2000" b="0" i="1">
                                <a:solidFill>
                                  <a:prstClr val="white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  <m:sSub>
                              <m:sSubPr>
                                <m:ctrlPr>
                                  <a:rPr lang="en-US" sz="2000" b="0" i="1">
                                    <a:solidFill>
                                      <a:prstClr val="white"/>
                                    </a:solidFill>
                                    <a:latin typeface="Cambria Math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>
                                    <a:solidFill>
                                      <a:prstClr val="white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sz="2000" b="0" i="1">
                                    <a:solidFill>
                                      <a:prstClr val="white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000" b="0" i="1">
                                <a:solidFill>
                                  <a:prstClr val="white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×</m:t>
                            </m:r>
                            <m:r>
                              <a:rPr lang="en-US" sz="2000" b="0" i="1">
                                <a:solidFill>
                                  <a:prstClr val="white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  <m:sSub>
                              <m:sSubPr>
                                <m:ctrlPr>
                                  <a:rPr lang="en-US" sz="2000" b="0" i="1">
                                    <a:solidFill>
                                      <a:prstClr val="white"/>
                                    </a:solidFill>
                                    <a:latin typeface="Cambria Math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>
                                    <a:solidFill>
                                      <a:prstClr val="white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sz="2000" b="0" i="1">
                                    <a:solidFill>
                                      <a:prstClr val="white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sup>
                        </m:sSup>
                      </m:oMath>
                    </m:oMathPara>
                  </a14:m>
                  <a:endParaRPr lang="he-IL" sz="2000" dirty="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</mc:Choice>
          <mc:Fallback xmlns="">
            <p:sp>
              <p:nvSpPr>
                <p:cNvPr id="399" name="TextBox 39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33731" y="2435670"/>
                  <a:ext cx="2378855" cy="400110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b="-4615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1" name="TextBox 400"/>
                <p:cNvSpPr txBox="1"/>
                <p:nvPr/>
              </p:nvSpPr>
              <p:spPr>
                <a:xfrm>
                  <a:off x="5699696" y="3886839"/>
                  <a:ext cx="246904" cy="369332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pPr algn="r"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b="0" i="1">
                                <a:solidFill>
                                  <a:prstClr val="white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1800" b="0" i="1">
                                <a:solidFill>
                                  <a:prstClr val="white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sz="1800" b="0" i="1">
                                <a:solidFill>
                                  <a:prstClr val="white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he-IL" sz="1200" b="0" i="1" dirty="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</mc:Choice>
          <mc:Fallback xmlns="">
            <p:sp>
              <p:nvSpPr>
                <p:cNvPr id="401" name="TextBox 40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99696" y="3886839"/>
                  <a:ext cx="246904" cy="369332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 r="-77500" b="-1667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02" name="Straight Connector 401"/>
            <p:cNvCxnSpPr>
              <a:stCxn id="325" idx="2"/>
              <a:endCxn id="403" idx="2"/>
            </p:cNvCxnSpPr>
            <p:nvPr/>
          </p:nvCxnSpPr>
          <p:spPr>
            <a:xfrm flipH="1" flipV="1">
              <a:off x="6225087" y="4185317"/>
              <a:ext cx="333321" cy="105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3" name="Left Brace 402"/>
            <p:cNvSpPr/>
            <p:nvPr/>
          </p:nvSpPr>
          <p:spPr>
            <a:xfrm>
              <a:off x="6172440" y="4018454"/>
              <a:ext cx="52647" cy="166863"/>
            </a:xfrm>
            <a:prstGeom prst="leftBrace">
              <a:avLst>
                <a:gd name="adj1" fmla="val 60766"/>
                <a:gd name="adj2" fmla="val 50000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rtl="1" fontAlgn="auto">
                <a:spcBef>
                  <a:spcPts val="0"/>
                </a:spcBef>
                <a:spcAft>
                  <a:spcPts val="0"/>
                </a:spcAft>
              </a:pPr>
              <a:endParaRPr lang="he-IL" sz="911" b="0">
                <a:solidFill>
                  <a:prstClr val="white"/>
                </a:solidFill>
              </a:endParaRPr>
            </a:p>
          </p:txBody>
        </p:sp>
        <p:sp>
          <p:nvSpPr>
            <p:cNvPr id="406" name="Equal 405"/>
            <p:cNvSpPr/>
            <p:nvPr/>
          </p:nvSpPr>
          <p:spPr>
            <a:xfrm>
              <a:off x="4881255" y="3958378"/>
              <a:ext cx="283738" cy="283738"/>
            </a:xfrm>
            <a:prstGeom prst="mathEqual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rtl="1" fontAlgn="auto">
                <a:spcBef>
                  <a:spcPts val="0"/>
                </a:spcBef>
                <a:spcAft>
                  <a:spcPts val="0"/>
                </a:spcAft>
              </a:pPr>
              <a:endParaRPr lang="he-IL" sz="911" b="0">
                <a:solidFill>
                  <a:prstClr val="white"/>
                </a:solidFill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939501" y="2361239"/>
            <a:ext cx="1648126" cy="2625414"/>
            <a:chOff x="3822538" y="2435670"/>
            <a:chExt cx="1648126" cy="262541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9" name="TextBox 388"/>
                <p:cNvSpPr txBox="1"/>
                <p:nvPr/>
              </p:nvSpPr>
              <p:spPr>
                <a:xfrm>
                  <a:off x="3822538" y="2435670"/>
                  <a:ext cx="1648126" cy="400110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pPr algn="r"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>
                                <a:solidFill>
                                  <a:prstClr val="white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>
                                <a:solidFill>
                                  <a:prstClr val="white"/>
                                </a:solidFill>
                                <a:latin typeface="Cambria Math" panose="02040503050406030204" pitchFamily="18" charset="0"/>
                              </a:rPr>
                              <m:t>𝚪</m:t>
                            </m:r>
                          </m:e>
                          <m:sub>
                            <m:r>
                              <a:rPr lang="en-US" sz="2000" b="0">
                                <a:solidFill>
                                  <a:prstClr val="white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sSup>
                          <m:sSupPr>
                            <m:ctrlPr>
                              <a:rPr lang="en-US" sz="2000" i="1">
                                <a:solidFill>
                                  <a:prstClr val="white"/>
                                </a:solidFill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prstClr val="white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ℝ</m:t>
                            </m:r>
                          </m:e>
                          <m:sup>
                            <m:r>
                              <a:rPr lang="en-US" sz="2000" b="0" i="1">
                                <a:solidFill>
                                  <a:prstClr val="white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  <m:sSub>
                              <m:sSubPr>
                                <m:ctrlPr>
                                  <a:rPr lang="en-US" sz="2000" b="0" i="1">
                                    <a:solidFill>
                                      <a:prstClr val="white"/>
                                    </a:solidFill>
                                    <a:latin typeface="Cambria Math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>
                                    <a:solidFill>
                                      <a:prstClr val="white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sz="2000" b="0" i="1">
                                    <a:solidFill>
                                      <a:prstClr val="white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sup>
                        </m:sSup>
                      </m:oMath>
                    </m:oMathPara>
                  </a14:m>
                  <a:endParaRPr lang="he-IL" sz="2000" dirty="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</mc:Choice>
          <mc:Fallback xmlns="">
            <p:sp>
              <p:nvSpPr>
                <p:cNvPr id="389" name="TextBox 38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22538" y="2435670"/>
                  <a:ext cx="1648126" cy="400110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 b="-3077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07" name="Rectangle 406"/>
            <p:cNvSpPr/>
            <p:nvPr/>
          </p:nvSpPr>
          <p:spPr>
            <a:xfrm rot="5400000">
              <a:off x="3605483" y="4061219"/>
              <a:ext cx="1921673" cy="7805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7072" tIns="18537" rIns="37072" bIns="18537" numCol="1" spcCol="0" rtlCol="1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rtl="1" fontAlgn="auto">
                <a:spcBef>
                  <a:spcPts val="0"/>
                </a:spcBef>
                <a:spcAft>
                  <a:spcPts val="0"/>
                </a:spcAft>
              </a:pPr>
              <a:endParaRPr lang="he-IL" sz="911" b="0">
                <a:solidFill>
                  <a:prstClr val="white"/>
                </a:solidFill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2829422" y="1093637"/>
            <a:ext cx="1554517" cy="2681361"/>
            <a:chOff x="2829422" y="1093637"/>
            <a:chExt cx="1554517" cy="268136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7" name="TextBox 386"/>
                <p:cNvSpPr txBox="1"/>
                <p:nvPr/>
              </p:nvSpPr>
              <p:spPr>
                <a:xfrm>
                  <a:off x="2829422" y="1093637"/>
                  <a:ext cx="1554517" cy="400110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pPr algn="r"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>
                                <a:solidFill>
                                  <a:prstClr val="white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>
                                <a:solidFill>
                                  <a:prstClr val="white"/>
                                </a:solidFill>
                                <a:latin typeface="Cambria Math" panose="02040503050406030204" pitchFamily="18" charset="0"/>
                              </a:rPr>
                              <m:t>𝚪</m:t>
                            </m:r>
                          </m:e>
                          <m:sub>
                            <m:r>
                              <a:rPr lang="en-US" sz="2000" b="0">
                                <a:solidFill>
                                  <a:prstClr val="white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sSup>
                          <m:sSupPr>
                            <m:ctrlPr>
                              <a:rPr lang="en-US" sz="2000" i="1">
                                <a:solidFill>
                                  <a:prstClr val="white"/>
                                </a:solidFill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prstClr val="white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ℝ</m:t>
                            </m:r>
                          </m:e>
                          <m:sup>
                            <m:r>
                              <a:rPr lang="en-US" sz="2000" b="0" i="1">
                                <a:solidFill>
                                  <a:prstClr val="white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  <m:sSub>
                              <m:sSubPr>
                                <m:ctrlPr>
                                  <a:rPr lang="en-US" sz="2000" b="0" i="1">
                                    <a:solidFill>
                                      <a:prstClr val="white"/>
                                    </a:solidFill>
                                    <a:latin typeface="Cambria Math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>
                                    <a:solidFill>
                                      <a:prstClr val="white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sz="2000" b="0" i="1">
                                    <a:solidFill>
                                      <a:prstClr val="white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sup>
                        </m:sSup>
                      </m:oMath>
                    </m:oMathPara>
                  </a14:m>
                  <a:endParaRPr lang="he-IL" sz="2000" dirty="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</mc:Choice>
          <mc:Fallback xmlns="">
            <p:sp>
              <p:nvSpPr>
                <p:cNvPr id="387" name="TextBox 38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29422" y="1093637"/>
                  <a:ext cx="1554517" cy="400110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 b="-3030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08" name="Rectangle 407"/>
            <p:cNvSpPr/>
            <p:nvPr/>
          </p:nvSpPr>
          <p:spPr>
            <a:xfrm rot="5400000">
              <a:off x="2455640" y="2775133"/>
              <a:ext cx="1921673" cy="7805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7072" tIns="18537" rIns="37072" bIns="18537" numCol="1" spcCol="0" rtlCol="1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rtl="1" fontAlgn="auto">
                <a:spcBef>
                  <a:spcPts val="0"/>
                </a:spcBef>
                <a:spcAft>
                  <a:spcPts val="0"/>
                </a:spcAft>
              </a:pPr>
              <a:endParaRPr lang="he-IL" sz="911" b="0">
                <a:solidFill>
                  <a:prstClr val="white"/>
                </a:solidFill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7724671" y="2361239"/>
            <a:ext cx="1601328" cy="3647969"/>
            <a:chOff x="7607708" y="2435670"/>
            <a:chExt cx="1601328" cy="364796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0" name="TextBox 399"/>
                <p:cNvSpPr txBox="1"/>
                <p:nvPr/>
              </p:nvSpPr>
              <p:spPr>
                <a:xfrm>
                  <a:off x="7607708" y="2435670"/>
                  <a:ext cx="1601328" cy="400110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pPr algn="r"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>
                                <a:solidFill>
                                  <a:prstClr val="white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>
                                <a:solidFill>
                                  <a:prstClr val="white"/>
                                </a:solidFill>
                                <a:latin typeface="Cambria Math" panose="02040503050406030204" pitchFamily="18" charset="0"/>
                              </a:rPr>
                              <m:t>𝚪</m:t>
                            </m:r>
                          </m:e>
                          <m:sub>
                            <m:r>
                              <a:rPr lang="en-US" sz="2000" b="0">
                                <a:solidFill>
                                  <a:prstClr val="white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sSup>
                          <m:sSupPr>
                            <m:ctrlPr>
                              <a:rPr lang="en-US" sz="2000" i="1">
                                <a:solidFill>
                                  <a:prstClr val="white"/>
                                </a:solidFill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prstClr val="white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ℝ</m:t>
                            </m:r>
                          </m:e>
                          <m:sup>
                            <m:r>
                              <a:rPr lang="en-US" sz="2000" b="0" i="1">
                                <a:solidFill>
                                  <a:prstClr val="white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  <m:sSub>
                              <m:sSubPr>
                                <m:ctrlPr>
                                  <a:rPr lang="en-US" sz="2000" b="0" i="1">
                                    <a:solidFill>
                                      <a:prstClr val="white"/>
                                    </a:solidFill>
                                    <a:latin typeface="Cambria Math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>
                                    <a:solidFill>
                                      <a:prstClr val="white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sz="2000" b="0" i="1">
                                    <a:solidFill>
                                      <a:prstClr val="white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sup>
                        </m:sSup>
                      </m:oMath>
                    </m:oMathPara>
                  </a14:m>
                  <a:endParaRPr lang="he-IL" sz="2000" dirty="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</mc:Choice>
          <mc:Fallback xmlns="">
            <p:sp>
              <p:nvSpPr>
                <p:cNvPr id="400" name="TextBox 39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07708" y="2435670"/>
                  <a:ext cx="1601328" cy="400110"/>
                </a:xfrm>
                <a:prstGeom prst="rect">
                  <a:avLst/>
                </a:prstGeom>
                <a:blipFill rotWithShape="0">
                  <a:blip r:embed="rId15"/>
                  <a:stretch>
                    <a:fillRect b="-4615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09" name="Rectangle 408"/>
            <p:cNvSpPr/>
            <p:nvPr/>
          </p:nvSpPr>
          <p:spPr>
            <a:xfrm rot="5400000">
              <a:off x="7153078" y="4567778"/>
              <a:ext cx="2954292" cy="7743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7072" tIns="18537" rIns="37072" bIns="18537" numCol="1" spcCol="0" rtlCol="1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rtl="1" fontAlgn="auto">
                <a:spcBef>
                  <a:spcPts val="0"/>
                </a:spcBef>
                <a:spcAft>
                  <a:spcPts val="0"/>
                </a:spcAft>
              </a:pPr>
              <a:endParaRPr lang="he-IL" sz="911" b="0">
                <a:solidFill>
                  <a:prstClr val="white"/>
                </a:solidFill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19541" y="3076506"/>
            <a:ext cx="3185456" cy="193899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b="0" dirty="0">
                <a:solidFill>
                  <a:prstClr val="white"/>
                </a:solidFill>
                <a:latin typeface="Calibri" panose="020F0502020204030204"/>
              </a:rPr>
              <a:t>Convolutional sparsity (CSC) assumes an inherent structure is present in natural signals</a:t>
            </a:r>
            <a:endParaRPr lang="he-IL" b="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4683282" y="1099147"/>
            <a:ext cx="4175997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</a:pPr>
            <a:r>
              <a:rPr lang="en-US" b="0" dirty="0">
                <a:solidFill>
                  <a:prstClr val="white"/>
                </a:solidFill>
                <a:latin typeface="Calibri" panose="020F0502020204030204"/>
              </a:rPr>
              <a:t>We propose to impose the same structure on the representations </a:t>
            </a:r>
            <a:r>
              <a:rPr lang="en-US" b="0" dirty="0">
                <a:solidFill>
                  <a:srgbClr val="FFC000"/>
                </a:solidFill>
                <a:latin typeface="Calibri" panose="020F0502020204030204"/>
              </a:rPr>
              <a:t>themselves</a:t>
            </a:r>
            <a:endParaRPr lang="he-IL" b="0" dirty="0">
              <a:solidFill>
                <a:srgbClr val="FFC000"/>
              </a:solidFill>
              <a:latin typeface="Calibri" panose="020F0502020204030204"/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3733284" y="1614244"/>
            <a:ext cx="0" cy="4259357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2723290" y="5318423"/>
            <a:ext cx="4549856" cy="5977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rtl="1" fontAlgn="auto">
              <a:spcBef>
                <a:spcPts val="0"/>
              </a:spcBef>
              <a:spcAft>
                <a:spcPts val="0"/>
              </a:spcAft>
            </a:pPr>
            <a:r>
              <a:rPr lang="en-US" sz="3200" dirty="0">
                <a:solidFill>
                  <a:prstClr val="white"/>
                </a:solidFill>
              </a:rPr>
              <a:t>Multi-Layer CSC (ML-CSC)</a:t>
            </a:r>
            <a:endParaRPr lang="he-IL" sz="3200" dirty="0">
              <a:solidFill>
                <a:prstClr val="white"/>
              </a:solidFill>
            </a:endParaRPr>
          </a:p>
        </p:txBody>
      </p:sp>
      <p:sp>
        <p:nvSpPr>
          <p:cNvPr id="108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7113588" y="6248500"/>
            <a:ext cx="1905000" cy="457200"/>
          </a:xfrm>
          <a:noFill/>
        </p:spPr>
        <p:txBody>
          <a:bodyPr anchor="t" anchorCtr="0"/>
          <a:lstStyle/>
          <a:p>
            <a:pPr algn="r"/>
            <a:r>
              <a:rPr lang="en-US" b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49</a:t>
            </a:r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4" name="Freeform 26"/>
          <p:cNvSpPr/>
          <p:nvPr/>
        </p:nvSpPr>
        <p:spPr>
          <a:xfrm>
            <a:off x="1365925" y="5224426"/>
            <a:ext cx="1432954" cy="779258"/>
          </a:xfrm>
          <a:custGeom>
            <a:avLst/>
            <a:gdLst>
              <a:gd name="connsiteX0" fmla="*/ 88900 w 901700"/>
              <a:gd name="connsiteY0" fmla="*/ 78014 h 934357"/>
              <a:gd name="connsiteX1" fmla="*/ 633186 w 901700"/>
              <a:gd name="connsiteY1" fmla="*/ 339271 h 934357"/>
              <a:gd name="connsiteX2" fmla="*/ 654957 w 901700"/>
              <a:gd name="connsiteY2" fmla="*/ 56242 h 934357"/>
              <a:gd name="connsiteX3" fmla="*/ 883557 w 901700"/>
              <a:gd name="connsiteY3" fmla="*/ 502557 h 934357"/>
              <a:gd name="connsiteX4" fmla="*/ 546100 w 901700"/>
              <a:gd name="connsiteY4" fmla="*/ 916214 h 934357"/>
              <a:gd name="connsiteX5" fmla="*/ 665843 w 901700"/>
              <a:gd name="connsiteY5" fmla="*/ 611414 h 934357"/>
              <a:gd name="connsiteX6" fmla="*/ 99786 w 901700"/>
              <a:gd name="connsiteY6" fmla="*/ 807357 h 934357"/>
              <a:gd name="connsiteX7" fmla="*/ 88900 w 901700"/>
              <a:gd name="connsiteY7" fmla="*/ 78014 h 934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01700" h="934357">
                <a:moveTo>
                  <a:pt x="88900" y="78014"/>
                </a:moveTo>
                <a:cubicBezTo>
                  <a:pt x="177800" y="0"/>
                  <a:pt x="538843" y="342900"/>
                  <a:pt x="633186" y="339271"/>
                </a:cubicBezTo>
                <a:cubicBezTo>
                  <a:pt x="727529" y="335642"/>
                  <a:pt x="613229" y="29028"/>
                  <a:pt x="654957" y="56242"/>
                </a:cubicBezTo>
                <a:cubicBezTo>
                  <a:pt x="696685" y="83456"/>
                  <a:pt x="901700" y="359228"/>
                  <a:pt x="883557" y="502557"/>
                </a:cubicBezTo>
                <a:cubicBezTo>
                  <a:pt x="865414" y="645886"/>
                  <a:pt x="582386" y="898071"/>
                  <a:pt x="546100" y="916214"/>
                </a:cubicBezTo>
                <a:cubicBezTo>
                  <a:pt x="509814" y="934357"/>
                  <a:pt x="740229" y="629557"/>
                  <a:pt x="665843" y="611414"/>
                </a:cubicBezTo>
                <a:cubicBezTo>
                  <a:pt x="591457" y="593271"/>
                  <a:pt x="190500" y="892628"/>
                  <a:pt x="99786" y="807357"/>
                </a:cubicBezTo>
                <a:cubicBezTo>
                  <a:pt x="9072" y="722086"/>
                  <a:pt x="0" y="156028"/>
                  <a:pt x="88900" y="78014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b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3904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9" grpId="0"/>
      <p:bldP spid="11" grpId="0" animBg="1"/>
      <p:bldP spid="12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Line 4"/>
          <p:cNvSpPr>
            <a:spLocks noChangeShapeType="1"/>
          </p:cNvSpPr>
          <p:nvPr/>
        </p:nvSpPr>
        <p:spPr bwMode="auto">
          <a:xfrm>
            <a:off x="0" y="1082675"/>
            <a:ext cx="9144000" cy="0"/>
          </a:xfrm>
          <a:prstGeom prst="line">
            <a:avLst/>
          </a:prstGeom>
          <a:noFill/>
          <a:ln w="76200">
            <a:solidFill>
              <a:srgbClr val="FFC000"/>
            </a:solidFill>
            <a:round/>
            <a:headEnd/>
            <a:tailEnd/>
          </a:ln>
        </p:spPr>
        <p:txBody>
          <a:bodyPr/>
          <a:lstStyle/>
          <a:p>
            <a:endParaRPr lang="en-US" b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Rectangle 5"/>
          <p:cNvSpPr>
            <a:spLocks noChangeArrowheads="1"/>
          </p:cNvSpPr>
          <p:nvPr/>
        </p:nvSpPr>
        <p:spPr bwMode="auto">
          <a:xfrm>
            <a:off x="0" y="152400"/>
            <a:ext cx="9024938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l"/>
            <a:r>
              <a:rPr lang="en-US" sz="4000" b="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  So, is there a Theory for DL ?</a:t>
            </a:r>
          </a:p>
        </p:txBody>
      </p:sp>
      <p:sp>
        <p:nvSpPr>
          <p:cNvPr id="17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7113588" y="6238875"/>
            <a:ext cx="1905000" cy="457200"/>
          </a:xfrm>
          <a:noFill/>
        </p:spPr>
        <p:txBody>
          <a:bodyPr/>
          <a:lstStyle/>
          <a:p>
            <a:fld id="{8F8166F9-6153-4836-8CA0-69276788D7BC}" type="slidenum">
              <a:rPr lang="he-IL" smtClean="0"/>
              <a:pPr/>
              <a:t>5</a:t>
            </a:fld>
            <a:endParaRPr lang="en-US" dirty="0"/>
          </a:p>
        </p:txBody>
      </p:sp>
      <p:sp>
        <p:nvSpPr>
          <p:cNvPr id="19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588963" y="6175375"/>
            <a:ext cx="4108450" cy="682625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>
                <a:solidFill>
                  <a:schemeClr val="bg1"/>
                </a:solidFill>
              </a:rPr>
              <a:t>Michael Elad</a:t>
            </a:r>
          </a:p>
          <a:p>
            <a:pPr>
              <a:defRPr/>
            </a:pPr>
            <a:r>
              <a:rPr lang="en-US" dirty="0">
                <a:solidFill>
                  <a:schemeClr val="bg1"/>
                </a:solidFill>
              </a:rPr>
              <a:t>The Computer-Science Department	</a:t>
            </a:r>
          </a:p>
          <a:p>
            <a:pPr>
              <a:defRPr/>
            </a:pPr>
            <a:r>
              <a:rPr lang="en-US" dirty="0">
                <a:solidFill>
                  <a:schemeClr val="bg1"/>
                </a:solidFill>
              </a:rPr>
              <a:t>The Technion</a:t>
            </a:r>
          </a:p>
        </p:txBody>
      </p:sp>
      <p:sp>
        <p:nvSpPr>
          <p:cNvPr id="6" name="AutoShape 4" descr="Image result for smily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8" name="Picture 2" descr="https://stats385.github.io/assets/img/announcement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897" y="1213032"/>
            <a:ext cx="4784651" cy="4801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5476448" y="1578372"/>
            <a:ext cx="3284780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buClr>
                <a:schemeClr val="bg1"/>
              </a:buClr>
            </a:pPr>
            <a:r>
              <a:rPr lang="en-US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answer is tricky:</a:t>
            </a:r>
          </a:p>
          <a:p>
            <a:pPr>
              <a:spcAft>
                <a:spcPts val="600"/>
              </a:spcAft>
              <a:buClr>
                <a:schemeClr val="bg1"/>
              </a:buClr>
            </a:pPr>
            <a:endParaRPr lang="en-US" sz="100" b="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Aft>
                <a:spcPts val="600"/>
              </a:spcAft>
              <a:buClr>
                <a:schemeClr val="bg1"/>
              </a:buClr>
            </a:pPr>
            <a:r>
              <a:rPr lang="en-US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There are already various such attempts, and some of them are truly impressive</a:t>
            </a:r>
          </a:p>
          <a:p>
            <a:pPr>
              <a:spcAft>
                <a:spcPts val="600"/>
              </a:spcAft>
              <a:buClr>
                <a:schemeClr val="bg1"/>
              </a:buClr>
            </a:pPr>
            <a:endParaRPr lang="en-US" sz="100" b="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Aft>
                <a:spcPts val="600"/>
              </a:spcAft>
              <a:buClr>
                <a:schemeClr val="bg1"/>
              </a:buClr>
            </a:pPr>
            <a:r>
              <a:rPr lang="en-US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… but …</a:t>
            </a:r>
          </a:p>
          <a:p>
            <a:pPr>
              <a:spcAft>
                <a:spcPts val="600"/>
              </a:spcAft>
              <a:buClr>
                <a:schemeClr val="bg1"/>
              </a:buClr>
            </a:pPr>
            <a:endParaRPr lang="en-US" sz="100" b="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Aft>
                <a:spcPts val="600"/>
              </a:spcAft>
              <a:buClr>
                <a:schemeClr val="bg1"/>
              </a:buClr>
            </a:pPr>
            <a:r>
              <a:rPr lang="en-US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none of them is complete</a:t>
            </a:r>
          </a:p>
        </p:txBody>
      </p:sp>
    </p:spTree>
    <p:extLst>
      <p:ext uri="{BB962C8B-B14F-4D97-AF65-F5344CB8AC3E}">
        <p14:creationId xmlns:p14="http://schemas.microsoft.com/office/powerpoint/2010/main" val="2521681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uiExpand="1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/>
            <a:r>
              <a:rPr lang="en-US" dirty="0"/>
              <a:t>Intuition: From Atoms to Molecules</a:t>
            </a:r>
            <a:endParaRPr lang="he-IL" dirty="0"/>
          </a:p>
        </p:txBody>
      </p:sp>
      <p:sp>
        <p:nvSpPr>
          <p:cNvPr id="94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7113588" y="6238875"/>
            <a:ext cx="1905000" cy="457200"/>
          </a:xfrm>
          <a:noFill/>
        </p:spPr>
        <p:txBody>
          <a:bodyPr anchor="t" anchorCtr="0"/>
          <a:lstStyle/>
          <a:p>
            <a:pPr algn="r"/>
            <a:r>
              <a:rPr lang="en-US" b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50</a:t>
            </a:r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025370" y="1874742"/>
            <a:ext cx="62389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0" dirty="0"/>
              <a:t>&amp;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1" y="1242264"/>
            <a:ext cx="3106933" cy="2451549"/>
            <a:chOff x="1" y="1242264"/>
            <a:chExt cx="3106933" cy="2451549"/>
          </a:xfrm>
        </p:grpSpPr>
        <p:grpSp>
          <p:nvGrpSpPr>
            <p:cNvPr id="7" name="Group 6"/>
            <p:cNvGrpSpPr/>
            <p:nvPr/>
          </p:nvGrpSpPr>
          <p:grpSpPr>
            <a:xfrm>
              <a:off x="144729" y="1242264"/>
              <a:ext cx="2962205" cy="2196867"/>
              <a:chOff x="171888" y="1187946"/>
              <a:chExt cx="2962205" cy="2196867"/>
            </a:xfrm>
          </p:grpSpPr>
          <p:sp>
            <p:nvSpPr>
              <p:cNvPr id="6" name="Rounded Rectangle 5"/>
              <p:cNvSpPr/>
              <p:nvPr/>
            </p:nvSpPr>
            <p:spPr>
              <a:xfrm>
                <a:off x="171888" y="1187946"/>
                <a:ext cx="2833862" cy="2196867"/>
              </a:xfrm>
              <a:prstGeom prst="roundRect">
                <a:avLst>
                  <a:gd name="adj" fmla="val 9661"/>
                </a:avLst>
              </a:prstGeom>
              <a:solidFill>
                <a:schemeClr val="bg1">
                  <a:lumMod val="75000"/>
                  <a:lumOff val="25000"/>
                </a:schemeClr>
              </a:solidFill>
              <a:ln>
                <a:solidFill>
                  <a:schemeClr val="bg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6" name="Rectangle 385"/>
              <p:cNvSpPr/>
              <p:nvPr/>
            </p:nvSpPr>
            <p:spPr>
              <a:xfrm rot="5400000">
                <a:off x="63882" y="2041110"/>
                <a:ext cx="857665" cy="4571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7072" tIns="18537" rIns="37072" bIns="18537" numCol="1" spcCol="0" rtlCol="1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rtl="1" fontAlgn="auto">
                  <a:spcBef>
                    <a:spcPts val="0"/>
                  </a:spcBef>
                  <a:spcAft>
                    <a:spcPts val="0"/>
                  </a:spcAft>
                </a:pPr>
                <a:endParaRPr lang="he-IL" sz="911" b="0">
                  <a:solidFill>
                    <a:prstClr val="white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88" name="TextBox 387"/>
                  <p:cNvSpPr txBox="1"/>
                  <p:nvPr/>
                </p:nvSpPr>
                <p:spPr>
                  <a:xfrm>
                    <a:off x="171888" y="1215818"/>
                    <a:ext cx="651326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1">
                    <a:spAutoFit/>
                  </a:bodyPr>
                  <a:lstStyle/>
                  <a:p>
                    <a:pPr algn="r" rtl="1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sz="2000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</a:rPr>
                            <m:t>𝐗</m:t>
                          </m:r>
                        </m:oMath>
                      </m:oMathPara>
                    </a14:m>
                    <a:endParaRPr lang="he-IL" sz="2000" dirty="0">
                      <a:solidFill>
                        <a:prstClr val="white"/>
                      </a:solidFill>
                      <a:latin typeface="Calibri" panose="020F0502020204030204"/>
                    </a:endParaRPr>
                  </a:p>
                </p:txBody>
              </p:sp>
            </mc:Choice>
            <mc:Fallback xmlns="">
              <p:sp>
                <p:nvSpPr>
                  <p:cNvPr id="388" name="TextBox 38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1888" y="1215818"/>
                    <a:ext cx="651326" cy="400110"/>
                  </a:xfrm>
                  <a:prstGeom prst="rect">
                    <a:avLst/>
                  </a:prstGeom>
                  <a:blipFill rotWithShape="1"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349" name="Group 348"/>
              <p:cNvGrpSpPr/>
              <p:nvPr/>
            </p:nvGrpSpPr>
            <p:grpSpPr>
              <a:xfrm rot="10800000" flipH="1" flipV="1">
                <a:off x="869574" y="1378961"/>
                <a:ext cx="1764892" cy="1371449"/>
                <a:chOff x="0" y="-766537"/>
                <a:chExt cx="7213600" cy="5204025"/>
              </a:xfrm>
            </p:grpSpPr>
            <p:sp>
              <p:nvSpPr>
                <p:cNvPr id="350" name="Rectangle 349"/>
                <p:cNvSpPr/>
                <p:nvPr/>
              </p:nvSpPr>
              <p:spPr>
                <a:xfrm>
                  <a:off x="6695918" y="3189197"/>
                  <a:ext cx="282206" cy="1084728"/>
                </a:xfrm>
                <a:prstGeom prst="rect">
                  <a:avLst/>
                </a:prstGeom>
                <a:solidFill>
                  <a:srgbClr val="006386"/>
                </a:solidFill>
                <a:ln w="952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37072" tIns="18537" rIns="37072" bIns="18537" numCol="1" spcCol="0" rtlCol="1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731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51" name="Rectangle 350"/>
                <p:cNvSpPr/>
                <p:nvPr/>
              </p:nvSpPr>
              <p:spPr>
                <a:xfrm>
                  <a:off x="6703226" y="-61545"/>
                  <a:ext cx="282206" cy="1084728"/>
                </a:xfrm>
                <a:prstGeom prst="rect">
                  <a:avLst/>
                </a:prstGeom>
                <a:solidFill>
                  <a:srgbClr val="006386"/>
                </a:solidFill>
                <a:ln w="952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37072" tIns="18537" rIns="37072" bIns="18537" numCol="1" spcCol="0" rtlCol="1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731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52" name="Rectangle 351"/>
                <p:cNvSpPr/>
                <p:nvPr/>
              </p:nvSpPr>
              <p:spPr>
                <a:xfrm>
                  <a:off x="283044" y="210991"/>
                  <a:ext cx="282206" cy="1084728"/>
                </a:xfrm>
                <a:prstGeom prst="rect">
                  <a:avLst/>
                </a:prstGeom>
                <a:solidFill>
                  <a:srgbClr val="006386"/>
                </a:solidFill>
                <a:ln w="952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37072" tIns="18537" rIns="37072" bIns="18537" numCol="1" spcCol="0" rtlCol="1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731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53" name="Rectangle 352"/>
                <p:cNvSpPr/>
                <p:nvPr/>
              </p:nvSpPr>
              <p:spPr>
                <a:xfrm>
                  <a:off x="559331" y="210991"/>
                  <a:ext cx="282206" cy="1084728"/>
                </a:xfrm>
                <a:prstGeom prst="rect">
                  <a:avLst/>
                </a:prstGeom>
                <a:solidFill>
                  <a:srgbClr val="006386"/>
                </a:solidFill>
                <a:ln w="952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37072" tIns="18537" rIns="37072" bIns="18537" numCol="1" spcCol="0" rtlCol="1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731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54" name="Rectangle 353"/>
                <p:cNvSpPr/>
                <p:nvPr/>
              </p:nvSpPr>
              <p:spPr>
                <a:xfrm>
                  <a:off x="834303" y="494011"/>
                  <a:ext cx="282206" cy="1084728"/>
                </a:xfrm>
                <a:prstGeom prst="rect">
                  <a:avLst/>
                </a:prstGeom>
                <a:solidFill>
                  <a:srgbClr val="006386"/>
                </a:solidFill>
                <a:ln w="952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37072" tIns="18537" rIns="37072" bIns="18537" numCol="1" spcCol="0" rtlCol="1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731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55" name="Rectangle 354"/>
                <p:cNvSpPr/>
                <p:nvPr/>
              </p:nvSpPr>
              <p:spPr>
                <a:xfrm>
                  <a:off x="1110595" y="494011"/>
                  <a:ext cx="282206" cy="1084728"/>
                </a:xfrm>
                <a:prstGeom prst="rect">
                  <a:avLst/>
                </a:prstGeom>
                <a:solidFill>
                  <a:srgbClr val="006386"/>
                </a:solidFill>
                <a:ln w="952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37072" tIns="18537" rIns="37072" bIns="18537" numCol="1" spcCol="0" rtlCol="1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731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56" name="Rectangle 355"/>
                <p:cNvSpPr/>
                <p:nvPr/>
              </p:nvSpPr>
              <p:spPr>
                <a:xfrm>
                  <a:off x="1391272" y="753357"/>
                  <a:ext cx="282206" cy="1084728"/>
                </a:xfrm>
                <a:prstGeom prst="rect">
                  <a:avLst/>
                </a:prstGeom>
                <a:solidFill>
                  <a:srgbClr val="006386"/>
                </a:solidFill>
                <a:ln w="952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37072" tIns="18537" rIns="37072" bIns="18537" numCol="1" spcCol="0" rtlCol="1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731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57" name="Rectangle 356"/>
                <p:cNvSpPr/>
                <p:nvPr/>
              </p:nvSpPr>
              <p:spPr>
                <a:xfrm>
                  <a:off x="1667563" y="753357"/>
                  <a:ext cx="282206" cy="1084728"/>
                </a:xfrm>
                <a:prstGeom prst="rect">
                  <a:avLst/>
                </a:prstGeom>
                <a:solidFill>
                  <a:srgbClr val="006386"/>
                </a:solidFill>
                <a:ln w="952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37072" tIns="18537" rIns="37072" bIns="18537" numCol="1" spcCol="0" rtlCol="1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731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58" name="Rectangle 357"/>
                <p:cNvSpPr/>
                <p:nvPr/>
              </p:nvSpPr>
              <p:spPr>
                <a:xfrm>
                  <a:off x="1949839" y="1024644"/>
                  <a:ext cx="282206" cy="1084728"/>
                </a:xfrm>
                <a:prstGeom prst="rect">
                  <a:avLst/>
                </a:prstGeom>
                <a:solidFill>
                  <a:srgbClr val="006386"/>
                </a:solidFill>
                <a:ln w="952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37072" tIns="18537" rIns="37072" bIns="18537" numCol="1" spcCol="0" rtlCol="1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731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59" name="Rectangle 358"/>
                <p:cNvSpPr/>
                <p:nvPr/>
              </p:nvSpPr>
              <p:spPr>
                <a:xfrm>
                  <a:off x="2229143" y="1024644"/>
                  <a:ext cx="282206" cy="1084728"/>
                </a:xfrm>
                <a:prstGeom prst="rect">
                  <a:avLst/>
                </a:prstGeom>
                <a:solidFill>
                  <a:srgbClr val="006386"/>
                </a:solidFill>
                <a:ln w="952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37072" tIns="18537" rIns="37072" bIns="18537" numCol="1" spcCol="0" rtlCol="1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731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60" name="Rectangle 359"/>
                <p:cNvSpPr/>
                <p:nvPr/>
              </p:nvSpPr>
              <p:spPr>
                <a:xfrm>
                  <a:off x="2510368" y="1295722"/>
                  <a:ext cx="282206" cy="1084728"/>
                </a:xfrm>
                <a:prstGeom prst="rect">
                  <a:avLst/>
                </a:prstGeom>
                <a:solidFill>
                  <a:srgbClr val="006386"/>
                </a:solidFill>
                <a:ln w="952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37072" tIns="18537" rIns="37072" bIns="18537" numCol="1" spcCol="0" rtlCol="1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731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61" name="Rectangle 360"/>
                <p:cNvSpPr/>
                <p:nvPr/>
              </p:nvSpPr>
              <p:spPr>
                <a:xfrm>
                  <a:off x="2786660" y="1295722"/>
                  <a:ext cx="282206" cy="1084728"/>
                </a:xfrm>
                <a:prstGeom prst="rect">
                  <a:avLst/>
                </a:prstGeom>
                <a:solidFill>
                  <a:srgbClr val="006386"/>
                </a:solidFill>
                <a:ln w="952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37072" tIns="18537" rIns="37072" bIns="18537" numCol="1" spcCol="0" rtlCol="1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731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62" name="Rectangle 361"/>
                <p:cNvSpPr/>
                <p:nvPr/>
              </p:nvSpPr>
              <p:spPr>
                <a:xfrm>
                  <a:off x="3067905" y="1578742"/>
                  <a:ext cx="282206" cy="1084728"/>
                </a:xfrm>
                <a:prstGeom prst="rect">
                  <a:avLst/>
                </a:prstGeom>
                <a:solidFill>
                  <a:srgbClr val="006386"/>
                </a:solidFill>
                <a:ln w="952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37072" tIns="18537" rIns="37072" bIns="18537" numCol="1" spcCol="0" rtlCol="1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731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63" name="Rectangle 362"/>
                <p:cNvSpPr/>
                <p:nvPr/>
              </p:nvSpPr>
              <p:spPr>
                <a:xfrm>
                  <a:off x="3344201" y="1578742"/>
                  <a:ext cx="282206" cy="1084728"/>
                </a:xfrm>
                <a:prstGeom prst="rect">
                  <a:avLst/>
                </a:prstGeom>
                <a:solidFill>
                  <a:srgbClr val="006386"/>
                </a:solidFill>
                <a:ln w="952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37072" tIns="18537" rIns="37072" bIns="18537" numCol="1" spcCol="0" rtlCol="1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731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64" name="Rectangle 363"/>
                <p:cNvSpPr/>
                <p:nvPr/>
              </p:nvSpPr>
              <p:spPr>
                <a:xfrm>
                  <a:off x="3625855" y="1838084"/>
                  <a:ext cx="282206" cy="1084728"/>
                </a:xfrm>
                <a:prstGeom prst="rect">
                  <a:avLst/>
                </a:prstGeom>
                <a:solidFill>
                  <a:srgbClr val="006386"/>
                </a:solidFill>
                <a:ln w="952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37072" tIns="18537" rIns="37072" bIns="18537" numCol="1" spcCol="0" rtlCol="1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731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65" name="Rectangle 364"/>
                <p:cNvSpPr/>
                <p:nvPr/>
              </p:nvSpPr>
              <p:spPr>
                <a:xfrm>
                  <a:off x="3902147" y="1838084"/>
                  <a:ext cx="282206" cy="1084728"/>
                </a:xfrm>
                <a:prstGeom prst="rect">
                  <a:avLst/>
                </a:prstGeom>
                <a:solidFill>
                  <a:srgbClr val="006386"/>
                </a:solidFill>
                <a:ln w="952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37072" tIns="18537" rIns="37072" bIns="18537" numCol="1" spcCol="0" rtlCol="1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731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66" name="Rectangle 365"/>
                <p:cNvSpPr/>
                <p:nvPr/>
              </p:nvSpPr>
              <p:spPr>
                <a:xfrm>
                  <a:off x="4183441" y="2109375"/>
                  <a:ext cx="282206" cy="1084728"/>
                </a:xfrm>
                <a:prstGeom prst="rect">
                  <a:avLst/>
                </a:prstGeom>
                <a:solidFill>
                  <a:srgbClr val="006386"/>
                </a:solidFill>
                <a:ln w="952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37072" tIns="18537" rIns="37072" bIns="18537" numCol="1" spcCol="0" rtlCol="1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731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67" name="Rectangle 366"/>
                <p:cNvSpPr/>
                <p:nvPr/>
              </p:nvSpPr>
              <p:spPr>
                <a:xfrm>
                  <a:off x="4459733" y="2109375"/>
                  <a:ext cx="282206" cy="1084728"/>
                </a:xfrm>
                <a:prstGeom prst="rect">
                  <a:avLst/>
                </a:prstGeom>
                <a:solidFill>
                  <a:srgbClr val="006386"/>
                </a:solidFill>
                <a:ln w="952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37072" tIns="18537" rIns="37072" bIns="18537" numCol="1" spcCol="0" rtlCol="1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731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68" name="Rectangle 367"/>
                <p:cNvSpPr/>
                <p:nvPr/>
              </p:nvSpPr>
              <p:spPr>
                <a:xfrm>
                  <a:off x="4740222" y="2375251"/>
                  <a:ext cx="282206" cy="1084728"/>
                </a:xfrm>
                <a:prstGeom prst="rect">
                  <a:avLst/>
                </a:prstGeom>
                <a:solidFill>
                  <a:srgbClr val="006386"/>
                </a:solidFill>
                <a:ln w="952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37072" tIns="18537" rIns="37072" bIns="18537" numCol="1" spcCol="0" rtlCol="1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731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69" name="Rectangle 368"/>
                <p:cNvSpPr/>
                <p:nvPr/>
              </p:nvSpPr>
              <p:spPr>
                <a:xfrm>
                  <a:off x="5016514" y="2375251"/>
                  <a:ext cx="282206" cy="1084728"/>
                </a:xfrm>
                <a:prstGeom prst="rect">
                  <a:avLst/>
                </a:prstGeom>
                <a:solidFill>
                  <a:srgbClr val="006386"/>
                </a:solidFill>
                <a:ln w="952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37072" tIns="18537" rIns="37072" bIns="18537" numCol="1" spcCol="0" rtlCol="1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731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70" name="Rectangle 369"/>
                <p:cNvSpPr/>
                <p:nvPr/>
              </p:nvSpPr>
              <p:spPr>
                <a:xfrm>
                  <a:off x="5297763" y="2658271"/>
                  <a:ext cx="282206" cy="1084728"/>
                </a:xfrm>
                <a:prstGeom prst="rect">
                  <a:avLst/>
                </a:prstGeom>
                <a:solidFill>
                  <a:srgbClr val="006386"/>
                </a:solidFill>
                <a:ln w="952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37072" tIns="18537" rIns="37072" bIns="18537" numCol="1" spcCol="0" rtlCol="1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731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71" name="Rectangle 370"/>
                <p:cNvSpPr/>
                <p:nvPr/>
              </p:nvSpPr>
              <p:spPr>
                <a:xfrm>
                  <a:off x="5574055" y="2658271"/>
                  <a:ext cx="282206" cy="1084728"/>
                </a:xfrm>
                <a:prstGeom prst="rect">
                  <a:avLst/>
                </a:prstGeom>
                <a:solidFill>
                  <a:srgbClr val="006386"/>
                </a:solidFill>
                <a:ln w="952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37072" tIns="18537" rIns="37072" bIns="18537" numCol="1" spcCol="0" rtlCol="1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731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72" name="Rectangle 371"/>
                <p:cNvSpPr/>
                <p:nvPr/>
              </p:nvSpPr>
              <p:spPr>
                <a:xfrm>
                  <a:off x="5853036" y="2917617"/>
                  <a:ext cx="282206" cy="1084728"/>
                </a:xfrm>
                <a:prstGeom prst="rect">
                  <a:avLst/>
                </a:prstGeom>
                <a:solidFill>
                  <a:srgbClr val="006386"/>
                </a:solidFill>
                <a:ln w="952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37072" tIns="18537" rIns="37072" bIns="18537" numCol="1" spcCol="0" rtlCol="1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731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73" name="Rectangle 372"/>
                <p:cNvSpPr/>
                <p:nvPr/>
              </p:nvSpPr>
              <p:spPr>
                <a:xfrm>
                  <a:off x="6132340" y="2917617"/>
                  <a:ext cx="282206" cy="1084728"/>
                </a:xfrm>
                <a:prstGeom prst="rect">
                  <a:avLst/>
                </a:prstGeom>
                <a:solidFill>
                  <a:srgbClr val="006386"/>
                </a:solidFill>
                <a:ln w="952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37072" tIns="18537" rIns="37072" bIns="18537" numCol="1" spcCol="0" rtlCol="1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731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74" name="Rectangle 373"/>
                <p:cNvSpPr/>
                <p:nvPr/>
              </p:nvSpPr>
              <p:spPr>
                <a:xfrm>
                  <a:off x="6410438" y="3188904"/>
                  <a:ext cx="282206" cy="1084728"/>
                </a:xfrm>
                <a:prstGeom prst="rect">
                  <a:avLst/>
                </a:prstGeom>
                <a:solidFill>
                  <a:srgbClr val="006386"/>
                </a:solidFill>
                <a:ln w="952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37072" tIns="18537" rIns="37072" bIns="18537" numCol="1" spcCol="0" rtlCol="1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731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75" name="Rectangle 374"/>
                <p:cNvSpPr/>
                <p:nvPr/>
              </p:nvSpPr>
              <p:spPr>
                <a:xfrm>
                  <a:off x="5310246" y="-603224"/>
                  <a:ext cx="282206" cy="1084728"/>
                </a:xfrm>
                <a:prstGeom prst="rect">
                  <a:avLst/>
                </a:prstGeom>
                <a:solidFill>
                  <a:srgbClr val="006386"/>
                </a:solidFill>
                <a:ln w="952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37072" tIns="18537" rIns="37072" bIns="18537" numCol="1" spcCol="0" rtlCol="1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731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76" name="Rectangle 375"/>
                <p:cNvSpPr/>
                <p:nvPr/>
              </p:nvSpPr>
              <p:spPr>
                <a:xfrm>
                  <a:off x="5589546" y="-603224"/>
                  <a:ext cx="282206" cy="1084728"/>
                </a:xfrm>
                <a:prstGeom prst="rect">
                  <a:avLst/>
                </a:prstGeom>
                <a:solidFill>
                  <a:srgbClr val="006386"/>
                </a:solidFill>
                <a:ln w="952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37072" tIns="18537" rIns="37072" bIns="18537" numCol="1" spcCol="0" rtlCol="1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731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77" name="Rectangle 376"/>
                <p:cNvSpPr/>
                <p:nvPr/>
              </p:nvSpPr>
              <p:spPr>
                <a:xfrm>
                  <a:off x="5870795" y="-320204"/>
                  <a:ext cx="282206" cy="1084728"/>
                </a:xfrm>
                <a:prstGeom prst="rect">
                  <a:avLst/>
                </a:prstGeom>
                <a:solidFill>
                  <a:srgbClr val="006386"/>
                </a:solidFill>
                <a:ln w="952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37072" tIns="18537" rIns="37072" bIns="18537" numCol="1" spcCol="0" rtlCol="1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731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78" name="Rectangle 377"/>
                <p:cNvSpPr/>
                <p:nvPr/>
              </p:nvSpPr>
              <p:spPr>
                <a:xfrm>
                  <a:off x="6150099" y="-320204"/>
                  <a:ext cx="282206" cy="1084728"/>
                </a:xfrm>
                <a:prstGeom prst="rect">
                  <a:avLst/>
                </a:prstGeom>
                <a:solidFill>
                  <a:srgbClr val="006386"/>
                </a:solidFill>
                <a:ln w="952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37072" tIns="18537" rIns="37072" bIns="18537" numCol="1" spcCol="0" rtlCol="1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731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79" name="Rectangle 378"/>
                <p:cNvSpPr/>
                <p:nvPr/>
              </p:nvSpPr>
              <p:spPr>
                <a:xfrm>
                  <a:off x="6427274" y="-60858"/>
                  <a:ext cx="282206" cy="1084728"/>
                </a:xfrm>
                <a:prstGeom prst="rect">
                  <a:avLst/>
                </a:prstGeom>
                <a:solidFill>
                  <a:srgbClr val="006386"/>
                </a:solidFill>
                <a:ln w="952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37072" tIns="18537" rIns="37072" bIns="18537" numCol="1" spcCol="0" rtlCol="1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731" b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80" name="Rectangle 379"/>
                <p:cNvSpPr/>
                <p:nvPr/>
              </p:nvSpPr>
              <p:spPr>
                <a:xfrm>
                  <a:off x="8175" y="3472486"/>
                  <a:ext cx="7205425" cy="965002"/>
                </a:xfrm>
                <a:prstGeom prst="rect">
                  <a:avLst/>
                </a:prstGeom>
                <a:solidFill>
                  <a:schemeClr val="bg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37072" tIns="18537" rIns="37072" bIns="18537" numCol="1" spcCol="0" rtlCol="1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731" b="0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81" name="Rectangle 380"/>
                <p:cNvSpPr/>
                <p:nvPr/>
              </p:nvSpPr>
              <p:spPr>
                <a:xfrm>
                  <a:off x="0" y="-766537"/>
                  <a:ext cx="7213600" cy="965002"/>
                </a:xfrm>
                <a:prstGeom prst="rect">
                  <a:avLst/>
                </a:prstGeom>
                <a:solidFill>
                  <a:schemeClr val="bg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37072" tIns="18537" rIns="37072" bIns="18537" numCol="1" spcCol="0" rtlCol="1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731" b="0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82" name="Rectangle 381"/>
                <p:cNvSpPr/>
                <p:nvPr/>
              </p:nvSpPr>
              <p:spPr>
                <a:xfrm>
                  <a:off x="282222" y="210991"/>
                  <a:ext cx="6703206" cy="3246271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37072" tIns="18537" rIns="37072" bIns="18537" numCol="1" spcCol="0" rtlCol="1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he-IL" sz="731" b="0">
                    <a:solidFill>
                      <a:prstClr val="white"/>
                    </a:solidFill>
                  </a:endParaRPr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85" name="TextBox 384"/>
                  <p:cNvSpPr txBox="1"/>
                  <p:nvPr/>
                </p:nvSpPr>
                <p:spPr>
                  <a:xfrm>
                    <a:off x="1251113" y="1215818"/>
                    <a:ext cx="1100676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1">
                    <a:spAutoFit/>
                  </a:bodyPr>
                  <a:lstStyle/>
                  <a:p>
                    <a:pPr algn="r" rtl="1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i="1">
                                  <a:solidFill>
                                    <a:prstClr val="white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>
                                  <a:solidFill>
                                    <a:prstClr val="white"/>
                                  </a:solidFill>
                                  <a:latin typeface="Cambria Math" panose="02040503050406030204" pitchFamily="18" charset="0"/>
                                </a:rPr>
                                <m:t>𝐃</m:t>
                              </m:r>
                            </m:e>
                            <m:sub>
                              <m:r>
                                <a:rPr lang="en-US" sz="2000" b="0">
                                  <a:solidFill>
                                    <a:prstClr val="white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he-IL" sz="2000" dirty="0">
                      <a:solidFill>
                        <a:prstClr val="white"/>
                      </a:solidFill>
                      <a:latin typeface="Calibri" panose="020F0502020204030204"/>
                    </a:endParaRPr>
                  </a:p>
                </p:txBody>
              </p:sp>
            </mc:Choice>
            <mc:Fallback xmlns="">
              <p:sp>
                <p:nvSpPr>
                  <p:cNvPr id="385" name="TextBox 38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251113" y="1215818"/>
                    <a:ext cx="1100676" cy="400110"/>
                  </a:xfrm>
                  <a:prstGeom prst="rect">
                    <a:avLst/>
                  </a:prstGeom>
                  <a:blipFill rotWithShape="1">
                    <a:blip r:embed="rId4"/>
                    <a:stretch>
                      <a:fillRect b="-151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05" name="Equal 404"/>
              <p:cNvSpPr/>
              <p:nvPr/>
            </p:nvSpPr>
            <p:spPr>
              <a:xfrm>
                <a:off x="587835" y="1910028"/>
                <a:ext cx="283738" cy="283738"/>
              </a:xfrm>
              <a:prstGeom prst="mathEqual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rtl="1" fontAlgn="auto">
                  <a:spcBef>
                    <a:spcPts val="0"/>
                  </a:spcBef>
                  <a:spcAft>
                    <a:spcPts val="0"/>
                  </a:spcAft>
                </a:pPr>
                <a:endParaRPr lang="he-IL" sz="911" b="0">
                  <a:solidFill>
                    <a:prstClr val="white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2" name="TextBox 91"/>
                  <p:cNvSpPr txBox="1"/>
                  <p:nvPr/>
                </p:nvSpPr>
                <p:spPr>
                  <a:xfrm>
                    <a:off x="2428270" y="1215818"/>
                    <a:ext cx="705823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1">
                    <a:spAutoFit/>
                  </a:bodyPr>
                  <a:lstStyle/>
                  <a:p>
                    <a:pPr algn="r" rtl="1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i="1">
                                  <a:solidFill>
                                    <a:prstClr val="white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>
                                  <a:solidFill>
                                    <a:prstClr val="white"/>
                                  </a:solidFill>
                                  <a:latin typeface="Cambria Math" panose="02040503050406030204" pitchFamily="18" charset="0"/>
                                </a:rPr>
                                <m:t>𝚪</m:t>
                              </m:r>
                            </m:e>
                            <m:sub>
                              <m:r>
                                <a:rPr lang="en-US" sz="2000" b="0">
                                  <a:solidFill>
                                    <a:prstClr val="white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he-IL" sz="2000" dirty="0">
                      <a:solidFill>
                        <a:prstClr val="white"/>
                      </a:solidFill>
                      <a:latin typeface="Calibri" panose="020F0502020204030204"/>
                    </a:endParaRPr>
                  </a:p>
                </p:txBody>
              </p:sp>
            </mc:Choice>
            <mc:Fallback xmlns="">
              <p:sp>
                <p:nvSpPr>
                  <p:cNvPr id="92" name="TextBox 9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428270" y="1215818"/>
                    <a:ext cx="705823" cy="400110"/>
                  </a:xfrm>
                  <a:prstGeom prst="rect">
                    <a:avLst/>
                  </a:prstGeom>
                  <a:blipFill rotWithShape="1">
                    <a:blip r:embed="rId5"/>
                    <a:stretch>
                      <a:fillRect b="-151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93" name="Rectangle 92"/>
              <p:cNvSpPr/>
              <p:nvPr/>
            </p:nvSpPr>
            <p:spPr>
              <a:xfrm rot="5400000">
                <a:off x="1970913" y="2364302"/>
                <a:ext cx="1537067" cy="708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7072" tIns="18537" rIns="37072" bIns="18537" numCol="1" spcCol="0" rtlCol="1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rtl="1" fontAlgn="auto">
                  <a:spcBef>
                    <a:spcPts val="0"/>
                  </a:spcBef>
                  <a:spcAft>
                    <a:spcPts val="0"/>
                  </a:spcAft>
                </a:pPr>
                <a:endParaRPr lang="he-IL" sz="911" b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0" name="Rounded Rectangle 9"/>
            <p:cNvSpPr/>
            <p:nvPr/>
          </p:nvSpPr>
          <p:spPr>
            <a:xfrm>
              <a:off x="1" y="2761546"/>
              <a:ext cx="2445326" cy="93226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3519735" y="1242264"/>
            <a:ext cx="5495312" cy="3297909"/>
            <a:chOff x="3519735" y="1242264"/>
            <a:chExt cx="5495312" cy="3297909"/>
          </a:xfrm>
        </p:grpSpPr>
        <p:sp>
          <p:nvSpPr>
            <p:cNvPr id="183" name="Rounded Rectangle 182"/>
            <p:cNvSpPr/>
            <p:nvPr/>
          </p:nvSpPr>
          <p:spPr>
            <a:xfrm>
              <a:off x="3722486" y="1242264"/>
              <a:ext cx="5240454" cy="2922327"/>
            </a:xfrm>
            <a:prstGeom prst="roundRect">
              <a:avLst>
                <a:gd name="adj" fmla="val 4704"/>
              </a:avLst>
            </a:prstGeom>
            <a:solidFill>
              <a:schemeClr val="bg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09" name="Group 308"/>
            <p:cNvGrpSpPr/>
            <p:nvPr/>
          </p:nvGrpSpPr>
          <p:grpSpPr>
            <a:xfrm rot="16200000" flipH="1">
              <a:off x="6433496" y="1280504"/>
              <a:ext cx="2034603" cy="2338396"/>
              <a:chOff x="5780304" y="1569942"/>
              <a:chExt cx="5566833" cy="6937988"/>
            </a:xfrm>
          </p:grpSpPr>
          <p:sp>
            <p:nvSpPr>
              <p:cNvPr id="310" name="Rectangle 309"/>
              <p:cNvSpPr/>
              <p:nvPr/>
            </p:nvSpPr>
            <p:spPr>
              <a:xfrm rot="16200000" flipH="1">
                <a:off x="10557587" y="7360775"/>
                <a:ext cx="198819" cy="764212"/>
              </a:xfrm>
              <a:prstGeom prst="rect">
                <a:avLst/>
              </a:prstGeom>
              <a:solidFill>
                <a:srgbClr val="640000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7072" tIns="18537" rIns="37072" bIns="18537" numCol="1" spcCol="0" rtlCol="1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rtl="1" fontAlgn="auto">
                  <a:spcBef>
                    <a:spcPts val="0"/>
                  </a:spcBef>
                  <a:spcAft>
                    <a:spcPts val="0"/>
                  </a:spcAft>
                </a:pPr>
                <a:endParaRPr lang="he-IL" sz="731" b="0">
                  <a:solidFill>
                    <a:prstClr val="white"/>
                  </a:solidFill>
                </a:endParaRPr>
              </a:p>
            </p:txBody>
          </p:sp>
          <p:sp>
            <p:nvSpPr>
              <p:cNvPr id="311" name="Rectangle 310"/>
              <p:cNvSpPr/>
              <p:nvPr/>
            </p:nvSpPr>
            <p:spPr>
              <a:xfrm rot="16200000" flipH="1">
                <a:off x="10557587" y="7555427"/>
                <a:ext cx="198819" cy="764212"/>
              </a:xfrm>
              <a:prstGeom prst="rect">
                <a:avLst/>
              </a:prstGeom>
              <a:solidFill>
                <a:srgbClr val="640000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7072" tIns="18537" rIns="37072" bIns="18537" numCol="1" spcCol="0" rtlCol="1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rtl="1" fontAlgn="auto">
                  <a:spcBef>
                    <a:spcPts val="0"/>
                  </a:spcBef>
                  <a:spcAft>
                    <a:spcPts val="0"/>
                  </a:spcAft>
                </a:pPr>
                <a:endParaRPr lang="he-IL" sz="731" b="0">
                  <a:solidFill>
                    <a:prstClr val="white"/>
                  </a:solidFill>
                </a:endParaRPr>
              </a:p>
            </p:txBody>
          </p:sp>
          <p:sp>
            <p:nvSpPr>
              <p:cNvPr id="312" name="Rectangle 311"/>
              <p:cNvSpPr/>
              <p:nvPr/>
            </p:nvSpPr>
            <p:spPr>
              <a:xfrm rot="16200000" flipH="1">
                <a:off x="10557587" y="7750079"/>
                <a:ext cx="198819" cy="764212"/>
              </a:xfrm>
              <a:prstGeom prst="rect">
                <a:avLst/>
              </a:prstGeom>
              <a:solidFill>
                <a:srgbClr val="640000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7072" tIns="18537" rIns="37072" bIns="18537" numCol="1" spcCol="0" rtlCol="1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rtl="1" fontAlgn="auto">
                  <a:spcBef>
                    <a:spcPts val="0"/>
                  </a:spcBef>
                  <a:spcAft>
                    <a:spcPts val="0"/>
                  </a:spcAft>
                </a:pPr>
                <a:endParaRPr lang="he-IL" sz="731" b="0">
                  <a:solidFill>
                    <a:prstClr val="white"/>
                  </a:solidFill>
                </a:endParaRPr>
              </a:p>
            </p:txBody>
          </p:sp>
          <p:sp>
            <p:nvSpPr>
              <p:cNvPr id="313" name="Rectangle 312"/>
              <p:cNvSpPr/>
              <p:nvPr/>
            </p:nvSpPr>
            <p:spPr>
              <a:xfrm rot="16200000" flipH="1">
                <a:off x="6751686" y="1486656"/>
                <a:ext cx="198819" cy="764212"/>
              </a:xfrm>
              <a:prstGeom prst="rect">
                <a:avLst/>
              </a:prstGeom>
              <a:solidFill>
                <a:srgbClr val="640000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7072" tIns="18537" rIns="37072" bIns="18537" numCol="1" spcCol="0" rtlCol="1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rtl="1" fontAlgn="auto">
                  <a:spcBef>
                    <a:spcPts val="0"/>
                  </a:spcBef>
                  <a:spcAft>
                    <a:spcPts val="0"/>
                  </a:spcAft>
                </a:pPr>
                <a:endParaRPr lang="he-IL" sz="731" b="0">
                  <a:solidFill>
                    <a:prstClr val="white"/>
                  </a:solidFill>
                </a:endParaRPr>
              </a:p>
            </p:txBody>
          </p:sp>
          <p:sp>
            <p:nvSpPr>
              <p:cNvPr id="314" name="Rectangle 313"/>
              <p:cNvSpPr/>
              <p:nvPr/>
            </p:nvSpPr>
            <p:spPr>
              <a:xfrm rot="16200000" flipH="1">
                <a:off x="6751686" y="1681308"/>
                <a:ext cx="198819" cy="764212"/>
              </a:xfrm>
              <a:prstGeom prst="rect">
                <a:avLst/>
              </a:prstGeom>
              <a:solidFill>
                <a:srgbClr val="640000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7072" tIns="18537" rIns="37072" bIns="18537" numCol="1" spcCol="0" rtlCol="1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rtl="1" fontAlgn="auto">
                  <a:spcBef>
                    <a:spcPts val="0"/>
                  </a:spcBef>
                  <a:spcAft>
                    <a:spcPts val="0"/>
                  </a:spcAft>
                </a:pPr>
                <a:endParaRPr lang="he-IL" sz="731" b="0">
                  <a:solidFill>
                    <a:prstClr val="white"/>
                  </a:solidFill>
                </a:endParaRPr>
              </a:p>
            </p:txBody>
          </p:sp>
          <p:sp>
            <p:nvSpPr>
              <p:cNvPr id="315" name="Rectangle 314"/>
              <p:cNvSpPr/>
              <p:nvPr/>
            </p:nvSpPr>
            <p:spPr>
              <a:xfrm rot="16200000" flipH="1">
                <a:off x="6751686" y="1875960"/>
                <a:ext cx="198819" cy="764212"/>
              </a:xfrm>
              <a:prstGeom prst="rect">
                <a:avLst/>
              </a:prstGeom>
              <a:solidFill>
                <a:srgbClr val="640000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7072" tIns="18537" rIns="37072" bIns="18537" numCol="1" spcCol="0" rtlCol="1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rtl="1" fontAlgn="auto">
                  <a:spcBef>
                    <a:spcPts val="0"/>
                  </a:spcBef>
                  <a:spcAft>
                    <a:spcPts val="0"/>
                  </a:spcAft>
                </a:pPr>
                <a:endParaRPr lang="he-IL" sz="731" b="0">
                  <a:solidFill>
                    <a:prstClr val="white"/>
                  </a:solidFill>
                </a:endParaRPr>
              </a:p>
            </p:txBody>
          </p:sp>
          <p:sp>
            <p:nvSpPr>
              <p:cNvPr id="316" name="Rectangle 315"/>
              <p:cNvSpPr/>
              <p:nvPr/>
            </p:nvSpPr>
            <p:spPr>
              <a:xfrm rot="16200000" flipH="1">
                <a:off x="7133792" y="2076580"/>
                <a:ext cx="198819" cy="764212"/>
              </a:xfrm>
              <a:prstGeom prst="rect">
                <a:avLst/>
              </a:prstGeom>
              <a:solidFill>
                <a:srgbClr val="640000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7072" tIns="18537" rIns="37072" bIns="18537" numCol="1" spcCol="0" rtlCol="1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rtl="1" fontAlgn="auto">
                  <a:spcBef>
                    <a:spcPts val="0"/>
                  </a:spcBef>
                  <a:spcAft>
                    <a:spcPts val="0"/>
                  </a:spcAft>
                </a:pPr>
                <a:endParaRPr lang="he-IL" sz="731" b="0">
                  <a:solidFill>
                    <a:prstClr val="white"/>
                  </a:solidFill>
                </a:endParaRPr>
              </a:p>
            </p:txBody>
          </p:sp>
          <p:sp>
            <p:nvSpPr>
              <p:cNvPr id="317" name="Rectangle 316"/>
              <p:cNvSpPr/>
              <p:nvPr/>
            </p:nvSpPr>
            <p:spPr>
              <a:xfrm rot="16200000" flipH="1">
                <a:off x="7133792" y="2271233"/>
                <a:ext cx="198819" cy="764212"/>
              </a:xfrm>
              <a:prstGeom prst="rect">
                <a:avLst/>
              </a:prstGeom>
              <a:solidFill>
                <a:srgbClr val="640000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7072" tIns="18537" rIns="37072" bIns="18537" numCol="1" spcCol="0" rtlCol="1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rtl="1" fontAlgn="auto">
                  <a:spcBef>
                    <a:spcPts val="0"/>
                  </a:spcBef>
                  <a:spcAft>
                    <a:spcPts val="0"/>
                  </a:spcAft>
                </a:pPr>
                <a:endParaRPr lang="he-IL" sz="731" b="0">
                  <a:solidFill>
                    <a:prstClr val="white"/>
                  </a:solidFill>
                </a:endParaRPr>
              </a:p>
            </p:txBody>
          </p:sp>
          <p:sp>
            <p:nvSpPr>
              <p:cNvPr id="318" name="Rectangle 317"/>
              <p:cNvSpPr/>
              <p:nvPr/>
            </p:nvSpPr>
            <p:spPr>
              <a:xfrm rot="16200000" flipH="1">
                <a:off x="7133792" y="2465885"/>
                <a:ext cx="198819" cy="764212"/>
              </a:xfrm>
              <a:prstGeom prst="rect">
                <a:avLst/>
              </a:prstGeom>
              <a:solidFill>
                <a:srgbClr val="640000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7072" tIns="18537" rIns="37072" bIns="18537" numCol="1" spcCol="0" rtlCol="1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rtl="1" fontAlgn="auto">
                  <a:spcBef>
                    <a:spcPts val="0"/>
                  </a:spcBef>
                  <a:spcAft>
                    <a:spcPts val="0"/>
                  </a:spcAft>
                </a:pPr>
                <a:endParaRPr lang="he-IL" sz="731" b="0">
                  <a:solidFill>
                    <a:prstClr val="white"/>
                  </a:solidFill>
                </a:endParaRPr>
              </a:p>
            </p:txBody>
          </p:sp>
          <p:sp>
            <p:nvSpPr>
              <p:cNvPr id="319" name="Rectangle 318"/>
              <p:cNvSpPr/>
              <p:nvPr/>
            </p:nvSpPr>
            <p:spPr>
              <a:xfrm rot="16200000" flipH="1">
                <a:off x="7515898" y="2663848"/>
                <a:ext cx="198819" cy="764212"/>
              </a:xfrm>
              <a:prstGeom prst="rect">
                <a:avLst/>
              </a:prstGeom>
              <a:solidFill>
                <a:srgbClr val="640000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7072" tIns="18537" rIns="37072" bIns="18537" numCol="1" spcCol="0" rtlCol="1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rtl="1" fontAlgn="auto">
                  <a:spcBef>
                    <a:spcPts val="0"/>
                  </a:spcBef>
                  <a:spcAft>
                    <a:spcPts val="0"/>
                  </a:spcAft>
                </a:pPr>
                <a:endParaRPr lang="he-IL" sz="731" b="0">
                  <a:solidFill>
                    <a:prstClr val="white"/>
                  </a:solidFill>
                </a:endParaRPr>
              </a:p>
            </p:txBody>
          </p:sp>
          <p:sp>
            <p:nvSpPr>
              <p:cNvPr id="320" name="Rectangle 319"/>
              <p:cNvSpPr/>
              <p:nvPr/>
            </p:nvSpPr>
            <p:spPr>
              <a:xfrm rot="16200000" flipH="1">
                <a:off x="7515898" y="2858500"/>
                <a:ext cx="198819" cy="764212"/>
              </a:xfrm>
              <a:prstGeom prst="rect">
                <a:avLst/>
              </a:prstGeom>
              <a:solidFill>
                <a:srgbClr val="640000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7072" tIns="18537" rIns="37072" bIns="18537" numCol="1" spcCol="0" rtlCol="1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rtl="1" fontAlgn="auto">
                  <a:spcBef>
                    <a:spcPts val="0"/>
                  </a:spcBef>
                  <a:spcAft>
                    <a:spcPts val="0"/>
                  </a:spcAft>
                </a:pPr>
                <a:endParaRPr lang="he-IL" sz="731" b="0">
                  <a:solidFill>
                    <a:prstClr val="white"/>
                  </a:solidFill>
                </a:endParaRPr>
              </a:p>
            </p:txBody>
          </p:sp>
          <p:sp>
            <p:nvSpPr>
              <p:cNvPr id="321" name="Rectangle 320"/>
              <p:cNvSpPr/>
              <p:nvPr/>
            </p:nvSpPr>
            <p:spPr>
              <a:xfrm rot="16200000" flipH="1">
                <a:off x="7515898" y="3053153"/>
                <a:ext cx="198819" cy="764212"/>
              </a:xfrm>
              <a:prstGeom prst="rect">
                <a:avLst/>
              </a:prstGeom>
              <a:solidFill>
                <a:srgbClr val="640000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7072" tIns="18537" rIns="37072" bIns="18537" numCol="1" spcCol="0" rtlCol="1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rtl="1" fontAlgn="auto">
                  <a:spcBef>
                    <a:spcPts val="0"/>
                  </a:spcBef>
                  <a:spcAft>
                    <a:spcPts val="0"/>
                  </a:spcAft>
                </a:pPr>
                <a:endParaRPr lang="he-IL" sz="731" b="0">
                  <a:solidFill>
                    <a:prstClr val="white"/>
                  </a:solidFill>
                </a:endParaRPr>
              </a:p>
            </p:txBody>
          </p:sp>
          <p:sp>
            <p:nvSpPr>
              <p:cNvPr id="322" name="Rectangle 321"/>
              <p:cNvSpPr/>
              <p:nvPr/>
            </p:nvSpPr>
            <p:spPr>
              <a:xfrm rot="16200000" flipH="1">
                <a:off x="7898004" y="3251646"/>
                <a:ext cx="198819" cy="764212"/>
              </a:xfrm>
              <a:prstGeom prst="rect">
                <a:avLst/>
              </a:prstGeom>
              <a:solidFill>
                <a:srgbClr val="640000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7072" tIns="18537" rIns="37072" bIns="18537" numCol="1" spcCol="0" rtlCol="1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rtl="1" fontAlgn="auto">
                  <a:spcBef>
                    <a:spcPts val="0"/>
                  </a:spcBef>
                  <a:spcAft>
                    <a:spcPts val="0"/>
                  </a:spcAft>
                </a:pPr>
                <a:endParaRPr lang="he-IL" sz="731" b="0">
                  <a:solidFill>
                    <a:prstClr val="white"/>
                  </a:solidFill>
                </a:endParaRPr>
              </a:p>
            </p:txBody>
          </p:sp>
          <p:sp>
            <p:nvSpPr>
              <p:cNvPr id="323" name="Rectangle 322"/>
              <p:cNvSpPr/>
              <p:nvPr/>
            </p:nvSpPr>
            <p:spPr>
              <a:xfrm rot="16200000" flipH="1">
                <a:off x="7898004" y="3446299"/>
                <a:ext cx="198819" cy="764212"/>
              </a:xfrm>
              <a:prstGeom prst="rect">
                <a:avLst/>
              </a:prstGeom>
              <a:solidFill>
                <a:srgbClr val="640000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7072" tIns="18537" rIns="37072" bIns="18537" numCol="1" spcCol="0" rtlCol="1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rtl="1" fontAlgn="auto">
                  <a:spcBef>
                    <a:spcPts val="0"/>
                  </a:spcBef>
                  <a:spcAft>
                    <a:spcPts val="0"/>
                  </a:spcAft>
                </a:pPr>
                <a:endParaRPr lang="he-IL" sz="731" b="0">
                  <a:solidFill>
                    <a:prstClr val="white"/>
                  </a:solidFill>
                </a:endParaRPr>
              </a:p>
            </p:txBody>
          </p:sp>
          <p:sp>
            <p:nvSpPr>
              <p:cNvPr id="324" name="Rectangle 323"/>
              <p:cNvSpPr/>
              <p:nvPr/>
            </p:nvSpPr>
            <p:spPr>
              <a:xfrm rot="16200000" flipH="1">
                <a:off x="7898004" y="3640951"/>
                <a:ext cx="198819" cy="764212"/>
              </a:xfrm>
              <a:prstGeom prst="rect">
                <a:avLst/>
              </a:prstGeom>
              <a:solidFill>
                <a:srgbClr val="640000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7072" tIns="18537" rIns="37072" bIns="18537" numCol="1" spcCol="0" rtlCol="1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rtl="1" fontAlgn="auto">
                  <a:spcBef>
                    <a:spcPts val="0"/>
                  </a:spcBef>
                  <a:spcAft>
                    <a:spcPts val="0"/>
                  </a:spcAft>
                </a:pPr>
                <a:endParaRPr lang="he-IL" sz="731" b="0">
                  <a:solidFill>
                    <a:prstClr val="white"/>
                  </a:solidFill>
                </a:endParaRPr>
              </a:p>
            </p:txBody>
          </p:sp>
          <p:sp>
            <p:nvSpPr>
              <p:cNvPr id="325" name="Rectangle 324"/>
              <p:cNvSpPr/>
              <p:nvPr/>
            </p:nvSpPr>
            <p:spPr>
              <a:xfrm rot="16200000" flipH="1">
                <a:off x="8276446" y="3843750"/>
                <a:ext cx="198819" cy="764212"/>
              </a:xfrm>
              <a:prstGeom prst="rect">
                <a:avLst/>
              </a:prstGeom>
              <a:solidFill>
                <a:srgbClr val="640000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7072" tIns="18537" rIns="37072" bIns="18537" numCol="1" spcCol="0" rtlCol="1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rtl="1" fontAlgn="auto">
                  <a:spcBef>
                    <a:spcPts val="0"/>
                  </a:spcBef>
                  <a:spcAft>
                    <a:spcPts val="0"/>
                  </a:spcAft>
                </a:pPr>
                <a:endParaRPr lang="he-IL" sz="731" b="0">
                  <a:solidFill>
                    <a:prstClr val="white"/>
                  </a:solidFill>
                </a:endParaRPr>
              </a:p>
            </p:txBody>
          </p:sp>
          <p:sp>
            <p:nvSpPr>
              <p:cNvPr id="326" name="Rectangle 325"/>
              <p:cNvSpPr/>
              <p:nvPr/>
            </p:nvSpPr>
            <p:spPr>
              <a:xfrm rot="16200000" flipH="1">
                <a:off x="8276446" y="4038402"/>
                <a:ext cx="198819" cy="764212"/>
              </a:xfrm>
              <a:prstGeom prst="rect">
                <a:avLst/>
              </a:prstGeom>
              <a:solidFill>
                <a:srgbClr val="640000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7072" tIns="18537" rIns="37072" bIns="18537" numCol="1" spcCol="0" rtlCol="1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rtl="1" fontAlgn="auto">
                  <a:spcBef>
                    <a:spcPts val="0"/>
                  </a:spcBef>
                  <a:spcAft>
                    <a:spcPts val="0"/>
                  </a:spcAft>
                </a:pPr>
                <a:endParaRPr lang="he-IL" sz="731" b="0">
                  <a:solidFill>
                    <a:prstClr val="white"/>
                  </a:solidFill>
                </a:endParaRPr>
              </a:p>
            </p:txBody>
          </p:sp>
          <p:sp>
            <p:nvSpPr>
              <p:cNvPr id="327" name="Rectangle 326"/>
              <p:cNvSpPr/>
              <p:nvPr/>
            </p:nvSpPr>
            <p:spPr>
              <a:xfrm rot="16200000" flipH="1">
                <a:off x="8276446" y="4233054"/>
                <a:ext cx="198819" cy="764212"/>
              </a:xfrm>
              <a:prstGeom prst="rect">
                <a:avLst/>
              </a:prstGeom>
              <a:solidFill>
                <a:srgbClr val="640000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7072" tIns="18537" rIns="37072" bIns="18537" numCol="1" spcCol="0" rtlCol="1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rtl="1" fontAlgn="auto">
                  <a:spcBef>
                    <a:spcPts val="0"/>
                  </a:spcBef>
                  <a:spcAft>
                    <a:spcPts val="0"/>
                  </a:spcAft>
                </a:pPr>
                <a:endParaRPr lang="he-IL" sz="731" b="0">
                  <a:solidFill>
                    <a:prstClr val="white"/>
                  </a:solidFill>
                </a:endParaRPr>
              </a:p>
            </p:txBody>
          </p:sp>
          <p:sp>
            <p:nvSpPr>
              <p:cNvPr id="328" name="Rectangle 327"/>
              <p:cNvSpPr/>
              <p:nvPr/>
            </p:nvSpPr>
            <p:spPr>
              <a:xfrm rot="16200000" flipH="1">
                <a:off x="6377451" y="7353246"/>
                <a:ext cx="198819" cy="764212"/>
              </a:xfrm>
              <a:prstGeom prst="rect">
                <a:avLst/>
              </a:prstGeom>
              <a:solidFill>
                <a:srgbClr val="640000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7072" tIns="18537" rIns="37072" bIns="18537" numCol="1" spcCol="0" rtlCol="1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rtl="1" fontAlgn="auto">
                  <a:spcBef>
                    <a:spcPts val="0"/>
                  </a:spcBef>
                  <a:spcAft>
                    <a:spcPts val="0"/>
                  </a:spcAft>
                </a:pPr>
                <a:endParaRPr lang="he-IL" sz="731" b="0">
                  <a:solidFill>
                    <a:prstClr val="white"/>
                  </a:solidFill>
                </a:endParaRPr>
              </a:p>
            </p:txBody>
          </p:sp>
          <p:sp>
            <p:nvSpPr>
              <p:cNvPr id="329" name="Rectangle 328"/>
              <p:cNvSpPr/>
              <p:nvPr/>
            </p:nvSpPr>
            <p:spPr>
              <a:xfrm rot="16200000" flipH="1">
                <a:off x="6377451" y="7550020"/>
                <a:ext cx="198819" cy="764212"/>
              </a:xfrm>
              <a:prstGeom prst="rect">
                <a:avLst/>
              </a:prstGeom>
              <a:solidFill>
                <a:srgbClr val="640000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7072" tIns="18537" rIns="37072" bIns="18537" numCol="1" spcCol="0" rtlCol="1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rtl="1" fontAlgn="auto">
                  <a:spcBef>
                    <a:spcPts val="0"/>
                  </a:spcBef>
                  <a:spcAft>
                    <a:spcPts val="0"/>
                  </a:spcAft>
                </a:pPr>
                <a:endParaRPr lang="he-IL" sz="731" b="0">
                  <a:solidFill>
                    <a:prstClr val="white"/>
                  </a:solidFill>
                </a:endParaRPr>
              </a:p>
            </p:txBody>
          </p:sp>
          <p:sp>
            <p:nvSpPr>
              <p:cNvPr id="330" name="Rectangle 329"/>
              <p:cNvSpPr/>
              <p:nvPr/>
            </p:nvSpPr>
            <p:spPr>
              <a:xfrm rot="16200000" flipH="1">
                <a:off x="6377451" y="7746794"/>
                <a:ext cx="198819" cy="764212"/>
              </a:xfrm>
              <a:prstGeom prst="rect">
                <a:avLst/>
              </a:prstGeom>
              <a:solidFill>
                <a:srgbClr val="640000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7072" tIns="18537" rIns="37072" bIns="18537" numCol="1" spcCol="0" rtlCol="1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rtl="1" fontAlgn="auto">
                  <a:spcBef>
                    <a:spcPts val="0"/>
                  </a:spcBef>
                  <a:spcAft>
                    <a:spcPts val="0"/>
                  </a:spcAft>
                </a:pPr>
                <a:endParaRPr lang="he-IL" sz="731" b="0">
                  <a:solidFill>
                    <a:prstClr val="white"/>
                  </a:solidFill>
                </a:endParaRPr>
              </a:p>
            </p:txBody>
          </p:sp>
          <p:sp>
            <p:nvSpPr>
              <p:cNvPr id="331" name="Rectangle 330"/>
              <p:cNvSpPr/>
              <p:nvPr/>
            </p:nvSpPr>
            <p:spPr>
              <a:xfrm rot="16200000" flipH="1">
                <a:off x="7541092" y="4701886"/>
                <a:ext cx="6932227" cy="679862"/>
              </a:xfrm>
              <a:prstGeom prst="rect">
                <a:avLst/>
              </a:prstGeom>
              <a:solidFill>
                <a:schemeClr val="bg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7072" tIns="18537" rIns="37072" bIns="18537" numCol="1" spcCol="0" rtlCol="1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rtl="1" fontAlgn="auto">
                  <a:spcBef>
                    <a:spcPts val="0"/>
                  </a:spcBef>
                  <a:spcAft>
                    <a:spcPts val="0"/>
                  </a:spcAft>
                </a:pPr>
                <a:endParaRPr lang="he-IL" sz="731" b="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332" name="Rectangle 331"/>
              <p:cNvSpPr/>
              <p:nvPr/>
            </p:nvSpPr>
            <p:spPr>
              <a:xfrm rot="16200000" flipH="1">
                <a:off x="2652520" y="4697726"/>
                <a:ext cx="6935429" cy="679862"/>
              </a:xfrm>
              <a:prstGeom prst="rect">
                <a:avLst/>
              </a:prstGeom>
              <a:solidFill>
                <a:schemeClr val="bg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7072" tIns="18537" rIns="37072" bIns="18537" numCol="1" spcCol="0" rtlCol="1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rtl="1" fontAlgn="auto">
                  <a:spcBef>
                    <a:spcPts val="0"/>
                  </a:spcBef>
                  <a:spcAft>
                    <a:spcPts val="0"/>
                  </a:spcAft>
                </a:pPr>
                <a:endParaRPr lang="he-IL" sz="731" b="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333" name="Rectangle 332"/>
              <p:cNvSpPr/>
              <p:nvPr/>
            </p:nvSpPr>
            <p:spPr>
              <a:xfrm rot="16200000" flipH="1">
                <a:off x="8657150" y="4432979"/>
                <a:ext cx="198819" cy="764212"/>
              </a:xfrm>
              <a:prstGeom prst="rect">
                <a:avLst/>
              </a:prstGeom>
              <a:solidFill>
                <a:srgbClr val="640000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7072" tIns="18537" rIns="37072" bIns="18537" numCol="1" spcCol="0" rtlCol="1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rtl="1" fontAlgn="auto">
                  <a:spcBef>
                    <a:spcPts val="0"/>
                  </a:spcBef>
                  <a:spcAft>
                    <a:spcPts val="0"/>
                  </a:spcAft>
                </a:pPr>
                <a:endParaRPr lang="he-IL" sz="731" b="0">
                  <a:solidFill>
                    <a:prstClr val="white"/>
                  </a:solidFill>
                </a:endParaRPr>
              </a:p>
            </p:txBody>
          </p:sp>
          <p:sp>
            <p:nvSpPr>
              <p:cNvPr id="334" name="Rectangle 333"/>
              <p:cNvSpPr/>
              <p:nvPr/>
            </p:nvSpPr>
            <p:spPr>
              <a:xfrm rot="16200000" flipH="1">
                <a:off x="8657150" y="4627631"/>
                <a:ext cx="198819" cy="764212"/>
              </a:xfrm>
              <a:prstGeom prst="rect">
                <a:avLst/>
              </a:prstGeom>
              <a:solidFill>
                <a:srgbClr val="640000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7072" tIns="18537" rIns="37072" bIns="18537" numCol="1" spcCol="0" rtlCol="1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rtl="1" fontAlgn="auto">
                  <a:spcBef>
                    <a:spcPts val="0"/>
                  </a:spcBef>
                  <a:spcAft>
                    <a:spcPts val="0"/>
                  </a:spcAft>
                </a:pPr>
                <a:endParaRPr lang="he-IL" sz="731" b="0">
                  <a:solidFill>
                    <a:prstClr val="white"/>
                  </a:solidFill>
                </a:endParaRPr>
              </a:p>
            </p:txBody>
          </p:sp>
          <p:sp>
            <p:nvSpPr>
              <p:cNvPr id="335" name="Rectangle 334"/>
              <p:cNvSpPr/>
              <p:nvPr/>
            </p:nvSpPr>
            <p:spPr>
              <a:xfrm rot="16200000" flipH="1">
                <a:off x="8657150" y="4822283"/>
                <a:ext cx="198819" cy="764212"/>
              </a:xfrm>
              <a:prstGeom prst="rect">
                <a:avLst/>
              </a:prstGeom>
              <a:solidFill>
                <a:srgbClr val="640000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7072" tIns="18537" rIns="37072" bIns="18537" numCol="1" spcCol="0" rtlCol="1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rtl="1" fontAlgn="auto">
                  <a:spcBef>
                    <a:spcPts val="0"/>
                  </a:spcBef>
                  <a:spcAft>
                    <a:spcPts val="0"/>
                  </a:spcAft>
                </a:pPr>
                <a:endParaRPr lang="he-IL" sz="731" b="0">
                  <a:solidFill>
                    <a:prstClr val="white"/>
                  </a:solidFill>
                </a:endParaRPr>
              </a:p>
            </p:txBody>
          </p:sp>
          <p:sp>
            <p:nvSpPr>
              <p:cNvPr id="336" name="Rectangle 335"/>
              <p:cNvSpPr/>
              <p:nvPr/>
            </p:nvSpPr>
            <p:spPr>
              <a:xfrm rot="16200000" flipH="1">
                <a:off x="9039256" y="5026076"/>
                <a:ext cx="198819" cy="764212"/>
              </a:xfrm>
              <a:prstGeom prst="rect">
                <a:avLst/>
              </a:prstGeom>
              <a:solidFill>
                <a:srgbClr val="640000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7072" tIns="18537" rIns="37072" bIns="18537" numCol="1" spcCol="0" rtlCol="1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rtl="1" fontAlgn="auto">
                  <a:spcBef>
                    <a:spcPts val="0"/>
                  </a:spcBef>
                  <a:spcAft>
                    <a:spcPts val="0"/>
                  </a:spcAft>
                </a:pPr>
                <a:endParaRPr lang="he-IL" sz="731" b="0">
                  <a:solidFill>
                    <a:prstClr val="white"/>
                  </a:solidFill>
                </a:endParaRPr>
              </a:p>
            </p:txBody>
          </p:sp>
          <p:sp>
            <p:nvSpPr>
              <p:cNvPr id="337" name="Rectangle 336"/>
              <p:cNvSpPr/>
              <p:nvPr/>
            </p:nvSpPr>
            <p:spPr>
              <a:xfrm rot="16200000" flipH="1">
                <a:off x="9039256" y="5220729"/>
                <a:ext cx="198819" cy="764212"/>
              </a:xfrm>
              <a:prstGeom prst="rect">
                <a:avLst/>
              </a:prstGeom>
              <a:solidFill>
                <a:srgbClr val="640000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7072" tIns="18537" rIns="37072" bIns="18537" numCol="1" spcCol="0" rtlCol="1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rtl="1" fontAlgn="auto">
                  <a:spcBef>
                    <a:spcPts val="0"/>
                  </a:spcBef>
                  <a:spcAft>
                    <a:spcPts val="0"/>
                  </a:spcAft>
                </a:pPr>
                <a:endParaRPr lang="he-IL" sz="731" b="0">
                  <a:solidFill>
                    <a:prstClr val="white"/>
                  </a:solidFill>
                </a:endParaRPr>
              </a:p>
            </p:txBody>
          </p:sp>
          <p:sp>
            <p:nvSpPr>
              <p:cNvPr id="338" name="Rectangle 337"/>
              <p:cNvSpPr/>
              <p:nvPr/>
            </p:nvSpPr>
            <p:spPr>
              <a:xfrm rot="16200000" flipH="1">
                <a:off x="9039256" y="5415381"/>
                <a:ext cx="198819" cy="764212"/>
              </a:xfrm>
              <a:prstGeom prst="rect">
                <a:avLst/>
              </a:prstGeom>
              <a:solidFill>
                <a:srgbClr val="640000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7072" tIns="18537" rIns="37072" bIns="18537" numCol="1" spcCol="0" rtlCol="1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rtl="1" fontAlgn="auto">
                  <a:spcBef>
                    <a:spcPts val="0"/>
                  </a:spcBef>
                  <a:spcAft>
                    <a:spcPts val="0"/>
                  </a:spcAft>
                </a:pPr>
                <a:endParaRPr lang="he-IL" sz="731" b="0">
                  <a:solidFill>
                    <a:prstClr val="white"/>
                  </a:solidFill>
                </a:endParaRPr>
              </a:p>
            </p:txBody>
          </p:sp>
          <p:sp>
            <p:nvSpPr>
              <p:cNvPr id="339" name="Rectangle 338"/>
              <p:cNvSpPr/>
              <p:nvPr/>
            </p:nvSpPr>
            <p:spPr>
              <a:xfrm rot="16200000" flipH="1">
                <a:off x="9421362" y="5608682"/>
                <a:ext cx="198819" cy="764212"/>
              </a:xfrm>
              <a:prstGeom prst="rect">
                <a:avLst/>
              </a:prstGeom>
              <a:solidFill>
                <a:srgbClr val="640000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7072" tIns="18537" rIns="37072" bIns="18537" numCol="1" spcCol="0" rtlCol="1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rtl="1" fontAlgn="auto">
                  <a:spcBef>
                    <a:spcPts val="0"/>
                  </a:spcBef>
                  <a:spcAft>
                    <a:spcPts val="0"/>
                  </a:spcAft>
                </a:pPr>
                <a:endParaRPr lang="he-IL" sz="731" b="0">
                  <a:solidFill>
                    <a:prstClr val="white"/>
                  </a:solidFill>
                </a:endParaRPr>
              </a:p>
            </p:txBody>
          </p:sp>
          <p:sp>
            <p:nvSpPr>
              <p:cNvPr id="340" name="Rectangle 339"/>
              <p:cNvSpPr/>
              <p:nvPr/>
            </p:nvSpPr>
            <p:spPr>
              <a:xfrm rot="16200000" flipH="1">
                <a:off x="9421362" y="5803334"/>
                <a:ext cx="198819" cy="764212"/>
              </a:xfrm>
              <a:prstGeom prst="rect">
                <a:avLst/>
              </a:prstGeom>
              <a:solidFill>
                <a:srgbClr val="640000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7072" tIns="18537" rIns="37072" bIns="18537" numCol="1" spcCol="0" rtlCol="1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rtl="1" fontAlgn="auto">
                  <a:spcBef>
                    <a:spcPts val="0"/>
                  </a:spcBef>
                  <a:spcAft>
                    <a:spcPts val="0"/>
                  </a:spcAft>
                </a:pPr>
                <a:endParaRPr lang="he-IL" sz="731" b="0">
                  <a:solidFill>
                    <a:prstClr val="white"/>
                  </a:solidFill>
                </a:endParaRPr>
              </a:p>
            </p:txBody>
          </p:sp>
          <p:sp>
            <p:nvSpPr>
              <p:cNvPr id="341" name="Rectangle 340"/>
              <p:cNvSpPr/>
              <p:nvPr/>
            </p:nvSpPr>
            <p:spPr>
              <a:xfrm rot="16200000" flipH="1">
                <a:off x="9421362" y="5997987"/>
                <a:ext cx="198819" cy="764212"/>
              </a:xfrm>
              <a:prstGeom prst="rect">
                <a:avLst/>
              </a:prstGeom>
              <a:solidFill>
                <a:srgbClr val="640000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7072" tIns="18537" rIns="37072" bIns="18537" numCol="1" spcCol="0" rtlCol="1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rtl="1" fontAlgn="auto">
                  <a:spcBef>
                    <a:spcPts val="0"/>
                  </a:spcBef>
                  <a:spcAft>
                    <a:spcPts val="0"/>
                  </a:spcAft>
                </a:pPr>
                <a:endParaRPr lang="he-IL" sz="731" b="0">
                  <a:solidFill>
                    <a:prstClr val="white"/>
                  </a:solidFill>
                </a:endParaRPr>
              </a:p>
            </p:txBody>
          </p:sp>
          <p:sp>
            <p:nvSpPr>
              <p:cNvPr id="342" name="Rectangle 341"/>
              <p:cNvSpPr/>
              <p:nvPr/>
            </p:nvSpPr>
            <p:spPr>
              <a:xfrm rot="16200000" flipH="1">
                <a:off x="9803468" y="6191489"/>
                <a:ext cx="198819" cy="764212"/>
              </a:xfrm>
              <a:prstGeom prst="rect">
                <a:avLst/>
              </a:prstGeom>
              <a:solidFill>
                <a:srgbClr val="640000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7072" tIns="18537" rIns="37072" bIns="18537" numCol="1" spcCol="0" rtlCol="1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rtl="1" fontAlgn="auto">
                  <a:spcBef>
                    <a:spcPts val="0"/>
                  </a:spcBef>
                  <a:spcAft>
                    <a:spcPts val="0"/>
                  </a:spcAft>
                </a:pPr>
                <a:endParaRPr lang="he-IL" sz="731" b="0">
                  <a:solidFill>
                    <a:prstClr val="white"/>
                  </a:solidFill>
                </a:endParaRPr>
              </a:p>
            </p:txBody>
          </p:sp>
          <p:sp>
            <p:nvSpPr>
              <p:cNvPr id="343" name="Rectangle 342"/>
              <p:cNvSpPr/>
              <p:nvPr/>
            </p:nvSpPr>
            <p:spPr>
              <a:xfrm rot="16200000" flipH="1">
                <a:off x="9803468" y="6386141"/>
                <a:ext cx="198819" cy="764212"/>
              </a:xfrm>
              <a:prstGeom prst="rect">
                <a:avLst/>
              </a:prstGeom>
              <a:solidFill>
                <a:srgbClr val="640000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7072" tIns="18537" rIns="37072" bIns="18537" numCol="1" spcCol="0" rtlCol="1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rtl="1" fontAlgn="auto">
                  <a:spcBef>
                    <a:spcPts val="0"/>
                  </a:spcBef>
                  <a:spcAft>
                    <a:spcPts val="0"/>
                  </a:spcAft>
                </a:pPr>
                <a:endParaRPr lang="he-IL" sz="731" b="0">
                  <a:solidFill>
                    <a:prstClr val="white"/>
                  </a:solidFill>
                </a:endParaRPr>
              </a:p>
            </p:txBody>
          </p:sp>
          <p:sp>
            <p:nvSpPr>
              <p:cNvPr id="344" name="Rectangle 343"/>
              <p:cNvSpPr/>
              <p:nvPr/>
            </p:nvSpPr>
            <p:spPr>
              <a:xfrm rot="16200000" flipH="1">
                <a:off x="9803468" y="6580793"/>
                <a:ext cx="198819" cy="764212"/>
              </a:xfrm>
              <a:prstGeom prst="rect">
                <a:avLst/>
              </a:prstGeom>
              <a:solidFill>
                <a:srgbClr val="640000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7072" tIns="18537" rIns="37072" bIns="18537" numCol="1" spcCol="0" rtlCol="1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rtl="1" fontAlgn="auto">
                  <a:spcBef>
                    <a:spcPts val="0"/>
                  </a:spcBef>
                  <a:spcAft>
                    <a:spcPts val="0"/>
                  </a:spcAft>
                </a:pPr>
                <a:endParaRPr lang="he-IL" sz="731" b="0">
                  <a:solidFill>
                    <a:prstClr val="white"/>
                  </a:solidFill>
                </a:endParaRPr>
              </a:p>
            </p:txBody>
          </p:sp>
          <p:sp>
            <p:nvSpPr>
              <p:cNvPr id="345" name="Rectangle 344"/>
              <p:cNvSpPr/>
              <p:nvPr/>
            </p:nvSpPr>
            <p:spPr>
              <a:xfrm rot="16200000" flipH="1">
                <a:off x="10181910" y="6774978"/>
                <a:ext cx="198819" cy="764212"/>
              </a:xfrm>
              <a:prstGeom prst="rect">
                <a:avLst/>
              </a:prstGeom>
              <a:solidFill>
                <a:srgbClr val="640000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7072" tIns="18537" rIns="37072" bIns="18537" numCol="1" spcCol="0" rtlCol="1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rtl="1" fontAlgn="auto">
                  <a:spcBef>
                    <a:spcPts val="0"/>
                  </a:spcBef>
                  <a:spcAft>
                    <a:spcPts val="0"/>
                  </a:spcAft>
                </a:pPr>
                <a:endParaRPr lang="he-IL" sz="731" b="0">
                  <a:solidFill>
                    <a:prstClr val="white"/>
                  </a:solidFill>
                </a:endParaRPr>
              </a:p>
            </p:txBody>
          </p:sp>
          <p:sp>
            <p:nvSpPr>
              <p:cNvPr id="346" name="Rectangle 345"/>
              <p:cNvSpPr/>
              <p:nvPr/>
            </p:nvSpPr>
            <p:spPr>
              <a:xfrm rot="16200000" flipH="1">
                <a:off x="10181910" y="6969631"/>
                <a:ext cx="198819" cy="764212"/>
              </a:xfrm>
              <a:prstGeom prst="rect">
                <a:avLst/>
              </a:prstGeom>
              <a:solidFill>
                <a:srgbClr val="640000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7072" tIns="18537" rIns="37072" bIns="18537" numCol="1" spcCol="0" rtlCol="1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rtl="1" fontAlgn="auto">
                  <a:spcBef>
                    <a:spcPts val="0"/>
                  </a:spcBef>
                  <a:spcAft>
                    <a:spcPts val="0"/>
                  </a:spcAft>
                </a:pPr>
                <a:endParaRPr lang="he-IL" sz="731" b="0">
                  <a:solidFill>
                    <a:prstClr val="white"/>
                  </a:solidFill>
                </a:endParaRPr>
              </a:p>
            </p:txBody>
          </p:sp>
          <p:sp>
            <p:nvSpPr>
              <p:cNvPr id="347" name="Rectangle 346"/>
              <p:cNvSpPr/>
              <p:nvPr/>
            </p:nvSpPr>
            <p:spPr>
              <a:xfrm rot="16200000" flipH="1">
                <a:off x="10181910" y="7164283"/>
                <a:ext cx="198819" cy="764212"/>
              </a:xfrm>
              <a:prstGeom prst="rect">
                <a:avLst/>
              </a:prstGeom>
              <a:solidFill>
                <a:srgbClr val="640000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7072" tIns="18537" rIns="37072" bIns="18537" numCol="1" spcCol="0" rtlCol="1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rtl="1" fontAlgn="auto">
                  <a:spcBef>
                    <a:spcPts val="0"/>
                  </a:spcBef>
                  <a:spcAft>
                    <a:spcPts val="0"/>
                  </a:spcAft>
                </a:pPr>
                <a:endParaRPr lang="he-IL" sz="731" b="0">
                  <a:solidFill>
                    <a:prstClr val="white"/>
                  </a:solidFill>
                </a:endParaRPr>
              </a:p>
            </p:txBody>
          </p:sp>
          <p:sp>
            <p:nvSpPr>
              <p:cNvPr id="348" name="Rectangle 347"/>
              <p:cNvSpPr/>
              <p:nvPr/>
            </p:nvSpPr>
            <p:spPr>
              <a:xfrm rot="16200000" flipH="1">
                <a:off x="5336442" y="2901325"/>
                <a:ext cx="6459533" cy="419443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7072" tIns="18537" rIns="37072" bIns="18537" numCol="1" spcCol="0" rtlCol="1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rtl="1" fontAlgn="auto">
                  <a:spcBef>
                    <a:spcPts val="0"/>
                  </a:spcBef>
                  <a:spcAft>
                    <a:spcPts val="0"/>
                  </a:spcAft>
                </a:pPr>
                <a:endParaRPr lang="he-IL" sz="731" b="0">
                  <a:solidFill>
                    <a:prstClr val="white"/>
                  </a:solidFill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9" name="TextBox 398"/>
                <p:cNvSpPr txBox="1"/>
                <p:nvPr/>
              </p:nvSpPr>
              <p:spPr>
                <a:xfrm>
                  <a:off x="6990949" y="1263840"/>
                  <a:ext cx="800839" cy="400110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pPr algn="r"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>
                                <a:solidFill>
                                  <a:prstClr val="white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>
                                <a:solidFill>
                                  <a:prstClr val="white"/>
                                </a:solidFill>
                                <a:latin typeface="Cambria Math" panose="02040503050406030204" pitchFamily="18" charset="0"/>
                              </a:rPr>
                              <m:t>𝐃</m:t>
                            </m:r>
                          </m:e>
                          <m:sub>
                            <m:r>
                              <a:rPr lang="en-US" sz="2000" b="0">
                                <a:solidFill>
                                  <a:prstClr val="white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he-IL" sz="2000" dirty="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</mc:Choice>
          <mc:Fallback xmlns="">
            <p:sp>
              <p:nvSpPr>
                <p:cNvPr id="399" name="TextBox 39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90949" y="1263840"/>
                  <a:ext cx="800839" cy="400110"/>
                </a:xfrm>
                <a:prstGeom prst="rect">
                  <a:avLst/>
                </a:prstGeom>
                <a:blipFill rotWithShape="1">
                  <a:blip r:embed="rId6"/>
                  <a:stretch>
                    <a:fillRect b="-303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0" name="TextBox 399"/>
                <p:cNvSpPr txBox="1"/>
                <p:nvPr/>
              </p:nvSpPr>
              <p:spPr>
                <a:xfrm>
                  <a:off x="8392420" y="1263840"/>
                  <a:ext cx="622627" cy="400110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pPr algn="r"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>
                                <a:solidFill>
                                  <a:prstClr val="white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>
                                <a:solidFill>
                                  <a:prstClr val="white"/>
                                </a:solidFill>
                                <a:latin typeface="Cambria Math" panose="02040503050406030204" pitchFamily="18" charset="0"/>
                              </a:rPr>
                              <m:t>𝚪</m:t>
                            </m:r>
                          </m:e>
                          <m:sub>
                            <m:r>
                              <a:rPr lang="en-US" sz="2000" b="0">
                                <a:solidFill>
                                  <a:prstClr val="white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he-IL" sz="2000" dirty="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</mc:Choice>
          <mc:Fallback xmlns="">
            <p:sp>
              <p:nvSpPr>
                <p:cNvPr id="400" name="TextBox 39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92420" y="1263840"/>
                  <a:ext cx="622627" cy="400110"/>
                </a:xfrm>
                <a:prstGeom prst="rect">
                  <a:avLst/>
                </a:prstGeom>
                <a:blipFill rotWithShape="1">
                  <a:blip r:embed="rId7"/>
                  <a:stretch>
                    <a:fillRect b="-303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09" name="Rectangle 408"/>
            <p:cNvSpPr/>
            <p:nvPr/>
          </p:nvSpPr>
          <p:spPr>
            <a:xfrm rot="5400000">
              <a:off x="7523408" y="2828908"/>
              <a:ext cx="2362812" cy="5710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7072" tIns="18537" rIns="37072" bIns="18537" numCol="1" spcCol="0" rtlCol="1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rtl="1" fontAlgn="auto">
                <a:spcBef>
                  <a:spcPts val="0"/>
                </a:spcBef>
                <a:spcAft>
                  <a:spcPts val="0"/>
                </a:spcAft>
              </a:pPr>
              <a:endParaRPr lang="he-IL" sz="911" b="0">
                <a:solidFill>
                  <a:prstClr val="white"/>
                </a:solidFill>
              </a:endParaRPr>
            </a:p>
          </p:txBody>
        </p:sp>
        <p:sp>
          <p:nvSpPr>
            <p:cNvPr id="98" name="Rectangle 97"/>
            <p:cNvSpPr/>
            <p:nvPr/>
          </p:nvSpPr>
          <p:spPr>
            <a:xfrm rot="5400000">
              <a:off x="3732584" y="2102008"/>
              <a:ext cx="857665" cy="4571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7072" tIns="18537" rIns="37072" bIns="18537" numCol="1" spcCol="0" rtlCol="1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rtl="1" fontAlgn="auto">
                <a:spcBef>
                  <a:spcPts val="0"/>
                </a:spcBef>
                <a:spcAft>
                  <a:spcPts val="0"/>
                </a:spcAft>
              </a:pPr>
              <a:endParaRPr lang="he-IL" sz="911" b="0">
                <a:solidFill>
                  <a:prstClr val="white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TextBox 98"/>
                <p:cNvSpPr txBox="1"/>
                <p:nvPr/>
              </p:nvSpPr>
              <p:spPr>
                <a:xfrm>
                  <a:off x="3840590" y="1263840"/>
                  <a:ext cx="651326" cy="400110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pPr algn="r"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200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𝐗</m:t>
                        </m:r>
                      </m:oMath>
                    </m:oMathPara>
                  </a14:m>
                  <a:endParaRPr lang="he-IL" sz="2000" dirty="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</mc:Choice>
          <mc:Fallback xmlns="">
            <p:sp>
              <p:nvSpPr>
                <p:cNvPr id="99" name="TextBox 9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40590" y="1263840"/>
                  <a:ext cx="651326" cy="400110"/>
                </a:xfrm>
                <a:prstGeom prst="rect">
                  <a:avLst/>
                </a:prstGeom>
                <a:blipFill rotWithShape="1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00" name="Group 99"/>
            <p:cNvGrpSpPr/>
            <p:nvPr/>
          </p:nvGrpSpPr>
          <p:grpSpPr>
            <a:xfrm rot="10800000" flipH="1" flipV="1">
              <a:off x="4538276" y="1439859"/>
              <a:ext cx="1764892" cy="1371449"/>
              <a:chOff x="0" y="-766537"/>
              <a:chExt cx="7213600" cy="5204025"/>
            </a:xfrm>
          </p:grpSpPr>
          <p:sp>
            <p:nvSpPr>
              <p:cNvPr id="101" name="Rectangle 100"/>
              <p:cNvSpPr/>
              <p:nvPr/>
            </p:nvSpPr>
            <p:spPr>
              <a:xfrm>
                <a:off x="6695918" y="3189197"/>
                <a:ext cx="282206" cy="1084728"/>
              </a:xfrm>
              <a:prstGeom prst="rect">
                <a:avLst/>
              </a:prstGeom>
              <a:solidFill>
                <a:srgbClr val="006386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7072" tIns="18537" rIns="37072" bIns="18537" numCol="1" spcCol="0" rtlCol="1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rtl="1" fontAlgn="auto">
                  <a:spcBef>
                    <a:spcPts val="0"/>
                  </a:spcBef>
                  <a:spcAft>
                    <a:spcPts val="0"/>
                  </a:spcAft>
                </a:pPr>
                <a:endParaRPr lang="he-IL" sz="731" b="0">
                  <a:solidFill>
                    <a:prstClr val="white"/>
                  </a:solidFill>
                </a:endParaRPr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6703226" y="-61545"/>
                <a:ext cx="282206" cy="1084728"/>
              </a:xfrm>
              <a:prstGeom prst="rect">
                <a:avLst/>
              </a:prstGeom>
              <a:solidFill>
                <a:srgbClr val="006386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7072" tIns="18537" rIns="37072" bIns="18537" numCol="1" spcCol="0" rtlCol="1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rtl="1" fontAlgn="auto">
                  <a:spcBef>
                    <a:spcPts val="0"/>
                  </a:spcBef>
                  <a:spcAft>
                    <a:spcPts val="0"/>
                  </a:spcAft>
                </a:pPr>
                <a:endParaRPr lang="he-IL" sz="731" b="0">
                  <a:solidFill>
                    <a:prstClr val="white"/>
                  </a:solidFill>
                </a:endParaRPr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283044" y="210991"/>
                <a:ext cx="282206" cy="1084728"/>
              </a:xfrm>
              <a:prstGeom prst="rect">
                <a:avLst/>
              </a:prstGeom>
              <a:solidFill>
                <a:srgbClr val="006386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7072" tIns="18537" rIns="37072" bIns="18537" numCol="1" spcCol="0" rtlCol="1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rtl="1" fontAlgn="auto">
                  <a:spcBef>
                    <a:spcPts val="0"/>
                  </a:spcBef>
                  <a:spcAft>
                    <a:spcPts val="0"/>
                  </a:spcAft>
                </a:pPr>
                <a:endParaRPr lang="he-IL" sz="731" b="0">
                  <a:solidFill>
                    <a:prstClr val="white"/>
                  </a:solidFill>
                </a:endParaRPr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559331" y="210991"/>
                <a:ext cx="282206" cy="1084728"/>
              </a:xfrm>
              <a:prstGeom prst="rect">
                <a:avLst/>
              </a:prstGeom>
              <a:solidFill>
                <a:srgbClr val="006386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7072" tIns="18537" rIns="37072" bIns="18537" numCol="1" spcCol="0" rtlCol="1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rtl="1" fontAlgn="auto">
                  <a:spcBef>
                    <a:spcPts val="0"/>
                  </a:spcBef>
                  <a:spcAft>
                    <a:spcPts val="0"/>
                  </a:spcAft>
                </a:pPr>
                <a:endParaRPr lang="he-IL" sz="731" b="0">
                  <a:solidFill>
                    <a:prstClr val="white"/>
                  </a:solidFill>
                </a:endParaRPr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834303" y="494011"/>
                <a:ext cx="282206" cy="1084728"/>
              </a:xfrm>
              <a:prstGeom prst="rect">
                <a:avLst/>
              </a:prstGeom>
              <a:solidFill>
                <a:srgbClr val="006386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7072" tIns="18537" rIns="37072" bIns="18537" numCol="1" spcCol="0" rtlCol="1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rtl="1" fontAlgn="auto">
                  <a:spcBef>
                    <a:spcPts val="0"/>
                  </a:spcBef>
                  <a:spcAft>
                    <a:spcPts val="0"/>
                  </a:spcAft>
                </a:pPr>
                <a:endParaRPr lang="he-IL" sz="731" b="0">
                  <a:solidFill>
                    <a:prstClr val="white"/>
                  </a:solidFill>
                </a:endParaRPr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1110595" y="494011"/>
                <a:ext cx="282206" cy="1084728"/>
              </a:xfrm>
              <a:prstGeom prst="rect">
                <a:avLst/>
              </a:prstGeom>
              <a:solidFill>
                <a:srgbClr val="006386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7072" tIns="18537" rIns="37072" bIns="18537" numCol="1" spcCol="0" rtlCol="1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rtl="1" fontAlgn="auto">
                  <a:spcBef>
                    <a:spcPts val="0"/>
                  </a:spcBef>
                  <a:spcAft>
                    <a:spcPts val="0"/>
                  </a:spcAft>
                </a:pPr>
                <a:endParaRPr lang="he-IL" sz="731" b="0">
                  <a:solidFill>
                    <a:prstClr val="white"/>
                  </a:solidFill>
                </a:endParaRPr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1391272" y="753357"/>
                <a:ext cx="282206" cy="1084728"/>
              </a:xfrm>
              <a:prstGeom prst="rect">
                <a:avLst/>
              </a:prstGeom>
              <a:solidFill>
                <a:srgbClr val="006386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7072" tIns="18537" rIns="37072" bIns="18537" numCol="1" spcCol="0" rtlCol="1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rtl="1" fontAlgn="auto">
                  <a:spcBef>
                    <a:spcPts val="0"/>
                  </a:spcBef>
                  <a:spcAft>
                    <a:spcPts val="0"/>
                  </a:spcAft>
                </a:pPr>
                <a:endParaRPr lang="he-IL" sz="731" b="0">
                  <a:solidFill>
                    <a:prstClr val="white"/>
                  </a:solidFill>
                </a:endParaRPr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1667563" y="753357"/>
                <a:ext cx="282206" cy="1084728"/>
              </a:xfrm>
              <a:prstGeom prst="rect">
                <a:avLst/>
              </a:prstGeom>
              <a:solidFill>
                <a:srgbClr val="006386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7072" tIns="18537" rIns="37072" bIns="18537" numCol="1" spcCol="0" rtlCol="1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rtl="1" fontAlgn="auto">
                  <a:spcBef>
                    <a:spcPts val="0"/>
                  </a:spcBef>
                  <a:spcAft>
                    <a:spcPts val="0"/>
                  </a:spcAft>
                </a:pPr>
                <a:endParaRPr lang="he-IL" sz="731" b="0">
                  <a:solidFill>
                    <a:prstClr val="white"/>
                  </a:solidFill>
                </a:endParaRPr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1949839" y="1024644"/>
                <a:ext cx="282206" cy="1084728"/>
              </a:xfrm>
              <a:prstGeom prst="rect">
                <a:avLst/>
              </a:prstGeom>
              <a:solidFill>
                <a:srgbClr val="006386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7072" tIns="18537" rIns="37072" bIns="18537" numCol="1" spcCol="0" rtlCol="1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rtl="1" fontAlgn="auto">
                  <a:spcBef>
                    <a:spcPts val="0"/>
                  </a:spcBef>
                  <a:spcAft>
                    <a:spcPts val="0"/>
                  </a:spcAft>
                </a:pPr>
                <a:endParaRPr lang="he-IL" sz="731" b="0">
                  <a:solidFill>
                    <a:prstClr val="white"/>
                  </a:solidFill>
                </a:endParaRPr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2229143" y="1024644"/>
                <a:ext cx="282206" cy="1084728"/>
              </a:xfrm>
              <a:prstGeom prst="rect">
                <a:avLst/>
              </a:prstGeom>
              <a:solidFill>
                <a:srgbClr val="006386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7072" tIns="18537" rIns="37072" bIns="18537" numCol="1" spcCol="0" rtlCol="1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rtl="1" fontAlgn="auto">
                  <a:spcBef>
                    <a:spcPts val="0"/>
                  </a:spcBef>
                  <a:spcAft>
                    <a:spcPts val="0"/>
                  </a:spcAft>
                </a:pPr>
                <a:endParaRPr lang="he-IL" sz="731" b="0">
                  <a:solidFill>
                    <a:prstClr val="white"/>
                  </a:solidFill>
                </a:endParaRPr>
              </a:p>
            </p:txBody>
          </p:sp>
          <p:sp>
            <p:nvSpPr>
              <p:cNvPr id="111" name="Rectangle 110"/>
              <p:cNvSpPr/>
              <p:nvPr/>
            </p:nvSpPr>
            <p:spPr>
              <a:xfrm>
                <a:off x="2510368" y="1295722"/>
                <a:ext cx="282206" cy="1084728"/>
              </a:xfrm>
              <a:prstGeom prst="rect">
                <a:avLst/>
              </a:prstGeom>
              <a:solidFill>
                <a:srgbClr val="006386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7072" tIns="18537" rIns="37072" bIns="18537" numCol="1" spcCol="0" rtlCol="1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rtl="1" fontAlgn="auto">
                  <a:spcBef>
                    <a:spcPts val="0"/>
                  </a:spcBef>
                  <a:spcAft>
                    <a:spcPts val="0"/>
                  </a:spcAft>
                </a:pPr>
                <a:endParaRPr lang="he-IL" sz="731" b="0">
                  <a:solidFill>
                    <a:prstClr val="white"/>
                  </a:solidFill>
                </a:endParaRPr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2786660" y="1295722"/>
                <a:ext cx="282206" cy="1084728"/>
              </a:xfrm>
              <a:prstGeom prst="rect">
                <a:avLst/>
              </a:prstGeom>
              <a:solidFill>
                <a:srgbClr val="006386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7072" tIns="18537" rIns="37072" bIns="18537" numCol="1" spcCol="0" rtlCol="1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rtl="1" fontAlgn="auto">
                  <a:spcBef>
                    <a:spcPts val="0"/>
                  </a:spcBef>
                  <a:spcAft>
                    <a:spcPts val="0"/>
                  </a:spcAft>
                </a:pPr>
                <a:endParaRPr lang="he-IL" sz="731" b="0">
                  <a:solidFill>
                    <a:prstClr val="white"/>
                  </a:solidFill>
                </a:endParaRPr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3067905" y="1578742"/>
                <a:ext cx="282206" cy="1084728"/>
              </a:xfrm>
              <a:prstGeom prst="rect">
                <a:avLst/>
              </a:prstGeom>
              <a:solidFill>
                <a:srgbClr val="006386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7072" tIns="18537" rIns="37072" bIns="18537" numCol="1" spcCol="0" rtlCol="1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rtl="1" fontAlgn="auto">
                  <a:spcBef>
                    <a:spcPts val="0"/>
                  </a:spcBef>
                  <a:spcAft>
                    <a:spcPts val="0"/>
                  </a:spcAft>
                </a:pPr>
                <a:endParaRPr lang="he-IL" sz="731" b="0">
                  <a:solidFill>
                    <a:prstClr val="white"/>
                  </a:solidFill>
                </a:endParaRPr>
              </a:p>
            </p:txBody>
          </p:sp>
          <p:sp>
            <p:nvSpPr>
              <p:cNvPr id="115" name="Rectangle 114"/>
              <p:cNvSpPr/>
              <p:nvPr/>
            </p:nvSpPr>
            <p:spPr>
              <a:xfrm>
                <a:off x="3344201" y="1578742"/>
                <a:ext cx="282206" cy="1084728"/>
              </a:xfrm>
              <a:prstGeom prst="rect">
                <a:avLst/>
              </a:prstGeom>
              <a:solidFill>
                <a:srgbClr val="006386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7072" tIns="18537" rIns="37072" bIns="18537" numCol="1" spcCol="0" rtlCol="1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rtl="1" fontAlgn="auto">
                  <a:spcBef>
                    <a:spcPts val="0"/>
                  </a:spcBef>
                  <a:spcAft>
                    <a:spcPts val="0"/>
                  </a:spcAft>
                </a:pPr>
                <a:endParaRPr lang="he-IL" sz="731" b="0">
                  <a:solidFill>
                    <a:prstClr val="white"/>
                  </a:solidFill>
                </a:endParaRPr>
              </a:p>
            </p:txBody>
          </p:sp>
          <p:sp>
            <p:nvSpPr>
              <p:cNvPr id="116" name="Rectangle 115"/>
              <p:cNvSpPr/>
              <p:nvPr/>
            </p:nvSpPr>
            <p:spPr>
              <a:xfrm>
                <a:off x="3625855" y="1838084"/>
                <a:ext cx="282206" cy="1084728"/>
              </a:xfrm>
              <a:prstGeom prst="rect">
                <a:avLst/>
              </a:prstGeom>
              <a:solidFill>
                <a:srgbClr val="006386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7072" tIns="18537" rIns="37072" bIns="18537" numCol="1" spcCol="0" rtlCol="1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rtl="1" fontAlgn="auto">
                  <a:spcBef>
                    <a:spcPts val="0"/>
                  </a:spcBef>
                  <a:spcAft>
                    <a:spcPts val="0"/>
                  </a:spcAft>
                </a:pPr>
                <a:endParaRPr lang="he-IL" sz="731" b="0">
                  <a:solidFill>
                    <a:prstClr val="white"/>
                  </a:solidFill>
                </a:endParaRPr>
              </a:p>
            </p:txBody>
          </p:sp>
          <p:sp>
            <p:nvSpPr>
              <p:cNvPr id="117" name="Rectangle 116"/>
              <p:cNvSpPr/>
              <p:nvPr/>
            </p:nvSpPr>
            <p:spPr>
              <a:xfrm>
                <a:off x="3902147" y="1838084"/>
                <a:ext cx="282206" cy="1084728"/>
              </a:xfrm>
              <a:prstGeom prst="rect">
                <a:avLst/>
              </a:prstGeom>
              <a:solidFill>
                <a:srgbClr val="006386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7072" tIns="18537" rIns="37072" bIns="18537" numCol="1" spcCol="0" rtlCol="1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rtl="1" fontAlgn="auto">
                  <a:spcBef>
                    <a:spcPts val="0"/>
                  </a:spcBef>
                  <a:spcAft>
                    <a:spcPts val="0"/>
                  </a:spcAft>
                </a:pPr>
                <a:endParaRPr lang="he-IL" sz="731" b="0">
                  <a:solidFill>
                    <a:prstClr val="white"/>
                  </a:solidFill>
                </a:endParaRPr>
              </a:p>
            </p:txBody>
          </p:sp>
          <p:sp>
            <p:nvSpPr>
              <p:cNvPr id="118" name="Rectangle 117"/>
              <p:cNvSpPr/>
              <p:nvPr/>
            </p:nvSpPr>
            <p:spPr>
              <a:xfrm>
                <a:off x="4183441" y="2109375"/>
                <a:ext cx="282206" cy="1084728"/>
              </a:xfrm>
              <a:prstGeom prst="rect">
                <a:avLst/>
              </a:prstGeom>
              <a:solidFill>
                <a:srgbClr val="006386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7072" tIns="18537" rIns="37072" bIns="18537" numCol="1" spcCol="0" rtlCol="1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rtl="1" fontAlgn="auto">
                  <a:spcBef>
                    <a:spcPts val="0"/>
                  </a:spcBef>
                  <a:spcAft>
                    <a:spcPts val="0"/>
                  </a:spcAft>
                </a:pPr>
                <a:endParaRPr lang="he-IL" sz="731" b="0">
                  <a:solidFill>
                    <a:prstClr val="white"/>
                  </a:solidFill>
                </a:endParaRPr>
              </a:p>
            </p:txBody>
          </p:sp>
          <p:sp>
            <p:nvSpPr>
              <p:cNvPr id="119" name="Rectangle 118"/>
              <p:cNvSpPr/>
              <p:nvPr/>
            </p:nvSpPr>
            <p:spPr>
              <a:xfrm>
                <a:off x="4459733" y="2109375"/>
                <a:ext cx="282206" cy="1084728"/>
              </a:xfrm>
              <a:prstGeom prst="rect">
                <a:avLst/>
              </a:prstGeom>
              <a:solidFill>
                <a:srgbClr val="006386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7072" tIns="18537" rIns="37072" bIns="18537" numCol="1" spcCol="0" rtlCol="1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rtl="1" fontAlgn="auto">
                  <a:spcBef>
                    <a:spcPts val="0"/>
                  </a:spcBef>
                  <a:spcAft>
                    <a:spcPts val="0"/>
                  </a:spcAft>
                </a:pPr>
                <a:endParaRPr lang="he-IL" sz="731" b="0">
                  <a:solidFill>
                    <a:prstClr val="white"/>
                  </a:solidFill>
                </a:endParaRPr>
              </a:p>
            </p:txBody>
          </p:sp>
          <p:sp>
            <p:nvSpPr>
              <p:cNvPr id="120" name="Rectangle 119"/>
              <p:cNvSpPr/>
              <p:nvPr/>
            </p:nvSpPr>
            <p:spPr>
              <a:xfrm>
                <a:off x="4740222" y="2375251"/>
                <a:ext cx="282206" cy="1084728"/>
              </a:xfrm>
              <a:prstGeom prst="rect">
                <a:avLst/>
              </a:prstGeom>
              <a:solidFill>
                <a:srgbClr val="006386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7072" tIns="18537" rIns="37072" bIns="18537" numCol="1" spcCol="0" rtlCol="1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rtl="1" fontAlgn="auto">
                  <a:spcBef>
                    <a:spcPts val="0"/>
                  </a:spcBef>
                  <a:spcAft>
                    <a:spcPts val="0"/>
                  </a:spcAft>
                </a:pPr>
                <a:endParaRPr lang="he-IL" sz="731" b="0">
                  <a:solidFill>
                    <a:prstClr val="white"/>
                  </a:solidFill>
                </a:endParaRPr>
              </a:p>
            </p:txBody>
          </p:sp>
          <p:sp>
            <p:nvSpPr>
              <p:cNvPr id="121" name="Rectangle 120"/>
              <p:cNvSpPr/>
              <p:nvPr/>
            </p:nvSpPr>
            <p:spPr>
              <a:xfrm>
                <a:off x="5016514" y="2375251"/>
                <a:ext cx="282206" cy="1084728"/>
              </a:xfrm>
              <a:prstGeom prst="rect">
                <a:avLst/>
              </a:prstGeom>
              <a:solidFill>
                <a:srgbClr val="006386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7072" tIns="18537" rIns="37072" bIns="18537" numCol="1" spcCol="0" rtlCol="1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rtl="1" fontAlgn="auto">
                  <a:spcBef>
                    <a:spcPts val="0"/>
                  </a:spcBef>
                  <a:spcAft>
                    <a:spcPts val="0"/>
                  </a:spcAft>
                </a:pPr>
                <a:endParaRPr lang="he-IL" sz="731" b="0">
                  <a:solidFill>
                    <a:prstClr val="white"/>
                  </a:solidFill>
                </a:endParaRPr>
              </a:p>
            </p:txBody>
          </p:sp>
          <p:sp>
            <p:nvSpPr>
              <p:cNvPr id="122" name="Rectangle 121"/>
              <p:cNvSpPr/>
              <p:nvPr/>
            </p:nvSpPr>
            <p:spPr>
              <a:xfrm>
                <a:off x="5297763" y="2658271"/>
                <a:ext cx="282206" cy="1084728"/>
              </a:xfrm>
              <a:prstGeom prst="rect">
                <a:avLst/>
              </a:prstGeom>
              <a:solidFill>
                <a:srgbClr val="006386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7072" tIns="18537" rIns="37072" bIns="18537" numCol="1" spcCol="0" rtlCol="1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rtl="1" fontAlgn="auto">
                  <a:spcBef>
                    <a:spcPts val="0"/>
                  </a:spcBef>
                  <a:spcAft>
                    <a:spcPts val="0"/>
                  </a:spcAft>
                </a:pPr>
                <a:endParaRPr lang="he-IL" sz="731" b="0">
                  <a:solidFill>
                    <a:prstClr val="white"/>
                  </a:solidFill>
                </a:endParaRPr>
              </a:p>
            </p:txBody>
          </p:sp>
          <p:sp>
            <p:nvSpPr>
              <p:cNvPr id="123" name="Rectangle 122"/>
              <p:cNvSpPr/>
              <p:nvPr/>
            </p:nvSpPr>
            <p:spPr>
              <a:xfrm>
                <a:off x="5574055" y="2658271"/>
                <a:ext cx="282206" cy="1084728"/>
              </a:xfrm>
              <a:prstGeom prst="rect">
                <a:avLst/>
              </a:prstGeom>
              <a:solidFill>
                <a:srgbClr val="006386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7072" tIns="18537" rIns="37072" bIns="18537" numCol="1" spcCol="0" rtlCol="1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rtl="1" fontAlgn="auto">
                  <a:spcBef>
                    <a:spcPts val="0"/>
                  </a:spcBef>
                  <a:spcAft>
                    <a:spcPts val="0"/>
                  </a:spcAft>
                </a:pPr>
                <a:endParaRPr lang="he-IL" sz="731" b="0">
                  <a:solidFill>
                    <a:prstClr val="white"/>
                  </a:solidFill>
                </a:endParaRPr>
              </a:p>
            </p:txBody>
          </p:sp>
          <p:sp>
            <p:nvSpPr>
              <p:cNvPr id="124" name="Rectangle 123"/>
              <p:cNvSpPr/>
              <p:nvPr/>
            </p:nvSpPr>
            <p:spPr>
              <a:xfrm>
                <a:off x="5853036" y="2917617"/>
                <a:ext cx="282206" cy="1084728"/>
              </a:xfrm>
              <a:prstGeom prst="rect">
                <a:avLst/>
              </a:prstGeom>
              <a:solidFill>
                <a:srgbClr val="006386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7072" tIns="18537" rIns="37072" bIns="18537" numCol="1" spcCol="0" rtlCol="1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rtl="1" fontAlgn="auto">
                  <a:spcBef>
                    <a:spcPts val="0"/>
                  </a:spcBef>
                  <a:spcAft>
                    <a:spcPts val="0"/>
                  </a:spcAft>
                </a:pPr>
                <a:endParaRPr lang="he-IL" sz="731" b="0">
                  <a:solidFill>
                    <a:prstClr val="white"/>
                  </a:solidFill>
                </a:endParaRPr>
              </a:p>
            </p:txBody>
          </p:sp>
          <p:sp>
            <p:nvSpPr>
              <p:cNvPr id="125" name="Rectangle 124"/>
              <p:cNvSpPr/>
              <p:nvPr/>
            </p:nvSpPr>
            <p:spPr>
              <a:xfrm>
                <a:off x="6132340" y="2917617"/>
                <a:ext cx="282206" cy="1084728"/>
              </a:xfrm>
              <a:prstGeom prst="rect">
                <a:avLst/>
              </a:prstGeom>
              <a:solidFill>
                <a:srgbClr val="006386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7072" tIns="18537" rIns="37072" bIns="18537" numCol="1" spcCol="0" rtlCol="1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rtl="1" fontAlgn="auto">
                  <a:spcBef>
                    <a:spcPts val="0"/>
                  </a:spcBef>
                  <a:spcAft>
                    <a:spcPts val="0"/>
                  </a:spcAft>
                </a:pPr>
                <a:endParaRPr lang="he-IL" sz="731" b="0">
                  <a:solidFill>
                    <a:prstClr val="white"/>
                  </a:solidFill>
                </a:endParaRPr>
              </a:p>
            </p:txBody>
          </p:sp>
          <p:sp>
            <p:nvSpPr>
              <p:cNvPr id="126" name="Rectangle 125"/>
              <p:cNvSpPr/>
              <p:nvPr/>
            </p:nvSpPr>
            <p:spPr>
              <a:xfrm>
                <a:off x="6410438" y="3188904"/>
                <a:ext cx="282206" cy="1084728"/>
              </a:xfrm>
              <a:prstGeom prst="rect">
                <a:avLst/>
              </a:prstGeom>
              <a:solidFill>
                <a:srgbClr val="006386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7072" tIns="18537" rIns="37072" bIns="18537" numCol="1" spcCol="0" rtlCol="1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rtl="1" fontAlgn="auto">
                  <a:spcBef>
                    <a:spcPts val="0"/>
                  </a:spcBef>
                  <a:spcAft>
                    <a:spcPts val="0"/>
                  </a:spcAft>
                </a:pPr>
                <a:endParaRPr lang="he-IL" sz="731" b="0">
                  <a:solidFill>
                    <a:prstClr val="white"/>
                  </a:solidFill>
                </a:endParaRPr>
              </a:p>
            </p:txBody>
          </p:sp>
          <p:sp>
            <p:nvSpPr>
              <p:cNvPr id="127" name="Rectangle 126"/>
              <p:cNvSpPr/>
              <p:nvPr/>
            </p:nvSpPr>
            <p:spPr>
              <a:xfrm>
                <a:off x="5310246" y="-603224"/>
                <a:ext cx="282206" cy="1084728"/>
              </a:xfrm>
              <a:prstGeom prst="rect">
                <a:avLst/>
              </a:prstGeom>
              <a:solidFill>
                <a:srgbClr val="006386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7072" tIns="18537" rIns="37072" bIns="18537" numCol="1" spcCol="0" rtlCol="1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rtl="1" fontAlgn="auto">
                  <a:spcBef>
                    <a:spcPts val="0"/>
                  </a:spcBef>
                  <a:spcAft>
                    <a:spcPts val="0"/>
                  </a:spcAft>
                </a:pPr>
                <a:endParaRPr lang="he-IL" sz="731" b="0">
                  <a:solidFill>
                    <a:prstClr val="white"/>
                  </a:solidFill>
                </a:endParaRPr>
              </a:p>
            </p:txBody>
          </p:sp>
          <p:sp>
            <p:nvSpPr>
              <p:cNvPr id="128" name="Rectangle 127"/>
              <p:cNvSpPr/>
              <p:nvPr/>
            </p:nvSpPr>
            <p:spPr>
              <a:xfrm>
                <a:off x="5589546" y="-603224"/>
                <a:ext cx="282206" cy="1084728"/>
              </a:xfrm>
              <a:prstGeom prst="rect">
                <a:avLst/>
              </a:prstGeom>
              <a:solidFill>
                <a:srgbClr val="006386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7072" tIns="18537" rIns="37072" bIns="18537" numCol="1" spcCol="0" rtlCol="1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rtl="1" fontAlgn="auto">
                  <a:spcBef>
                    <a:spcPts val="0"/>
                  </a:spcBef>
                  <a:spcAft>
                    <a:spcPts val="0"/>
                  </a:spcAft>
                </a:pPr>
                <a:endParaRPr lang="he-IL" sz="731" b="0">
                  <a:solidFill>
                    <a:prstClr val="white"/>
                  </a:solidFill>
                </a:endParaRPr>
              </a:p>
            </p:txBody>
          </p:sp>
          <p:sp>
            <p:nvSpPr>
              <p:cNvPr id="129" name="Rectangle 128"/>
              <p:cNvSpPr/>
              <p:nvPr/>
            </p:nvSpPr>
            <p:spPr>
              <a:xfrm>
                <a:off x="5870795" y="-320204"/>
                <a:ext cx="282206" cy="1084728"/>
              </a:xfrm>
              <a:prstGeom prst="rect">
                <a:avLst/>
              </a:prstGeom>
              <a:solidFill>
                <a:srgbClr val="006386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7072" tIns="18537" rIns="37072" bIns="18537" numCol="1" spcCol="0" rtlCol="1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rtl="1" fontAlgn="auto">
                  <a:spcBef>
                    <a:spcPts val="0"/>
                  </a:spcBef>
                  <a:spcAft>
                    <a:spcPts val="0"/>
                  </a:spcAft>
                </a:pPr>
                <a:endParaRPr lang="he-IL" sz="731" b="0">
                  <a:solidFill>
                    <a:prstClr val="white"/>
                  </a:solidFill>
                </a:endParaRPr>
              </a:p>
            </p:txBody>
          </p:sp>
          <p:sp>
            <p:nvSpPr>
              <p:cNvPr id="130" name="Rectangle 129"/>
              <p:cNvSpPr/>
              <p:nvPr/>
            </p:nvSpPr>
            <p:spPr>
              <a:xfrm>
                <a:off x="6150099" y="-320204"/>
                <a:ext cx="282206" cy="1084728"/>
              </a:xfrm>
              <a:prstGeom prst="rect">
                <a:avLst/>
              </a:prstGeom>
              <a:solidFill>
                <a:srgbClr val="006386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7072" tIns="18537" rIns="37072" bIns="18537" numCol="1" spcCol="0" rtlCol="1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rtl="1" fontAlgn="auto">
                  <a:spcBef>
                    <a:spcPts val="0"/>
                  </a:spcBef>
                  <a:spcAft>
                    <a:spcPts val="0"/>
                  </a:spcAft>
                </a:pPr>
                <a:endParaRPr lang="he-IL" sz="731" b="0">
                  <a:solidFill>
                    <a:prstClr val="white"/>
                  </a:solidFill>
                </a:endParaRPr>
              </a:p>
            </p:txBody>
          </p:sp>
          <p:sp>
            <p:nvSpPr>
              <p:cNvPr id="131" name="Rectangle 130"/>
              <p:cNvSpPr/>
              <p:nvPr/>
            </p:nvSpPr>
            <p:spPr>
              <a:xfrm>
                <a:off x="6427274" y="-60858"/>
                <a:ext cx="282206" cy="1084728"/>
              </a:xfrm>
              <a:prstGeom prst="rect">
                <a:avLst/>
              </a:prstGeom>
              <a:solidFill>
                <a:srgbClr val="006386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7072" tIns="18537" rIns="37072" bIns="18537" numCol="1" spcCol="0" rtlCol="1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rtl="1" fontAlgn="auto">
                  <a:spcBef>
                    <a:spcPts val="0"/>
                  </a:spcBef>
                  <a:spcAft>
                    <a:spcPts val="0"/>
                  </a:spcAft>
                </a:pPr>
                <a:endParaRPr lang="he-IL" sz="731" b="0">
                  <a:solidFill>
                    <a:prstClr val="white"/>
                  </a:solidFill>
                </a:endParaRPr>
              </a:p>
            </p:txBody>
          </p:sp>
          <p:sp>
            <p:nvSpPr>
              <p:cNvPr id="132" name="Rectangle 131"/>
              <p:cNvSpPr/>
              <p:nvPr/>
            </p:nvSpPr>
            <p:spPr>
              <a:xfrm>
                <a:off x="8175" y="3472486"/>
                <a:ext cx="7205425" cy="965002"/>
              </a:xfrm>
              <a:prstGeom prst="rect">
                <a:avLst/>
              </a:prstGeom>
              <a:solidFill>
                <a:schemeClr val="bg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7072" tIns="18537" rIns="37072" bIns="18537" numCol="1" spcCol="0" rtlCol="1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rtl="1" fontAlgn="auto">
                  <a:spcBef>
                    <a:spcPts val="0"/>
                  </a:spcBef>
                  <a:spcAft>
                    <a:spcPts val="0"/>
                  </a:spcAft>
                </a:pPr>
                <a:endParaRPr lang="he-IL" sz="731" b="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33" name="Rectangle 132"/>
              <p:cNvSpPr/>
              <p:nvPr/>
            </p:nvSpPr>
            <p:spPr>
              <a:xfrm>
                <a:off x="0" y="-766537"/>
                <a:ext cx="7213600" cy="965002"/>
              </a:xfrm>
              <a:prstGeom prst="rect">
                <a:avLst/>
              </a:prstGeom>
              <a:solidFill>
                <a:schemeClr val="bg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7072" tIns="18537" rIns="37072" bIns="18537" numCol="1" spcCol="0" rtlCol="1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rtl="1" fontAlgn="auto">
                  <a:spcBef>
                    <a:spcPts val="0"/>
                  </a:spcBef>
                  <a:spcAft>
                    <a:spcPts val="0"/>
                  </a:spcAft>
                </a:pPr>
                <a:endParaRPr lang="he-IL" sz="731" b="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34" name="Rectangle 133"/>
              <p:cNvSpPr/>
              <p:nvPr/>
            </p:nvSpPr>
            <p:spPr>
              <a:xfrm>
                <a:off x="282222" y="210991"/>
                <a:ext cx="6703206" cy="324627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7072" tIns="18537" rIns="37072" bIns="18537" numCol="1" spcCol="0" rtlCol="1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rtl="1" fontAlgn="auto">
                  <a:spcBef>
                    <a:spcPts val="0"/>
                  </a:spcBef>
                  <a:spcAft>
                    <a:spcPts val="0"/>
                  </a:spcAft>
                </a:pPr>
                <a:endParaRPr lang="he-IL" sz="731" b="0">
                  <a:solidFill>
                    <a:prstClr val="white"/>
                  </a:solidFill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5" name="TextBox 134"/>
                <p:cNvSpPr txBox="1"/>
                <p:nvPr/>
              </p:nvSpPr>
              <p:spPr>
                <a:xfrm>
                  <a:off x="4919815" y="1263840"/>
                  <a:ext cx="1100676" cy="400110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pPr algn="r"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>
                                <a:solidFill>
                                  <a:prstClr val="white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>
                                <a:solidFill>
                                  <a:prstClr val="white"/>
                                </a:solidFill>
                                <a:latin typeface="Cambria Math" panose="02040503050406030204" pitchFamily="18" charset="0"/>
                              </a:rPr>
                              <m:t>𝐃</m:t>
                            </m:r>
                          </m:e>
                          <m:sub>
                            <m:r>
                              <a:rPr lang="en-US" sz="2000" b="0">
                                <a:solidFill>
                                  <a:prstClr val="white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he-IL" sz="2000" dirty="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</mc:Choice>
          <mc:Fallback xmlns="">
            <p:sp>
              <p:nvSpPr>
                <p:cNvPr id="135" name="TextBox 13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19815" y="1263840"/>
                  <a:ext cx="1100676" cy="400110"/>
                </a:xfrm>
                <a:prstGeom prst="rect">
                  <a:avLst/>
                </a:prstGeom>
                <a:blipFill rotWithShape="1">
                  <a:blip r:embed="rId9"/>
                  <a:stretch>
                    <a:fillRect b="-15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6" name="Equal 135"/>
            <p:cNvSpPr/>
            <p:nvPr/>
          </p:nvSpPr>
          <p:spPr>
            <a:xfrm>
              <a:off x="4256537" y="1970926"/>
              <a:ext cx="283738" cy="283738"/>
            </a:xfrm>
            <a:prstGeom prst="mathEqual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rtl="1" fontAlgn="auto">
                <a:spcBef>
                  <a:spcPts val="0"/>
                </a:spcBef>
                <a:spcAft>
                  <a:spcPts val="0"/>
                </a:spcAft>
              </a:pPr>
              <a:endParaRPr lang="he-IL" sz="911" b="0">
                <a:solidFill>
                  <a:prstClr val="white"/>
                </a:solidFill>
              </a:endParaRPr>
            </a:p>
          </p:txBody>
        </p:sp>
        <p:sp>
          <p:nvSpPr>
            <p:cNvPr id="189" name="Rounded Rectangle 188"/>
            <p:cNvSpPr/>
            <p:nvPr/>
          </p:nvSpPr>
          <p:spPr>
            <a:xfrm>
              <a:off x="3519735" y="2804729"/>
              <a:ext cx="2592280" cy="1553456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Rounded Rectangle 189"/>
            <p:cNvSpPr/>
            <p:nvPr/>
          </p:nvSpPr>
          <p:spPr>
            <a:xfrm>
              <a:off x="5765626" y="3467002"/>
              <a:ext cx="2672422" cy="107317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5" name="TextBox 184"/>
              <p:cNvSpPr txBox="1"/>
              <p:nvPr/>
            </p:nvSpPr>
            <p:spPr>
              <a:xfrm>
                <a:off x="88684" y="3581457"/>
                <a:ext cx="4403231" cy="2423740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marL="269875" indent="-269875" algn="l" fontAlgn="auto">
                  <a:spcBef>
                    <a:spcPts val="0"/>
                  </a:spcBef>
                  <a:spcAft>
                    <a:spcPts val="900"/>
                  </a:spcAft>
                  <a:buFont typeface="Courier New" panose="02070309020205020404" pitchFamily="49" charset="0"/>
                  <a:buChar char="o"/>
                </a:pPr>
                <a:r>
                  <a:rPr lang="en-US" b="0" dirty="0">
                    <a:solidFill>
                      <a:prstClr val="white"/>
                    </a:solidFill>
                    <a:latin typeface="Calibri" panose="020F0502020204030204"/>
                  </a:rPr>
                  <a:t>The atoms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>
                            <a:solidFill>
                              <a:prstClr val="white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b="1" i="0">
                            <a:solidFill>
                              <a:prstClr val="white"/>
                            </a:solidFill>
                            <a:latin typeface="Cambria Math"/>
                          </a:rPr>
                          <m:t>𝐃</m:t>
                        </m:r>
                      </m:e>
                      <m:sub>
                        <m:r>
                          <a:rPr lang="en-US" b="0" i="0">
                            <a:solidFill>
                              <a:prstClr val="white"/>
                            </a:solidFill>
                            <a:latin typeface="Cambria Math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>
                            <a:solidFill>
                              <a:prstClr val="white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b="1" i="0">
                            <a:solidFill>
                              <a:prstClr val="white"/>
                            </a:solidFill>
                            <a:latin typeface="Cambria Math"/>
                          </a:rPr>
                          <m:t>𝐃</m:t>
                        </m:r>
                      </m:e>
                      <m:sub>
                        <m:r>
                          <a:rPr lang="en-US" b="0" i="0" smtClean="0">
                            <a:solidFill>
                              <a:prstClr val="white"/>
                            </a:solidFill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b="0" dirty="0">
                    <a:solidFill>
                      <a:prstClr val="white"/>
                    </a:solidFill>
                    <a:latin typeface="Calibri" panose="020F0502020204030204"/>
                  </a:rPr>
                  <a:t> are combinations of atoms from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prstClr val="white"/>
                        </a:solidFill>
                        <a:latin typeface="Cambria Math"/>
                      </a:rPr>
                      <m:t> </m:t>
                    </m:r>
                    <m:sSub>
                      <m:sSubPr>
                        <m:ctrlPr>
                          <a:rPr lang="en-US" b="0" i="1">
                            <a:solidFill>
                              <a:prstClr val="white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prstClr val="white"/>
                            </a:solidFill>
                            <a:latin typeface="Cambria Math"/>
                          </a:rPr>
                          <m:t>𝐃</m:t>
                        </m:r>
                      </m:e>
                      <m:sub>
                        <m:r>
                          <a:rPr lang="en-US" b="0">
                            <a:solidFill>
                              <a:prstClr val="white"/>
                            </a:solidFill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b="0" dirty="0">
                    <a:solidFill>
                      <a:prstClr val="white"/>
                    </a:solidFill>
                    <a:latin typeface="Calibri" panose="020F0502020204030204"/>
                  </a:rPr>
                  <a:t> - these are now </a:t>
                </a:r>
                <a:r>
                  <a:rPr lang="en-US" b="0" dirty="0">
                    <a:solidFill>
                      <a:srgbClr val="FFC000"/>
                    </a:solidFill>
                    <a:latin typeface="Calibri" panose="020F0502020204030204"/>
                  </a:rPr>
                  <a:t>molecules</a:t>
                </a:r>
              </a:p>
              <a:p>
                <a:pPr marL="269875" indent="-269875" algn="l" fontAlgn="auto">
                  <a:spcBef>
                    <a:spcPts val="0"/>
                  </a:spcBef>
                  <a:spcAft>
                    <a:spcPts val="900"/>
                  </a:spcAft>
                  <a:buFont typeface="Courier New" panose="02070309020205020404" pitchFamily="49" charset="0"/>
                  <a:buChar char="o"/>
                </a:pPr>
                <a:r>
                  <a:rPr lang="en-US" b="0" dirty="0">
                    <a:solidFill>
                      <a:prstClr val="white"/>
                    </a:solidFill>
                    <a:latin typeface="Calibri" panose="020F0502020204030204"/>
                  </a:rPr>
                  <a:t>Thus, this model offers different </a:t>
                </a:r>
                <a:r>
                  <a:rPr lang="en-US" b="0" dirty="0">
                    <a:solidFill>
                      <a:srgbClr val="FFC000"/>
                    </a:solidFill>
                    <a:latin typeface="Calibri" panose="020F0502020204030204"/>
                  </a:rPr>
                  <a:t>levels of abstraction </a:t>
                </a:r>
                <a:br>
                  <a:rPr lang="en-US" b="0" dirty="0">
                    <a:solidFill>
                      <a:srgbClr val="FFC000"/>
                    </a:solidFill>
                    <a:latin typeface="Calibri" panose="020F0502020204030204"/>
                  </a:rPr>
                </a:br>
                <a:r>
                  <a:rPr lang="en-US" b="0" dirty="0">
                    <a:solidFill>
                      <a:prstClr val="white"/>
                    </a:solidFill>
                    <a:latin typeface="Calibri" panose="020F0502020204030204"/>
                  </a:rPr>
                  <a:t>in describing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prstClr val="white"/>
                        </a:solidFill>
                        <a:latin typeface="Cambria Math"/>
                      </a:rPr>
                      <m:t>X</m:t>
                    </m:r>
                  </m:oMath>
                </a14:m>
                <a:r>
                  <a:rPr lang="en-US" b="0" dirty="0">
                    <a:solidFill>
                      <a:prstClr val="white"/>
                    </a:solidFill>
                    <a:latin typeface="Calibri" panose="020F0502020204030204"/>
                  </a:rPr>
                  <a:t>  </a:t>
                </a:r>
              </a:p>
            </p:txBody>
          </p:sp>
        </mc:Choice>
        <mc:Fallback xmlns="">
          <p:sp>
            <p:nvSpPr>
              <p:cNvPr id="185" name="TextBox 18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84" y="3581457"/>
                <a:ext cx="4403231" cy="2423740"/>
              </a:xfrm>
              <a:prstGeom prst="rect">
                <a:avLst/>
              </a:prstGeom>
              <a:blipFill rotWithShape="1">
                <a:blip r:embed="rId10"/>
                <a:stretch>
                  <a:fillRect l="-1939" t="-2015" b="-50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oup 15"/>
          <p:cNvGrpSpPr/>
          <p:nvPr/>
        </p:nvGrpSpPr>
        <p:grpSpPr>
          <a:xfrm>
            <a:off x="4069005" y="3583503"/>
            <a:ext cx="4946042" cy="2426330"/>
            <a:chOff x="4069005" y="3583503"/>
            <a:chExt cx="4946042" cy="2426330"/>
          </a:xfrm>
        </p:grpSpPr>
        <p:pic>
          <p:nvPicPr>
            <p:cNvPr id="84998" name="Picture 6" descr="Image result for human body graphics"/>
            <p:cNvPicPr>
              <a:picLocks noChangeAspect="1" noChangeArrowheads="1"/>
            </p:cNvPicPr>
            <p:nvPr/>
          </p:nvPicPr>
          <p:blipFill>
            <a:blip r:embed="rId11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69005" y="3583503"/>
              <a:ext cx="2305013" cy="24263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Rectangle 13"/>
            <p:cNvSpPr/>
            <p:nvPr/>
          </p:nvSpPr>
          <p:spPr>
            <a:xfrm>
              <a:off x="6910290" y="3600123"/>
              <a:ext cx="2104757" cy="24006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 fontAlgn="auto">
                <a:spcBef>
                  <a:spcPts val="0"/>
                </a:spcBef>
                <a:spcAft>
                  <a:spcPts val="900"/>
                </a:spcAft>
              </a:pPr>
              <a:r>
                <a:rPr lang="en-US" b="0" dirty="0">
                  <a:solidFill>
                    <a:srgbClr val="FFC000"/>
                  </a:solidFill>
                  <a:latin typeface="Calibri" panose="020F0502020204030204"/>
                </a:rPr>
                <a:t>atoms</a:t>
              </a:r>
              <a:r>
                <a:rPr lang="en-US" b="0" dirty="0">
                  <a:solidFill>
                    <a:prstClr val="white"/>
                  </a:solidFill>
                  <a:latin typeface="Calibri" panose="020F0502020204030204"/>
                </a:rPr>
                <a:t> </a:t>
              </a:r>
              <a:endParaRPr lang="en-US" b="0" dirty="0">
                <a:solidFill>
                  <a:prstClr val="white"/>
                </a:solidFill>
                <a:latin typeface="Calibri" panose="020F0502020204030204"/>
                <a:sym typeface="Symbol" panose="05050102010706020507" pitchFamily="18" charset="2"/>
              </a:endParaRPr>
            </a:p>
            <a:p>
              <a:pPr algn="l" fontAlgn="auto">
                <a:spcBef>
                  <a:spcPts val="0"/>
                </a:spcBef>
                <a:spcAft>
                  <a:spcPts val="900"/>
                </a:spcAft>
              </a:pPr>
              <a:r>
                <a:rPr lang="en-US" b="0" dirty="0">
                  <a:solidFill>
                    <a:srgbClr val="FFC000"/>
                  </a:solidFill>
                  <a:latin typeface="Calibri" panose="020F0502020204030204"/>
                </a:rPr>
                <a:t>molecules </a:t>
              </a:r>
            </a:p>
            <a:p>
              <a:pPr algn="l" fontAlgn="auto">
                <a:spcBef>
                  <a:spcPts val="0"/>
                </a:spcBef>
                <a:spcAft>
                  <a:spcPts val="900"/>
                </a:spcAft>
              </a:pPr>
              <a:r>
                <a:rPr lang="en-US" b="0" dirty="0">
                  <a:solidFill>
                    <a:srgbClr val="FFC000"/>
                  </a:solidFill>
                  <a:latin typeface="Calibri" panose="020F0502020204030204"/>
                </a:rPr>
                <a:t>cells</a:t>
              </a:r>
            </a:p>
            <a:p>
              <a:pPr algn="l" fontAlgn="auto">
                <a:spcBef>
                  <a:spcPts val="0"/>
                </a:spcBef>
                <a:spcAft>
                  <a:spcPts val="900"/>
                </a:spcAft>
              </a:pPr>
              <a:r>
                <a:rPr lang="en-US" b="0" dirty="0">
                  <a:solidFill>
                    <a:prstClr val="white"/>
                  </a:solidFill>
                  <a:latin typeface="Calibri" panose="020F0502020204030204"/>
                  <a:sym typeface="Symbol" panose="05050102010706020507" pitchFamily="18" charset="2"/>
                </a:rPr>
                <a:t> </a:t>
              </a:r>
              <a:r>
                <a:rPr lang="en-US" b="0" dirty="0">
                  <a:solidFill>
                    <a:srgbClr val="FFC000"/>
                  </a:solidFill>
                  <a:latin typeface="Calibri" panose="020F0502020204030204"/>
                </a:rPr>
                <a:t>tissue</a:t>
              </a:r>
            </a:p>
            <a:p>
              <a:pPr algn="l" fontAlgn="auto">
                <a:spcBef>
                  <a:spcPts val="0"/>
                </a:spcBef>
                <a:spcAft>
                  <a:spcPts val="900"/>
                </a:spcAft>
              </a:pPr>
              <a:r>
                <a:rPr lang="en-US" b="0" dirty="0">
                  <a:solidFill>
                    <a:srgbClr val="FFC000"/>
                  </a:solidFill>
                  <a:latin typeface="Calibri" panose="020F0502020204030204"/>
                </a:rPr>
                <a:t>body-parts  …</a:t>
              </a:r>
              <a:endParaRPr lang="he-IL" dirty="0">
                <a:solidFill>
                  <a:prstClr val="white"/>
                </a:solidFill>
              </a:endParaRPr>
            </a:p>
          </p:txBody>
        </p:sp>
        <p:sp>
          <p:nvSpPr>
            <p:cNvPr id="197" name="Equal 196"/>
            <p:cNvSpPr/>
            <p:nvPr/>
          </p:nvSpPr>
          <p:spPr>
            <a:xfrm>
              <a:off x="5800147" y="4654799"/>
              <a:ext cx="283738" cy="283738"/>
            </a:xfrm>
            <a:prstGeom prst="mathEqual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rtl="1" fontAlgn="auto">
                <a:spcBef>
                  <a:spcPts val="0"/>
                </a:spcBef>
                <a:spcAft>
                  <a:spcPts val="0"/>
                </a:spcAft>
              </a:pPr>
              <a:endParaRPr lang="he-IL" sz="911" b="0">
                <a:solidFill>
                  <a:srgbClr val="FFC00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/>
                <p:cNvSpPr txBox="1"/>
                <p:nvPr/>
              </p:nvSpPr>
              <p:spPr>
                <a:xfrm>
                  <a:off x="5980186" y="3957657"/>
                  <a:ext cx="1685590" cy="173188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en-US" sz="4400" i="1" smtClean="0">
                                <a:solidFill>
                                  <a:srgbClr val="FFC000"/>
                                </a:solidFill>
                                <a:latin typeface="Cambria Math"/>
                              </a:rPr>
                            </m:ctrlPr>
                          </m:naryPr>
                          <m:sub/>
                          <m:sup/>
                          <m:e/>
                        </m:nary>
                      </m:oMath>
                    </m:oMathPara>
                  </a14:m>
                  <a:endParaRPr lang="en-US" sz="4400" dirty="0">
                    <a:solidFill>
                      <a:srgbClr val="FFC000"/>
                    </a:solidFill>
                  </a:endParaRPr>
                </a:p>
              </p:txBody>
            </p:sp>
          </mc:Choice>
          <mc:Fallback xmlns="">
            <p:sp>
              <p:nvSpPr>
                <p:cNvPr id="15" name="TextBox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80186" y="3957657"/>
                  <a:ext cx="1685590" cy="1731884"/>
                </a:xfrm>
                <a:prstGeom prst="rect">
                  <a:avLst/>
                </a:prstGeom>
                <a:blipFill rotWithShape="1"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671755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85" grpId="0" uiExpand="1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/>
            <a:r>
              <a:rPr lang="en-US" dirty="0"/>
              <a:t>Intuition: From Atoms to Molecules</a:t>
            </a:r>
            <a:endParaRPr lang="he-IL" dirty="0"/>
          </a:p>
        </p:txBody>
      </p:sp>
      <p:sp>
        <p:nvSpPr>
          <p:cNvPr id="94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7113588" y="6238875"/>
            <a:ext cx="1905000" cy="457200"/>
          </a:xfrm>
          <a:noFill/>
        </p:spPr>
        <p:txBody>
          <a:bodyPr anchor="t" anchorCtr="0"/>
          <a:lstStyle/>
          <a:p>
            <a:pPr algn="r"/>
            <a:r>
              <a:rPr lang="en-US" b="0" dirty="0" smtClean="0">
                <a:solidFill>
                  <a:prstClr val="white">
                    <a:tint val="75000"/>
                  </a:prst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51</a:t>
            </a:r>
            <a:endParaRPr lang="en-US" b="0" dirty="0">
              <a:solidFill>
                <a:prstClr val="white">
                  <a:tint val="75000"/>
                </a:prst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129161" y="1247429"/>
            <a:ext cx="8952872" cy="2922327"/>
            <a:chOff x="129161" y="1247429"/>
            <a:chExt cx="8952872" cy="2922327"/>
          </a:xfrm>
        </p:grpSpPr>
        <p:sp>
          <p:nvSpPr>
            <p:cNvPr id="99" name="Rounded Rectangle 98"/>
            <p:cNvSpPr/>
            <p:nvPr/>
          </p:nvSpPr>
          <p:spPr>
            <a:xfrm>
              <a:off x="129161" y="1247429"/>
              <a:ext cx="8844718" cy="2922327"/>
            </a:xfrm>
            <a:prstGeom prst="roundRect">
              <a:avLst>
                <a:gd name="adj" fmla="val 4704"/>
              </a:avLst>
            </a:prstGeom>
            <a:solidFill>
              <a:schemeClr val="bg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0" name="Group 99"/>
            <p:cNvGrpSpPr/>
            <p:nvPr/>
          </p:nvGrpSpPr>
          <p:grpSpPr>
            <a:xfrm rot="16200000" flipH="1">
              <a:off x="2840171" y="1285669"/>
              <a:ext cx="2034603" cy="2338396"/>
              <a:chOff x="5780304" y="1569942"/>
              <a:chExt cx="5566833" cy="6937988"/>
            </a:xfrm>
          </p:grpSpPr>
          <p:sp>
            <p:nvSpPr>
              <p:cNvPr id="145" name="Rectangle 144"/>
              <p:cNvSpPr/>
              <p:nvPr/>
            </p:nvSpPr>
            <p:spPr>
              <a:xfrm rot="16200000" flipH="1">
                <a:off x="10557587" y="7360775"/>
                <a:ext cx="198819" cy="764212"/>
              </a:xfrm>
              <a:prstGeom prst="rect">
                <a:avLst/>
              </a:prstGeom>
              <a:solidFill>
                <a:srgbClr val="640000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7072" tIns="18537" rIns="37072" bIns="18537" numCol="1" spcCol="0" rtlCol="1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rtl="1" fontAlgn="auto">
                  <a:spcBef>
                    <a:spcPts val="0"/>
                  </a:spcBef>
                  <a:spcAft>
                    <a:spcPts val="0"/>
                  </a:spcAft>
                </a:pPr>
                <a:endParaRPr lang="he-IL" sz="731" b="0">
                  <a:solidFill>
                    <a:prstClr val="white"/>
                  </a:solidFill>
                </a:endParaRPr>
              </a:p>
            </p:txBody>
          </p:sp>
          <p:sp>
            <p:nvSpPr>
              <p:cNvPr id="146" name="Rectangle 145"/>
              <p:cNvSpPr/>
              <p:nvPr/>
            </p:nvSpPr>
            <p:spPr>
              <a:xfrm rot="16200000" flipH="1">
                <a:off x="10557587" y="7555427"/>
                <a:ext cx="198819" cy="764212"/>
              </a:xfrm>
              <a:prstGeom prst="rect">
                <a:avLst/>
              </a:prstGeom>
              <a:solidFill>
                <a:srgbClr val="640000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7072" tIns="18537" rIns="37072" bIns="18537" numCol="1" spcCol="0" rtlCol="1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rtl="1" fontAlgn="auto">
                  <a:spcBef>
                    <a:spcPts val="0"/>
                  </a:spcBef>
                  <a:spcAft>
                    <a:spcPts val="0"/>
                  </a:spcAft>
                </a:pPr>
                <a:endParaRPr lang="he-IL" sz="731" b="0">
                  <a:solidFill>
                    <a:prstClr val="white"/>
                  </a:solidFill>
                </a:endParaRPr>
              </a:p>
            </p:txBody>
          </p:sp>
          <p:sp>
            <p:nvSpPr>
              <p:cNvPr id="147" name="Rectangle 146"/>
              <p:cNvSpPr/>
              <p:nvPr/>
            </p:nvSpPr>
            <p:spPr>
              <a:xfrm rot="16200000" flipH="1">
                <a:off x="10557587" y="7750079"/>
                <a:ext cx="198819" cy="764212"/>
              </a:xfrm>
              <a:prstGeom prst="rect">
                <a:avLst/>
              </a:prstGeom>
              <a:solidFill>
                <a:srgbClr val="640000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7072" tIns="18537" rIns="37072" bIns="18537" numCol="1" spcCol="0" rtlCol="1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rtl="1" fontAlgn="auto">
                  <a:spcBef>
                    <a:spcPts val="0"/>
                  </a:spcBef>
                  <a:spcAft>
                    <a:spcPts val="0"/>
                  </a:spcAft>
                </a:pPr>
                <a:endParaRPr lang="he-IL" sz="731" b="0">
                  <a:solidFill>
                    <a:prstClr val="white"/>
                  </a:solidFill>
                </a:endParaRPr>
              </a:p>
            </p:txBody>
          </p:sp>
          <p:sp>
            <p:nvSpPr>
              <p:cNvPr id="148" name="Rectangle 147"/>
              <p:cNvSpPr/>
              <p:nvPr/>
            </p:nvSpPr>
            <p:spPr>
              <a:xfrm rot="16200000" flipH="1">
                <a:off x="6751686" y="1486656"/>
                <a:ext cx="198819" cy="764212"/>
              </a:xfrm>
              <a:prstGeom prst="rect">
                <a:avLst/>
              </a:prstGeom>
              <a:solidFill>
                <a:srgbClr val="640000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7072" tIns="18537" rIns="37072" bIns="18537" numCol="1" spcCol="0" rtlCol="1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rtl="1" fontAlgn="auto">
                  <a:spcBef>
                    <a:spcPts val="0"/>
                  </a:spcBef>
                  <a:spcAft>
                    <a:spcPts val="0"/>
                  </a:spcAft>
                </a:pPr>
                <a:endParaRPr lang="he-IL" sz="731" b="0">
                  <a:solidFill>
                    <a:prstClr val="white"/>
                  </a:solidFill>
                </a:endParaRPr>
              </a:p>
            </p:txBody>
          </p:sp>
          <p:sp>
            <p:nvSpPr>
              <p:cNvPr id="149" name="Rectangle 148"/>
              <p:cNvSpPr/>
              <p:nvPr/>
            </p:nvSpPr>
            <p:spPr>
              <a:xfrm rot="16200000" flipH="1">
                <a:off x="6751686" y="1681308"/>
                <a:ext cx="198819" cy="764212"/>
              </a:xfrm>
              <a:prstGeom prst="rect">
                <a:avLst/>
              </a:prstGeom>
              <a:solidFill>
                <a:srgbClr val="640000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7072" tIns="18537" rIns="37072" bIns="18537" numCol="1" spcCol="0" rtlCol="1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rtl="1" fontAlgn="auto">
                  <a:spcBef>
                    <a:spcPts val="0"/>
                  </a:spcBef>
                  <a:spcAft>
                    <a:spcPts val="0"/>
                  </a:spcAft>
                </a:pPr>
                <a:endParaRPr lang="he-IL" sz="731" b="0">
                  <a:solidFill>
                    <a:prstClr val="white"/>
                  </a:solidFill>
                </a:endParaRPr>
              </a:p>
            </p:txBody>
          </p:sp>
          <p:sp>
            <p:nvSpPr>
              <p:cNvPr id="150" name="Rectangle 149"/>
              <p:cNvSpPr/>
              <p:nvPr/>
            </p:nvSpPr>
            <p:spPr>
              <a:xfrm rot="16200000" flipH="1">
                <a:off x="6751686" y="1875960"/>
                <a:ext cx="198819" cy="764212"/>
              </a:xfrm>
              <a:prstGeom prst="rect">
                <a:avLst/>
              </a:prstGeom>
              <a:solidFill>
                <a:srgbClr val="640000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7072" tIns="18537" rIns="37072" bIns="18537" numCol="1" spcCol="0" rtlCol="1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rtl="1" fontAlgn="auto">
                  <a:spcBef>
                    <a:spcPts val="0"/>
                  </a:spcBef>
                  <a:spcAft>
                    <a:spcPts val="0"/>
                  </a:spcAft>
                </a:pPr>
                <a:endParaRPr lang="he-IL" sz="731" b="0">
                  <a:solidFill>
                    <a:prstClr val="white"/>
                  </a:solidFill>
                </a:endParaRPr>
              </a:p>
            </p:txBody>
          </p:sp>
          <p:sp>
            <p:nvSpPr>
              <p:cNvPr id="151" name="Rectangle 150"/>
              <p:cNvSpPr/>
              <p:nvPr/>
            </p:nvSpPr>
            <p:spPr>
              <a:xfrm rot="16200000" flipH="1">
                <a:off x="7133792" y="2076580"/>
                <a:ext cx="198819" cy="764212"/>
              </a:xfrm>
              <a:prstGeom prst="rect">
                <a:avLst/>
              </a:prstGeom>
              <a:solidFill>
                <a:srgbClr val="640000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7072" tIns="18537" rIns="37072" bIns="18537" numCol="1" spcCol="0" rtlCol="1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rtl="1" fontAlgn="auto">
                  <a:spcBef>
                    <a:spcPts val="0"/>
                  </a:spcBef>
                  <a:spcAft>
                    <a:spcPts val="0"/>
                  </a:spcAft>
                </a:pPr>
                <a:endParaRPr lang="he-IL" sz="731" b="0">
                  <a:solidFill>
                    <a:prstClr val="white"/>
                  </a:solidFill>
                </a:endParaRPr>
              </a:p>
            </p:txBody>
          </p:sp>
          <p:sp>
            <p:nvSpPr>
              <p:cNvPr id="152" name="Rectangle 151"/>
              <p:cNvSpPr/>
              <p:nvPr/>
            </p:nvSpPr>
            <p:spPr>
              <a:xfrm rot="16200000" flipH="1">
                <a:off x="7133792" y="2271233"/>
                <a:ext cx="198819" cy="764212"/>
              </a:xfrm>
              <a:prstGeom prst="rect">
                <a:avLst/>
              </a:prstGeom>
              <a:solidFill>
                <a:srgbClr val="640000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7072" tIns="18537" rIns="37072" bIns="18537" numCol="1" spcCol="0" rtlCol="1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rtl="1" fontAlgn="auto">
                  <a:spcBef>
                    <a:spcPts val="0"/>
                  </a:spcBef>
                  <a:spcAft>
                    <a:spcPts val="0"/>
                  </a:spcAft>
                </a:pPr>
                <a:endParaRPr lang="he-IL" sz="731" b="0">
                  <a:solidFill>
                    <a:prstClr val="white"/>
                  </a:solidFill>
                </a:endParaRPr>
              </a:p>
            </p:txBody>
          </p:sp>
          <p:sp>
            <p:nvSpPr>
              <p:cNvPr id="153" name="Rectangle 152"/>
              <p:cNvSpPr/>
              <p:nvPr/>
            </p:nvSpPr>
            <p:spPr>
              <a:xfrm rot="16200000" flipH="1">
                <a:off x="7133792" y="2465885"/>
                <a:ext cx="198819" cy="764212"/>
              </a:xfrm>
              <a:prstGeom prst="rect">
                <a:avLst/>
              </a:prstGeom>
              <a:solidFill>
                <a:srgbClr val="640000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7072" tIns="18537" rIns="37072" bIns="18537" numCol="1" spcCol="0" rtlCol="1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rtl="1" fontAlgn="auto">
                  <a:spcBef>
                    <a:spcPts val="0"/>
                  </a:spcBef>
                  <a:spcAft>
                    <a:spcPts val="0"/>
                  </a:spcAft>
                </a:pPr>
                <a:endParaRPr lang="he-IL" sz="731" b="0">
                  <a:solidFill>
                    <a:prstClr val="white"/>
                  </a:solidFill>
                </a:endParaRPr>
              </a:p>
            </p:txBody>
          </p:sp>
          <p:sp>
            <p:nvSpPr>
              <p:cNvPr id="154" name="Rectangle 153"/>
              <p:cNvSpPr/>
              <p:nvPr/>
            </p:nvSpPr>
            <p:spPr>
              <a:xfrm rot="16200000" flipH="1">
                <a:off x="7515898" y="2663848"/>
                <a:ext cx="198819" cy="764212"/>
              </a:xfrm>
              <a:prstGeom prst="rect">
                <a:avLst/>
              </a:prstGeom>
              <a:solidFill>
                <a:srgbClr val="640000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7072" tIns="18537" rIns="37072" bIns="18537" numCol="1" spcCol="0" rtlCol="1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rtl="1" fontAlgn="auto">
                  <a:spcBef>
                    <a:spcPts val="0"/>
                  </a:spcBef>
                  <a:spcAft>
                    <a:spcPts val="0"/>
                  </a:spcAft>
                </a:pPr>
                <a:endParaRPr lang="he-IL" sz="731" b="0">
                  <a:solidFill>
                    <a:prstClr val="white"/>
                  </a:solidFill>
                </a:endParaRPr>
              </a:p>
            </p:txBody>
          </p:sp>
          <p:sp>
            <p:nvSpPr>
              <p:cNvPr id="155" name="Rectangle 154"/>
              <p:cNvSpPr/>
              <p:nvPr/>
            </p:nvSpPr>
            <p:spPr>
              <a:xfrm rot="16200000" flipH="1">
                <a:off x="7515898" y="2858500"/>
                <a:ext cx="198819" cy="764212"/>
              </a:xfrm>
              <a:prstGeom prst="rect">
                <a:avLst/>
              </a:prstGeom>
              <a:solidFill>
                <a:srgbClr val="640000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7072" tIns="18537" rIns="37072" bIns="18537" numCol="1" spcCol="0" rtlCol="1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rtl="1" fontAlgn="auto">
                  <a:spcBef>
                    <a:spcPts val="0"/>
                  </a:spcBef>
                  <a:spcAft>
                    <a:spcPts val="0"/>
                  </a:spcAft>
                </a:pPr>
                <a:endParaRPr lang="he-IL" sz="731" b="0">
                  <a:solidFill>
                    <a:prstClr val="white"/>
                  </a:solidFill>
                </a:endParaRPr>
              </a:p>
            </p:txBody>
          </p:sp>
          <p:sp>
            <p:nvSpPr>
              <p:cNvPr id="156" name="Rectangle 155"/>
              <p:cNvSpPr/>
              <p:nvPr/>
            </p:nvSpPr>
            <p:spPr>
              <a:xfrm rot="16200000" flipH="1">
                <a:off x="7515898" y="3053153"/>
                <a:ext cx="198819" cy="764212"/>
              </a:xfrm>
              <a:prstGeom prst="rect">
                <a:avLst/>
              </a:prstGeom>
              <a:solidFill>
                <a:srgbClr val="640000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7072" tIns="18537" rIns="37072" bIns="18537" numCol="1" spcCol="0" rtlCol="1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rtl="1" fontAlgn="auto">
                  <a:spcBef>
                    <a:spcPts val="0"/>
                  </a:spcBef>
                  <a:spcAft>
                    <a:spcPts val="0"/>
                  </a:spcAft>
                </a:pPr>
                <a:endParaRPr lang="he-IL" sz="731" b="0">
                  <a:solidFill>
                    <a:prstClr val="white"/>
                  </a:solidFill>
                </a:endParaRPr>
              </a:p>
            </p:txBody>
          </p:sp>
          <p:sp>
            <p:nvSpPr>
              <p:cNvPr id="157" name="Rectangle 156"/>
              <p:cNvSpPr/>
              <p:nvPr/>
            </p:nvSpPr>
            <p:spPr>
              <a:xfrm rot="16200000" flipH="1">
                <a:off x="7898004" y="3251646"/>
                <a:ext cx="198819" cy="764212"/>
              </a:xfrm>
              <a:prstGeom prst="rect">
                <a:avLst/>
              </a:prstGeom>
              <a:solidFill>
                <a:srgbClr val="640000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7072" tIns="18537" rIns="37072" bIns="18537" numCol="1" spcCol="0" rtlCol="1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rtl="1" fontAlgn="auto">
                  <a:spcBef>
                    <a:spcPts val="0"/>
                  </a:spcBef>
                  <a:spcAft>
                    <a:spcPts val="0"/>
                  </a:spcAft>
                </a:pPr>
                <a:endParaRPr lang="he-IL" sz="731" b="0">
                  <a:solidFill>
                    <a:prstClr val="white"/>
                  </a:solidFill>
                </a:endParaRPr>
              </a:p>
            </p:txBody>
          </p:sp>
          <p:sp>
            <p:nvSpPr>
              <p:cNvPr id="158" name="Rectangle 157"/>
              <p:cNvSpPr/>
              <p:nvPr/>
            </p:nvSpPr>
            <p:spPr>
              <a:xfrm rot="16200000" flipH="1">
                <a:off x="7898004" y="3446299"/>
                <a:ext cx="198819" cy="764212"/>
              </a:xfrm>
              <a:prstGeom prst="rect">
                <a:avLst/>
              </a:prstGeom>
              <a:solidFill>
                <a:srgbClr val="640000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7072" tIns="18537" rIns="37072" bIns="18537" numCol="1" spcCol="0" rtlCol="1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rtl="1" fontAlgn="auto">
                  <a:spcBef>
                    <a:spcPts val="0"/>
                  </a:spcBef>
                  <a:spcAft>
                    <a:spcPts val="0"/>
                  </a:spcAft>
                </a:pPr>
                <a:endParaRPr lang="he-IL" sz="731" b="0">
                  <a:solidFill>
                    <a:prstClr val="white"/>
                  </a:solidFill>
                </a:endParaRPr>
              </a:p>
            </p:txBody>
          </p:sp>
          <p:sp>
            <p:nvSpPr>
              <p:cNvPr id="159" name="Rectangle 158"/>
              <p:cNvSpPr/>
              <p:nvPr/>
            </p:nvSpPr>
            <p:spPr>
              <a:xfrm rot="16200000" flipH="1">
                <a:off x="7898004" y="3640951"/>
                <a:ext cx="198819" cy="764212"/>
              </a:xfrm>
              <a:prstGeom prst="rect">
                <a:avLst/>
              </a:prstGeom>
              <a:solidFill>
                <a:srgbClr val="640000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7072" tIns="18537" rIns="37072" bIns="18537" numCol="1" spcCol="0" rtlCol="1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rtl="1" fontAlgn="auto">
                  <a:spcBef>
                    <a:spcPts val="0"/>
                  </a:spcBef>
                  <a:spcAft>
                    <a:spcPts val="0"/>
                  </a:spcAft>
                </a:pPr>
                <a:endParaRPr lang="he-IL" sz="731" b="0">
                  <a:solidFill>
                    <a:prstClr val="white"/>
                  </a:solidFill>
                </a:endParaRPr>
              </a:p>
            </p:txBody>
          </p:sp>
          <p:sp>
            <p:nvSpPr>
              <p:cNvPr id="160" name="Rectangle 159"/>
              <p:cNvSpPr/>
              <p:nvPr/>
            </p:nvSpPr>
            <p:spPr>
              <a:xfrm rot="16200000" flipH="1">
                <a:off x="8276446" y="3843750"/>
                <a:ext cx="198819" cy="764212"/>
              </a:xfrm>
              <a:prstGeom prst="rect">
                <a:avLst/>
              </a:prstGeom>
              <a:solidFill>
                <a:srgbClr val="640000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7072" tIns="18537" rIns="37072" bIns="18537" numCol="1" spcCol="0" rtlCol="1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rtl="1" fontAlgn="auto">
                  <a:spcBef>
                    <a:spcPts val="0"/>
                  </a:spcBef>
                  <a:spcAft>
                    <a:spcPts val="0"/>
                  </a:spcAft>
                </a:pPr>
                <a:endParaRPr lang="he-IL" sz="731" b="0">
                  <a:solidFill>
                    <a:prstClr val="white"/>
                  </a:solidFill>
                </a:endParaRPr>
              </a:p>
            </p:txBody>
          </p:sp>
          <p:sp>
            <p:nvSpPr>
              <p:cNvPr id="161" name="Rectangle 160"/>
              <p:cNvSpPr/>
              <p:nvPr/>
            </p:nvSpPr>
            <p:spPr>
              <a:xfrm rot="16200000" flipH="1">
                <a:off x="8276446" y="4038402"/>
                <a:ext cx="198819" cy="764212"/>
              </a:xfrm>
              <a:prstGeom prst="rect">
                <a:avLst/>
              </a:prstGeom>
              <a:solidFill>
                <a:srgbClr val="640000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7072" tIns="18537" rIns="37072" bIns="18537" numCol="1" spcCol="0" rtlCol="1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rtl="1" fontAlgn="auto">
                  <a:spcBef>
                    <a:spcPts val="0"/>
                  </a:spcBef>
                  <a:spcAft>
                    <a:spcPts val="0"/>
                  </a:spcAft>
                </a:pPr>
                <a:endParaRPr lang="he-IL" sz="731" b="0">
                  <a:solidFill>
                    <a:prstClr val="white"/>
                  </a:solidFill>
                </a:endParaRPr>
              </a:p>
            </p:txBody>
          </p:sp>
          <p:sp>
            <p:nvSpPr>
              <p:cNvPr id="162" name="Rectangle 161"/>
              <p:cNvSpPr/>
              <p:nvPr/>
            </p:nvSpPr>
            <p:spPr>
              <a:xfrm rot="16200000" flipH="1">
                <a:off x="8276446" y="4233054"/>
                <a:ext cx="198819" cy="764212"/>
              </a:xfrm>
              <a:prstGeom prst="rect">
                <a:avLst/>
              </a:prstGeom>
              <a:solidFill>
                <a:srgbClr val="640000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7072" tIns="18537" rIns="37072" bIns="18537" numCol="1" spcCol="0" rtlCol="1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rtl="1" fontAlgn="auto">
                  <a:spcBef>
                    <a:spcPts val="0"/>
                  </a:spcBef>
                  <a:spcAft>
                    <a:spcPts val="0"/>
                  </a:spcAft>
                </a:pPr>
                <a:endParaRPr lang="he-IL" sz="731" b="0">
                  <a:solidFill>
                    <a:prstClr val="white"/>
                  </a:solidFill>
                </a:endParaRPr>
              </a:p>
            </p:txBody>
          </p:sp>
          <p:sp>
            <p:nvSpPr>
              <p:cNvPr id="163" name="Rectangle 162"/>
              <p:cNvSpPr/>
              <p:nvPr/>
            </p:nvSpPr>
            <p:spPr>
              <a:xfrm rot="16200000" flipH="1">
                <a:off x="6377451" y="7353246"/>
                <a:ext cx="198819" cy="764212"/>
              </a:xfrm>
              <a:prstGeom prst="rect">
                <a:avLst/>
              </a:prstGeom>
              <a:solidFill>
                <a:srgbClr val="640000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7072" tIns="18537" rIns="37072" bIns="18537" numCol="1" spcCol="0" rtlCol="1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rtl="1" fontAlgn="auto">
                  <a:spcBef>
                    <a:spcPts val="0"/>
                  </a:spcBef>
                  <a:spcAft>
                    <a:spcPts val="0"/>
                  </a:spcAft>
                </a:pPr>
                <a:endParaRPr lang="he-IL" sz="731" b="0">
                  <a:solidFill>
                    <a:prstClr val="white"/>
                  </a:solidFill>
                </a:endParaRPr>
              </a:p>
            </p:txBody>
          </p:sp>
          <p:sp>
            <p:nvSpPr>
              <p:cNvPr id="164" name="Rectangle 163"/>
              <p:cNvSpPr/>
              <p:nvPr/>
            </p:nvSpPr>
            <p:spPr>
              <a:xfrm rot="16200000" flipH="1">
                <a:off x="6377451" y="7550020"/>
                <a:ext cx="198819" cy="764212"/>
              </a:xfrm>
              <a:prstGeom prst="rect">
                <a:avLst/>
              </a:prstGeom>
              <a:solidFill>
                <a:srgbClr val="640000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7072" tIns="18537" rIns="37072" bIns="18537" numCol="1" spcCol="0" rtlCol="1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rtl="1" fontAlgn="auto">
                  <a:spcBef>
                    <a:spcPts val="0"/>
                  </a:spcBef>
                  <a:spcAft>
                    <a:spcPts val="0"/>
                  </a:spcAft>
                </a:pPr>
                <a:endParaRPr lang="he-IL" sz="731" b="0">
                  <a:solidFill>
                    <a:prstClr val="white"/>
                  </a:solidFill>
                </a:endParaRPr>
              </a:p>
            </p:txBody>
          </p:sp>
          <p:sp>
            <p:nvSpPr>
              <p:cNvPr id="165" name="Rectangle 164"/>
              <p:cNvSpPr/>
              <p:nvPr/>
            </p:nvSpPr>
            <p:spPr>
              <a:xfrm rot="16200000" flipH="1">
                <a:off x="6377451" y="7746794"/>
                <a:ext cx="198819" cy="764212"/>
              </a:xfrm>
              <a:prstGeom prst="rect">
                <a:avLst/>
              </a:prstGeom>
              <a:solidFill>
                <a:srgbClr val="640000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7072" tIns="18537" rIns="37072" bIns="18537" numCol="1" spcCol="0" rtlCol="1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rtl="1" fontAlgn="auto">
                  <a:spcBef>
                    <a:spcPts val="0"/>
                  </a:spcBef>
                  <a:spcAft>
                    <a:spcPts val="0"/>
                  </a:spcAft>
                </a:pPr>
                <a:endParaRPr lang="he-IL" sz="731" b="0">
                  <a:solidFill>
                    <a:prstClr val="white"/>
                  </a:solidFill>
                </a:endParaRPr>
              </a:p>
            </p:txBody>
          </p:sp>
          <p:sp>
            <p:nvSpPr>
              <p:cNvPr id="166" name="Rectangle 165"/>
              <p:cNvSpPr/>
              <p:nvPr/>
            </p:nvSpPr>
            <p:spPr>
              <a:xfrm rot="16200000" flipH="1">
                <a:off x="7541092" y="4701886"/>
                <a:ext cx="6932227" cy="679862"/>
              </a:xfrm>
              <a:prstGeom prst="rect">
                <a:avLst/>
              </a:prstGeom>
              <a:solidFill>
                <a:schemeClr val="bg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7072" tIns="18537" rIns="37072" bIns="18537" numCol="1" spcCol="0" rtlCol="1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rtl="1" fontAlgn="auto">
                  <a:spcBef>
                    <a:spcPts val="0"/>
                  </a:spcBef>
                  <a:spcAft>
                    <a:spcPts val="0"/>
                  </a:spcAft>
                </a:pPr>
                <a:endParaRPr lang="he-IL" sz="731" b="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67" name="Rectangle 166"/>
              <p:cNvSpPr/>
              <p:nvPr/>
            </p:nvSpPr>
            <p:spPr>
              <a:xfrm rot="16200000" flipH="1">
                <a:off x="2652520" y="4697726"/>
                <a:ext cx="6935429" cy="679862"/>
              </a:xfrm>
              <a:prstGeom prst="rect">
                <a:avLst/>
              </a:prstGeom>
              <a:solidFill>
                <a:schemeClr val="bg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7072" tIns="18537" rIns="37072" bIns="18537" numCol="1" spcCol="0" rtlCol="1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rtl="1" fontAlgn="auto">
                  <a:spcBef>
                    <a:spcPts val="0"/>
                  </a:spcBef>
                  <a:spcAft>
                    <a:spcPts val="0"/>
                  </a:spcAft>
                </a:pPr>
                <a:endParaRPr lang="he-IL" sz="731" b="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68" name="Rectangle 167"/>
              <p:cNvSpPr/>
              <p:nvPr/>
            </p:nvSpPr>
            <p:spPr>
              <a:xfrm rot="16200000" flipH="1">
                <a:off x="8657150" y="4432979"/>
                <a:ext cx="198819" cy="764212"/>
              </a:xfrm>
              <a:prstGeom prst="rect">
                <a:avLst/>
              </a:prstGeom>
              <a:solidFill>
                <a:srgbClr val="640000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7072" tIns="18537" rIns="37072" bIns="18537" numCol="1" spcCol="0" rtlCol="1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rtl="1" fontAlgn="auto">
                  <a:spcBef>
                    <a:spcPts val="0"/>
                  </a:spcBef>
                  <a:spcAft>
                    <a:spcPts val="0"/>
                  </a:spcAft>
                </a:pPr>
                <a:endParaRPr lang="he-IL" sz="731" b="0">
                  <a:solidFill>
                    <a:prstClr val="white"/>
                  </a:solidFill>
                </a:endParaRPr>
              </a:p>
            </p:txBody>
          </p:sp>
          <p:sp>
            <p:nvSpPr>
              <p:cNvPr id="169" name="Rectangle 168"/>
              <p:cNvSpPr/>
              <p:nvPr/>
            </p:nvSpPr>
            <p:spPr>
              <a:xfrm rot="16200000" flipH="1">
                <a:off x="8657150" y="4627631"/>
                <a:ext cx="198819" cy="764212"/>
              </a:xfrm>
              <a:prstGeom prst="rect">
                <a:avLst/>
              </a:prstGeom>
              <a:solidFill>
                <a:srgbClr val="640000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7072" tIns="18537" rIns="37072" bIns="18537" numCol="1" spcCol="0" rtlCol="1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rtl="1" fontAlgn="auto">
                  <a:spcBef>
                    <a:spcPts val="0"/>
                  </a:spcBef>
                  <a:spcAft>
                    <a:spcPts val="0"/>
                  </a:spcAft>
                </a:pPr>
                <a:endParaRPr lang="he-IL" sz="731" b="0">
                  <a:solidFill>
                    <a:prstClr val="white"/>
                  </a:solidFill>
                </a:endParaRPr>
              </a:p>
            </p:txBody>
          </p:sp>
          <p:sp>
            <p:nvSpPr>
              <p:cNvPr id="170" name="Rectangle 169"/>
              <p:cNvSpPr/>
              <p:nvPr/>
            </p:nvSpPr>
            <p:spPr>
              <a:xfrm rot="16200000" flipH="1">
                <a:off x="8657150" y="4822283"/>
                <a:ext cx="198819" cy="764212"/>
              </a:xfrm>
              <a:prstGeom prst="rect">
                <a:avLst/>
              </a:prstGeom>
              <a:solidFill>
                <a:srgbClr val="640000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7072" tIns="18537" rIns="37072" bIns="18537" numCol="1" spcCol="0" rtlCol="1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rtl="1" fontAlgn="auto">
                  <a:spcBef>
                    <a:spcPts val="0"/>
                  </a:spcBef>
                  <a:spcAft>
                    <a:spcPts val="0"/>
                  </a:spcAft>
                </a:pPr>
                <a:endParaRPr lang="he-IL" sz="731" b="0">
                  <a:solidFill>
                    <a:prstClr val="white"/>
                  </a:solidFill>
                </a:endParaRPr>
              </a:p>
            </p:txBody>
          </p:sp>
          <p:sp>
            <p:nvSpPr>
              <p:cNvPr id="171" name="Rectangle 170"/>
              <p:cNvSpPr/>
              <p:nvPr/>
            </p:nvSpPr>
            <p:spPr>
              <a:xfrm rot="16200000" flipH="1">
                <a:off x="9039256" y="5026076"/>
                <a:ext cx="198819" cy="764212"/>
              </a:xfrm>
              <a:prstGeom prst="rect">
                <a:avLst/>
              </a:prstGeom>
              <a:solidFill>
                <a:srgbClr val="640000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7072" tIns="18537" rIns="37072" bIns="18537" numCol="1" spcCol="0" rtlCol="1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rtl="1" fontAlgn="auto">
                  <a:spcBef>
                    <a:spcPts val="0"/>
                  </a:spcBef>
                  <a:spcAft>
                    <a:spcPts val="0"/>
                  </a:spcAft>
                </a:pPr>
                <a:endParaRPr lang="he-IL" sz="731" b="0">
                  <a:solidFill>
                    <a:prstClr val="white"/>
                  </a:solidFill>
                </a:endParaRPr>
              </a:p>
            </p:txBody>
          </p:sp>
          <p:sp>
            <p:nvSpPr>
              <p:cNvPr id="172" name="Rectangle 171"/>
              <p:cNvSpPr/>
              <p:nvPr/>
            </p:nvSpPr>
            <p:spPr>
              <a:xfrm rot="16200000" flipH="1">
                <a:off x="9039256" y="5220729"/>
                <a:ext cx="198819" cy="764212"/>
              </a:xfrm>
              <a:prstGeom prst="rect">
                <a:avLst/>
              </a:prstGeom>
              <a:solidFill>
                <a:srgbClr val="640000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7072" tIns="18537" rIns="37072" bIns="18537" numCol="1" spcCol="0" rtlCol="1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rtl="1" fontAlgn="auto">
                  <a:spcBef>
                    <a:spcPts val="0"/>
                  </a:spcBef>
                  <a:spcAft>
                    <a:spcPts val="0"/>
                  </a:spcAft>
                </a:pPr>
                <a:endParaRPr lang="he-IL" sz="731" b="0">
                  <a:solidFill>
                    <a:prstClr val="white"/>
                  </a:solidFill>
                </a:endParaRPr>
              </a:p>
            </p:txBody>
          </p:sp>
          <p:sp>
            <p:nvSpPr>
              <p:cNvPr id="173" name="Rectangle 172"/>
              <p:cNvSpPr/>
              <p:nvPr/>
            </p:nvSpPr>
            <p:spPr>
              <a:xfrm rot="16200000" flipH="1">
                <a:off x="9039256" y="5415381"/>
                <a:ext cx="198819" cy="764212"/>
              </a:xfrm>
              <a:prstGeom prst="rect">
                <a:avLst/>
              </a:prstGeom>
              <a:solidFill>
                <a:srgbClr val="640000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7072" tIns="18537" rIns="37072" bIns="18537" numCol="1" spcCol="0" rtlCol="1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rtl="1" fontAlgn="auto">
                  <a:spcBef>
                    <a:spcPts val="0"/>
                  </a:spcBef>
                  <a:spcAft>
                    <a:spcPts val="0"/>
                  </a:spcAft>
                </a:pPr>
                <a:endParaRPr lang="he-IL" sz="731" b="0">
                  <a:solidFill>
                    <a:prstClr val="white"/>
                  </a:solidFill>
                </a:endParaRPr>
              </a:p>
            </p:txBody>
          </p:sp>
          <p:sp>
            <p:nvSpPr>
              <p:cNvPr id="174" name="Rectangle 173"/>
              <p:cNvSpPr/>
              <p:nvPr/>
            </p:nvSpPr>
            <p:spPr>
              <a:xfrm rot="16200000" flipH="1">
                <a:off x="9421362" y="5608682"/>
                <a:ext cx="198819" cy="764212"/>
              </a:xfrm>
              <a:prstGeom prst="rect">
                <a:avLst/>
              </a:prstGeom>
              <a:solidFill>
                <a:srgbClr val="640000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7072" tIns="18537" rIns="37072" bIns="18537" numCol="1" spcCol="0" rtlCol="1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rtl="1" fontAlgn="auto">
                  <a:spcBef>
                    <a:spcPts val="0"/>
                  </a:spcBef>
                  <a:spcAft>
                    <a:spcPts val="0"/>
                  </a:spcAft>
                </a:pPr>
                <a:endParaRPr lang="he-IL" sz="731" b="0">
                  <a:solidFill>
                    <a:prstClr val="white"/>
                  </a:solidFill>
                </a:endParaRPr>
              </a:p>
            </p:txBody>
          </p:sp>
          <p:sp>
            <p:nvSpPr>
              <p:cNvPr id="175" name="Rectangle 174"/>
              <p:cNvSpPr/>
              <p:nvPr/>
            </p:nvSpPr>
            <p:spPr>
              <a:xfrm rot="16200000" flipH="1">
                <a:off x="9421362" y="5803334"/>
                <a:ext cx="198819" cy="764212"/>
              </a:xfrm>
              <a:prstGeom prst="rect">
                <a:avLst/>
              </a:prstGeom>
              <a:solidFill>
                <a:srgbClr val="640000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7072" tIns="18537" rIns="37072" bIns="18537" numCol="1" spcCol="0" rtlCol="1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rtl="1" fontAlgn="auto">
                  <a:spcBef>
                    <a:spcPts val="0"/>
                  </a:spcBef>
                  <a:spcAft>
                    <a:spcPts val="0"/>
                  </a:spcAft>
                </a:pPr>
                <a:endParaRPr lang="he-IL" sz="731" b="0">
                  <a:solidFill>
                    <a:prstClr val="white"/>
                  </a:solidFill>
                </a:endParaRPr>
              </a:p>
            </p:txBody>
          </p:sp>
          <p:sp>
            <p:nvSpPr>
              <p:cNvPr id="176" name="Rectangle 175"/>
              <p:cNvSpPr/>
              <p:nvPr/>
            </p:nvSpPr>
            <p:spPr>
              <a:xfrm rot="16200000" flipH="1">
                <a:off x="9421362" y="5997987"/>
                <a:ext cx="198819" cy="764212"/>
              </a:xfrm>
              <a:prstGeom prst="rect">
                <a:avLst/>
              </a:prstGeom>
              <a:solidFill>
                <a:srgbClr val="640000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7072" tIns="18537" rIns="37072" bIns="18537" numCol="1" spcCol="0" rtlCol="1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rtl="1" fontAlgn="auto">
                  <a:spcBef>
                    <a:spcPts val="0"/>
                  </a:spcBef>
                  <a:spcAft>
                    <a:spcPts val="0"/>
                  </a:spcAft>
                </a:pPr>
                <a:endParaRPr lang="he-IL" sz="731" b="0">
                  <a:solidFill>
                    <a:prstClr val="white"/>
                  </a:solidFill>
                </a:endParaRPr>
              </a:p>
            </p:txBody>
          </p:sp>
          <p:sp>
            <p:nvSpPr>
              <p:cNvPr id="177" name="Rectangle 176"/>
              <p:cNvSpPr/>
              <p:nvPr/>
            </p:nvSpPr>
            <p:spPr>
              <a:xfrm rot="16200000" flipH="1">
                <a:off x="9803468" y="6191489"/>
                <a:ext cx="198819" cy="764212"/>
              </a:xfrm>
              <a:prstGeom prst="rect">
                <a:avLst/>
              </a:prstGeom>
              <a:solidFill>
                <a:srgbClr val="640000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7072" tIns="18537" rIns="37072" bIns="18537" numCol="1" spcCol="0" rtlCol="1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rtl="1" fontAlgn="auto">
                  <a:spcBef>
                    <a:spcPts val="0"/>
                  </a:spcBef>
                  <a:spcAft>
                    <a:spcPts val="0"/>
                  </a:spcAft>
                </a:pPr>
                <a:endParaRPr lang="he-IL" sz="731" b="0">
                  <a:solidFill>
                    <a:prstClr val="white"/>
                  </a:solidFill>
                </a:endParaRPr>
              </a:p>
            </p:txBody>
          </p:sp>
          <p:sp>
            <p:nvSpPr>
              <p:cNvPr id="178" name="Rectangle 177"/>
              <p:cNvSpPr/>
              <p:nvPr/>
            </p:nvSpPr>
            <p:spPr>
              <a:xfrm rot="16200000" flipH="1">
                <a:off x="9803468" y="6386141"/>
                <a:ext cx="198819" cy="764212"/>
              </a:xfrm>
              <a:prstGeom prst="rect">
                <a:avLst/>
              </a:prstGeom>
              <a:solidFill>
                <a:srgbClr val="640000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7072" tIns="18537" rIns="37072" bIns="18537" numCol="1" spcCol="0" rtlCol="1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rtl="1" fontAlgn="auto">
                  <a:spcBef>
                    <a:spcPts val="0"/>
                  </a:spcBef>
                  <a:spcAft>
                    <a:spcPts val="0"/>
                  </a:spcAft>
                </a:pPr>
                <a:endParaRPr lang="he-IL" sz="731" b="0">
                  <a:solidFill>
                    <a:prstClr val="white"/>
                  </a:solidFill>
                </a:endParaRPr>
              </a:p>
            </p:txBody>
          </p:sp>
          <p:sp>
            <p:nvSpPr>
              <p:cNvPr id="179" name="Rectangle 178"/>
              <p:cNvSpPr/>
              <p:nvPr/>
            </p:nvSpPr>
            <p:spPr>
              <a:xfrm rot="16200000" flipH="1">
                <a:off x="9803468" y="6580793"/>
                <a:ext cx="198819" cy="764212"/>
              </a:xfrm>
              <a:prstGeom prst="rect">
                <a:avLst/>
              </a:prstGeom>
              <a:solidFill>
                <a:srgbClr val="640000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7072" tIns="18537" rIns="37072" bIns="18537" numCol="1" spcCol="0" rtlCol="1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rtl="1" fontAlgn="auto">
                  <a:spcBef>
                    <a:spcPts val="0"/>
                  </a:spcBef>
                  <a:spcAft>
                    <a:spcPts val="0"/>
                  </a:spcAft>
                </a:pPr>
                <a:endParaRPr lang="he-IL" sz="731" b="0">
                  <a:solidFill>
                    <a:prstClr val="white"/>
                  </a:solidFill>
                </a:endParaRPr>
              </a:p>
            </p:txBody>
          </p:sp>
          <p:sp>
            <p:nvSpPr>
              <p:cNvPr id="180" name="Rectangle 179"/>
              <p:cNvSpPr/>
              <p:nvPr/>
            </p:nvSpPr>
            <p:spPr>
              <a:xfrm rot="16200000" flipH="1">
                <a:off x="10181910" y="6774978"/>
                <a:ext cx="198819" cy="764212"/>
              </a:xfrm>
              <a:prstGeom prst="rect">
                <a:avLst/>
              </a:prstGeom>
              <a:solidFill>
                <a:srgbClr val="640000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7072" tIns="18537" rIns="37072" bIns="18537" numCol="1" spcCol="0" rtlCol="1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rtl="1" fontAlgn="auto">
                  <a:spcBef>
                    <a:spcPts val="0"/>
                  </a:spcBef>
                  <a:spcAft>
                    <a:spcPts val="0"/>
                  </a:spcAft>
                </a:pPr>
                <a:endParaRPr lang="he-IL" sz="731" b="0">
                  <a:solidFill>
                    <a:prstClr val="white"/>
                  </a:solidFill>
                </a:endParaRPr>
              </a:p>
            </p:txBody>
          </p:sp>
          <p:sp>
            <p:nvSpPr>
              <p:cNvPr id="181" name="Rectangle 180"/>
              <p:cNvSpPr/>
              <p:nvPr/>
            </p:nvSpPr>
            <p:spPr>
              <a:xfrm rot="16200000" flipH="1">
                <a:off x="10181910" y="6969631"/>
                <a:ext cx="198819" cy="764212"/>
              </a:xfrm>
              <a:prstGeom prst="rect">
                <a:avLst/>
              </a:prstGeom>
              <a:solidFill>
                <a:srgbClr val="640000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7072" tIns="18537" rIns="37072" bIns="18537" numCol="1" spcCol="0" rtlCol="1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rtl="1" fontAlgn="auto">
                  <a:spcBef>
                    <a:spcPts val="0"/>
                  </a:spcBef>
                  <a:spcAft>
                    <a:spcPts val="0"/>
                  </a:spcAft>
                </a:pPr>
                <a:endParaRPr lang="he-IL" sz="731" b="0">
                  <a:solidFill>
                    <a:prstClr val="white"/>
                  </a:solidFill>
                </a:endParaRPr>
              </a:p>
            </p:txBody>
          </p:sp>
          <p:sp>
            <p:nvSpPr>
              <p:cNvPr id="182" name="Rectangle 181"/>
              <p:cNvSpPr/>
              <p:nvPr/>
            </p:nvSpPr>
            <p:spPr>
              <a:xfrm rot="16200000" flipH="1">
                <a:off x="10181910" y="7164283"/>
                <a:ext cx="198819" cy="764212"/>
              </a:xfrm>
              <a:prstGeom prst="rect">
                <a:avLst/>
              </a:prstGeom>
              <a:solidFill>
                <a:srgbClr val="640000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7072" tIns="18537" rIns="37072" bIns="18537" numCol="1" spcCol="0" rtlCol="1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rtl="1" fontAlgn="auto">
                  <a:spcBef>
                    <a:spcPts val="0"/>
                  </a:spcBef>
                  <a:spcAft>
                    <a:spcPts val="0"/>
                  </a:spcAft>
                </a:pPr>
                <a:endParaRPr lang="he-IL" sz="731" b="0">
                  <a:solidFill>
                    <a:prstClr val="white"/>
                  </a:solidFill>
                </a:endParaRPr>
              </a:p>
            </p:txBody>
          </p:sp>
          <p:sp>
            <p:nvSpPr>
              <p:cNvPr id="183" name="Rectangle 182"/>
              <p:cNvSpPr/>
              <p:nvPr/>
            </p:nvSpPr>
            <p:spPr>
              <a:xfrm rot="16200000" flipH="1">
                <a:off x="5336442" y="2901325"/>
                <a:ext cx="6459533" cy="419443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7072" tIns="18537" rIns="37072" bIns="18537" numCol="1" spcCol="0" rtlCol="1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rtl="1" fontAlgn="auto">
                  <a:spcBef>
                    <a:spcPts val="0"/>
                  </a:spcBef>
                  <a:spcAft>
                    <a:spcPts val="0"/>
                  </a:spcAft>
                </a:pPr>
                <a:endParaRPr lang="he-IL" sz="731" b="0">
                  <a:solidFill>
                    <a:prstClr val="white"/>
                  </a:solidFill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1" name="TextBox 100"/>
                <p:cNvSpPr txBox="1"/>
                <p:nvPr/>
              </p:nvSpPr>
              <p:spPr>
                <a:xfrm>
                  <a:off x="3397624" y="1269005"/>
                  <a:ext cx="800839" cy="400110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pPr algn="r"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>
                                <a:solidFill>
                                  <a:prstClr val="white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>
                                <a:solidFill>
                                  <a:prstClr val="white"/>
                                </a:solidFill>
                                <a:latin typeface="Cambria Math" panose="02040503050406030204" pitchFamily="18" charset="0"/>
                              </a:rPr>
                              <m:t>𝐃</m:t>
                            </m:r>
                          </m:e>
                          <m:sub>
                            <m:r>
                              <a:rPr lang="en-US" sz="2000" b="0">
                                <a:solidFill>
                                  <a:prstClr val="white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he-IL" sz="2000" dirty="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</mc:Choice>
          <mc:Fallback xmlns="">
            <p:sp>
              <p:nvSpPr>
                <p:cNvPr id="101" name="TextBox 10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97624" y="1269005"/>
                  <a:ext cx="800839" cy="400110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 b="-303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3" name="Rectangle 102"/>
            <p:cNvSpPr/>
            <p:nvPr/>
          </p:nvSpPr>
          <p:spPr>
            <a:xfrm rot="5400000">
              <a:off x="7545303" y="2834073"/>
              <a:ext cx="2362812" cy="5710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7072" tIns="18537" rIns="37072" bIns="18537" numCol="1" spcCol="0" rtlCol="1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rtl="1" fontAlgn="auto">
                <a:spcBef>
                  <a:spcPts val="0"/>
                </a:spcBef>
                <a:spcAft>
                  <a:spcPts val="0"/>
                </a:spcAft>
              </a:pPr>
              <a:endParaRPr lang="he-IL" sz="911" b="0">
                <a:solidFill>
                  <a:prstClr val="white"/>
                </a:solidFill>
              </a:endParaRPr>
            </a:p>
          </p:txBody>
        </p:sp>
        <p:sp>
          <p:nvSpPr>
            <p:cNvPr id="104" name="Rectangle 103"/>
            <p:cNvSpPr/>
            <p:nvPr/>
          </p:nvSpPr>
          <p:spPr>
            <a:xfrm rot="5400000">
              <a:off x="139259" y="2107173"/>
              <a:ext cx="857665" cy="4571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7072" tIns="18537" rIns="37072" bIns="18537" numCol="1" spcCol="0" rtlCol="1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rtl="1" fontAlgn="auto">
                <a:spcBef>
                  <a:spcPts val="0"/>
                </a:spcBef>
                <a:spcAft>
                  <a:spcPts val="0"/>
                </a:spcAft>
              </a:pPr>
              <a:endParaRPr lang="he-IL" sz="911" b="0">
                <a:solidFill>
                  <a:prstClr val="white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5" name="TextBox 104"/>
                <p:cNvSpPr txBox="1"/>
                <p:nvPr/>
              </p:nvSpPr>
              <p:spPr>
                <a:xfrm>
                  <a:off x="247265" y="1269005"/>
                  <a:ext cx="651326" cy="400110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pPr algn="r"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200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𝐗</m:t>
                        </m:r>
                      </m:oMath>
                    </m:oMathPara>
                  </a14:m>
                  <a:endParaRPr lang="he-IL" sz="2000" dirty="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</mc:Choice>
          <mc:Fallback xmlns="">
            <p:sp>
              <p:nvSpPr>
                <p:cNvPr id="105" name="TextBox 10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7265" y="1269005"/>
                  <a:ext cx="651326" cy="400110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06" name="Group 105"/>
            <p:cNvGrpSpPr/>
            <p:nvPr/>
          </p:nvGrpSpPr>
          <p:grpSpPr>
            <a:xfrm rot="10800000" flipH="1" flipV="1">
              <a:off x="944951" y="1445024"/>
              <a:ext cx="1764892" cy="1371449"/>
              <a:chOff x="0" y="-766537"/>
              <a:chExt cx="7213600" cy="5204025"/>
            </a:xfrm>
          </p:grpSpPr>
          <p:sp>
            <p:nvSpPr>
              <p:cNvPr id="111" name="Rectangle 110"/>
              <p:cNvSpPr/>
              <p:nvPr/>
            </p:nvSpPr>
            <p:spPr>
              <a:xfrm>
                <a:off x="6695918" y="3189197"/>
                <a:ext cx="282206" cy="1084728"/>
              </a:xfrm>
              <a:prstGeom prst="rect">
                <a:avLst/>
              </a:prstGeom>
              <a:solidFill>
                <a:srgbClr val="006386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7072" tIns="18537" rIns="37072" bIns="18537" numCol="1" spcCol="0" rtlCol="1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rtl="1" fontAlgn="auto">
                  <a:spcBef>
                    <a:spcPts val="0"/>
                  </a:spcBef>
                  <a:spcAft>
                    <a:spcPts val="0"/>
                  </a:spcAft>
                </a:pPr>
                <a:endParaRPr lang="he-IL" sz="731" b="0">
                  <a:solidFill>
                    <a:prstClr val="white"/>
                  </a:solidFill>
                </a:endParaRPr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6703226" y="-61545"/>
                <a:ext cx="282206" cy="1084728"/>
              </a:xfrm>
              <a:prstGeom prst="rect">
                <a:avLst/>
              </a:prstGeom>
              <a:solidFill>
                <a:srgbClr val="006386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7072" tIns="18537" rIns="37072" bIns="18537" numCol="1" spcCol="0" rtlCol="1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rtl="1" fontAlgn="auto">
                  <a:spcBef>
                    <a:spcPts val="0"/>
                  </a:spcBef>
                  <a:spcAft>
                    <a:spcPts val="0"/>
                  </a:spcAft>
                </a:pPr>
                <a:endParaRPr lang="he-IL" sz="731" b="0">
                  <a:solidFill>
                    <a:prstClr val="white"/>
                  </a:solidFill>
                </a:endParaRPr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283044" y="210991"/>
                <a:ext cx="282206" cy="1084728"/>
              </a:xfrm>
              <a:prstGeom prst="rect">
                <a:avLst/>
              </a:prstGeom>
              <a:solidFill>
                <a:srgbClr val="006386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7072" tIns="18537" rIns="37072" bIns="18537" numCol="1" spcCol="0" rtlCol="1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rtl="1" fontAlgn="auto">
                  <a:spcBef>
                    <a:spcPts val="0"/>
                  </a:spcBef>
                  <a:spcAft>
                    <a:spcPts val="0"/>
                  </a:spcAft>
                </a:pPr>
                <a:endParaRPr lang="he-IL" sz="731" b="0">
                  <a:solidFill>
                    <a:prstClr val="white"/>
                  </a:solidFill>
                </a:endParaRPr>
              </a:p>
            </p:txBody>
          </p:sp>
          <p:sp>
            <p:nvSpPr>
              <p:cNvPr id="115" name="Rectangle 114"/>
              <p:cNvSpPr/>
              <p:nvPr/>
            </p:nvSpPr>
            <p:spPr>
              <a:xfrm>
                <a:off x="559331" y="210991"/>
                <a:ext cx="282206" cy="1084728"/>
              </a:xfrm>
              <a:prstGeom prst="rect">
                <a:avLst/>
              </a:prstGeom>
              <a:solidFill>
                <a:srgbClr val="006386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7072" tIns="18537" rIns="37072" bIns="18537" numCol="1" spcCol="0" rtlCol="1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rtl="1" fontAlgn="auto">
                  <a:spcBef>
                    <a:spcPts val="0"/>
                  </a:spcBef>
                  <a:spcAft>
                    <a:spcPts val="0"/>
                  </a:spcAft>
                </a:pPr>
                <a:endParaRPr lang="he-IL" sz="731" b="0">
                  <a:solidFill>
                    <a:prstClr val="white"/>
                  </a:solidFill>
                </a:endParaRPr>
              </a:p>
            </p:txBody>
          </p:sp>
          <p:sp>
            <p:nvSpPr>
              <p:cNvPr id="116" name="Rectangle 115"/>
              <p:cNvSpPr/>
              <p:nvPr/>
            </p:nvSpPr>
            <p:spPr>
              <a:xfrm>
                <a:off x="834303" y="494011"/>
                <a:ext cx="282206" cy="1084728"/>
              </a:xfrm>
              <a:prstGeom prst="rect">
                <a:avLst/>
              </a:prstGeom>
              <a:solidFill>
                <a:srgbClr val="006386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7072" tIns="18537" rIns="37072" bIns="18537" numCol="1" spcCol="0" rtlCol="1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rtl="1" fontAlgn="auto">
                  <a:spcBef>
                    <a:spcPts val="0"/>
                  </a:spcBef>
                  <a:spcAft>
                    <a:spcPts val="0"/>
                  </a:spcAft>
                </a:pPr>
                <a:endParaRPr lang="he-IL" sz="731" b="0">
                  <a:solidFill>
                    <a:prstClr val="white"/>
                  </a:solidFill>
                </a:endParaRPr>
              </a:p>
            </p:txBody>
          </p:sp>
          <p:sp>
            <p:nvSpPr>
              <p:cNvPr id="117" name="Rectangle 116"/>
              <p:cNvSpPr/>
              <p:nvPr/>
            </p:nvSpPr>
            <p:spPr>
              <a:xfrm>
                <a:off x="1110595" y="494011"/>
                <a:ext cx="282206" cy="1084728"/>
              </a:xfrm>
              <a:prstGeom prst="rect">
                <a:avLst/>
              </a:prstGeom>
              <a:solidFill>
                <a:srgbClr val="006386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7072" tIns="18537" rIns="37072" bIns="18537" numCol="1" spcCol="0" rtlCol="1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rtl="1" fontAlgn="auto">
                  <a:spcBef>
                    <a:spcPts val="0"/>
                  </a:spcBef>
                  <a:spcAft>
                    <a:spcPts val="0"/>
                  </a:spcAft>
                </a:pPr>
                <a:endParaRPr lang="he-IL" sz="731" b="0">
                  <a:solidFill>
                    <a:prstClr val="white"/>
                  </a:solidFill>
                </a:endParaRPr>
              </a:p>
            </p:txBody>
          </p:sp>
          <p:sp>
            <p:nvSpPr>
              <p:cNvPr id="118" name="Rectangle 117"/>
              <p:cNvSpPr/>
              <p:nvPr/>
            </p:nvSpPr>
            <p:spPr>
              <a:xfrm>
                <a:off x="1391272" y="753357"/>
                <a:ext cx="282206" cy="1084728"/>
              </a:xfrm>
              <a:prstGeom prst="rect">
                <a:avLst/>
              </a:prstGeom>
              <a:solidFill>
                <a:srgbClr val="006386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7072" tIns="18537" rIns="37072" bIns="18537" numCol="1" spcCol="0" rtlCol="1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rtl="1" fontAlgn="auto">
                  <a:spcBef>
                    <a:spcPts val="0"/>
                  </a:spcBef>
                  <a:spcAft>
                    <a:spcPts val="0"/>
                  </a:spcAft>
                </a:pPr>
                <a:endParaRPr lang="he-IL" sz="731" b="0">
                  <a:solidFill>
                    <a:prstClr val="white"/>
                  </a:solidFill>
                </a:endParaRPr>
              </a:p>
            </p:txBody>
          </p:sp>
          <p:sp>
            <p:nvSpPr>
              <p:cNvPr id="119" name="Rectangle 118"/>
              <p:cNvSpPr/>
              <p:nvPr/>
            </p:nvSpPr>
            <p:spPr>
              <a:xfrm>
                <a:off x="1667563" y="753357"/>
                <a:ext cx="282206" cy="1084728"/>
              </a:xfrm>
              <a:prstGeom prst="rect">
                <a:avLst/>
              </a:prstGeom>
              <a:solidFill>
                <a:srgbClr val="006386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7072" tIns="18537" rIns="37072" bIns="18537" numCol="1" spcCol="0" rtlCol="1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rtl="1" fontAlgn="auto">
                  <a:spcBef>
                    <a:spcPts val="0"/>
                  </a:spcBef>
                  <a:spcAft>
                    <a:spcPts val="0"/>
                  </a:spcAft>
                </a:pPr>
                <a:endParaRPr lang="he-IL" sz="731" b="0">
                  <a:solidFill>
                    <a:prstClr val="white"/>
                  </a:solidFill>
                </a:endParaRPr>
              </a:p>
            </p:txBody>
          </p:sp>
          <p:sp>
            <p:nvSpPr>
              <p:cNvPr id="120" name="Rectangle 119"/>
              <p:cNvSpPr/>
              <p:nvPr/>
            </p:nvSpPr>
            <p:spPr>
              <a:xfrm>
                <a:off x="1949839" y="1024644"/>
                <a:ext cx="282206" cy="1084728"/>
              </a:xfrm>
              <a:prstGeom prst="rect">
                <a:avLst/>
              </a:prstGeom>
              <a:solidFill>
                <a:srgbClr val="006386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7072" tIns="18537" rIns="37072" bIns="18537" numCol="1" spcCol="0" rtlCol="1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rtl="1" fontAlgn="auto">
                  <a:spcBef>
                    <a:spcPts val="0"/>
                  </a:spcBef>
                  <a:spcAft>
                    <a:spcPts val="0"/>
                  </a:spcAft>
                </a:pPr>
                <a:endParaRPr lang="he-IL" sz="731" b="0">
                  <a:solidFill>
                    <a:prstClr val="white"/>
                  </a:solidFill>
                </a:endParaRPr>
              </a:p>
            </p:txBody>
          </p:sp>
          <p:sp>
            <p:nvSpPr>
              <p:cNvPr id="121" name="Rectangle 120"/>
              <p:cNvSpPr/>
              <p:nvPr/>
            </p:nvSpPr>
            <p:spPr>
              <a:xfrm>
                <a:off x="2229143" y="1024644"/>
                <a:ext cx="282206" cy="1084728"/>
              </a:xfrm>
              <a:prstGeom prst="rect">
                <a:avLst/>
              </a:prstGeom>
              <a:solidFill>
                <a:srgbClr val="006386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7072" tIns="18537" rIns="37072" bIns="18537" numCol="1" spcCol="0" rtlCol="1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rtl="1" fontAlgn="auto">
                  <a:spcBef>
                    <a:spcPts val="0"/>
                  </a:spcBef>
                  <a:spcAft>
                    <a:spcPts val="0"/>
                  </a:spcAft>
                </a:pPr>
                <a:endParaRPr lang="he-IL" sz="731" b="0">
                  <a:solidFill>
                    <a:prstClr val="white"/>
                  </a:solidFill>
                </a:endParaRPr>
              </a:p>
            </p:txBody>
          </p:sp>
          <p:sp>
            <p:nvSpPr>
              <p:cNvPr id="122" name="Rectangle 121"/>
              <p:cNvSpPr/>
              <p:nvPr/>
            </p:nvSpPr>
            <p:spPr>
              <a:xfrm>
                <a:off x="2510368" y="1295722"/>
                <a:ext cx="282206" cy="1084728"/>
              </a:xfrm>
              <a:prstGeom prst="rect">
                <a:avLst/>
              </a:prstGeom>
              <a:solidFill>
                <a:srgbClr val="006386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7072" tIns="18537" rIns="37072" bIns="18537" numCol="1" spcCol="0" rtlCol="1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rtl="1" fontAlgn="auto">
                  <a:spcBef>
                    <a:spcPts val="0"/>
                  </a:spcBef>
                  <a:spcAft>
                    <a:spcPts val="0"/>
                  </a:spcAft>
                </a:pPr>
                <a:endParaRPr lang="he-IL" sz="731" b="0">
                  <a:solidFill>
                    <a:prstClr val="white"/>
                  </a:solidFill>
                </a:endParaRPr>
              </a:p>
            </p:txBody>
          </p:sp>
          <p:sp>
            <p:nvSpPr>
              <p:cNvPr id="123" name="Rectangle 122"/>
              <p:cNvSpPr/>
              <p:nvPr/>
            </p:nvSpPr>
            <p:spPr>
              <a:xfrm>
                <a:off x="2786660" y="1295722"/>
                <a:ext cx="282206" cy="1084728"/>
              </a:xfrm>
              <a:prstGeom prst="rect">
                <a:avLst/>
              </a:prstGeom>
              <a:solidFill>
                <a:srgbClr val="006386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7072" tIns="18537" rIns="37072" bIns="18537" numCol="1" spcCol="0" rtlCol="1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rtl="1" fontAlgn="auto">
                  <a:spcBef>
                    <a:spcPts val="0"/>
                  </a:spcBef>
                  <a:spcAft>
                    <a:spcPts val="0"/>
                  </a:spcAft>
                </a:pPr>
                <a:endParaRPr lang="he-IL" sz="731" b="0">
                  <a:solidFill>
                    <a:prstClr val="white"/>
                  </a:solidFill>
                </a:endParaRPr>
              </a:p>
            </p:txBody>
          </p:sp>
          <p:sp>
            <p:nvSpPr>
              <p:cNvPr id="124" name="Rectangle 123"/>
              <p:cNvSpPr/>
              <p:nvPr/>
            </p:nvSpPr>
            <p:spPr>
              <a:xfrm>
                <a:off x="3067905" y="1578742"/>
                <a:ext cx="282206" cy="1084728"/>
              </a:xfrm>
              <a:prstGeom prst="rect">
                <a:avLst/>
              </a:prstGeom>
              <a:solidFill>
                <a:srgbClr val="006386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7072" tIns="18537" rIns="37072" bIns="18537" numCol="1" spcCol="0" rtlCol="1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rtl="1" fontAlgn="auto">
                  <a:spcBef>
                    <a:spcPts val="0"/>
                  </a:spcBef>
                  <a:spcAft>
                    <a:spcPts val="0"/>
                  </a:spcAft>
                </a:pPr>
                <a:endParaRPr lang="he-IL" sz="731" b="0">
                  <a:solidFill>
                    <a:prstClr val="white"/>
                  </a:solidFill>
                </a:endParaRPr>
              </a:p>
            </p:txBody>
          </p:sp>
          <p:sp>
            <p:nvSpPr>
              <p:cNvPr id="125" name="Rectangle 124"/>
              <p:cNvSpPr/>
              <p:nvPr/>
            </p:nvSpPr>
            <p:spPr>
              <a:xfrm>
                <a:off x="3344201" y="1578742"/>
                <a:ext cx="282206" cy="1084728"/>
              </a:xfrm>
              <a:prstGeom prst="rect">
                <a:avLst/>
              </a:prstGeom>
              <a:solidFill>
                <a:srgbClr val="006386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7072" tIns="18537" rIns="37072" bIns="18537" numCol="1" spcCol="0" rtlCol="1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rtl="1" fontAlgn="auto">
                  <a:spcBef>
                    <a:spcPts val="0"/>
                  </a:spcBef>
                  <a:spcAft>
                    <a:spcPts val="0"/>
                  </a:spcAft>
                </a:pPr>
                <a:endParaRPr lang="he-IL" sz="731" b="0">
                  <a:solidFill>
                    <a:prstClr val="white"/>
                  </a:solidFill>
                </a:endParaRPr>
              </a:p>
            </p:txBody>
          </p:sp>
          <p:sp>
            <p:nvSpPr>
              <p:cNvPr id="126" name="Rectangle 125"/>
              <p:cNvSpPr/>
              <p:nvPr/>
            </p:nvSpPr>
            <p:spPr>
              <a:xfrm>
                <a:off x="3625855" y="1838084"/>
                <a:ext cx="282206" cy="1084728"/>
              </a:xfrm>
              <a:prstGeom prst="rect">
                <a:avLst/>
              </a:prstGeom>
              <a:solidFill>
                <a:srgbClr val="006386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7072" tIns="18537" rIns="37072" bIns="18537" numCol="1" spcCol="0" rtlCol="1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rtl="1" fontAlgn="auto">
                  <a:spcBef>
                    <a:spcPts val="0"/>
                  </a:spcBef>
                  <a:spcAft>
                    <a:spcPts val="0"/>
                  </a:spcAft>
                </a:pPr>
                <a:endParaRPr lang="he-IL" sz="731" b="0">
                  <a:solidFill>
                    <a:prstClr val="white"/>
                  </a:solidFill>
                </a:endParaRPr>
              </a:p>
            </p:txBody>
          </p:sp>
          <p:sp>
            <p:nvSpPr>
              <p:cNvPr id="127" name="Rectangle 126"/>
              <p:cNvSpPr/>
              <p:nvPr/>
            </p:nvSpPr>
            <p:spPr>
              <a:xfrm>
                <a:off x="3902147" y="1838084"/>
                <a:ext cx="282206" cy="1084728"/>
              </a:xfrm>
              <a:prstGeom prst="rect">
                <a:avLst/>
              </a:prstGeom>
              <a:solidFill>
                <a:srgbClr val="006386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7072" tIns="18537" rIns="37072" bIns="18537" numCol="1" spcCol="0" rtlCol="1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rtl="1" fontAlgn="auto">
                  <a:spcBef>
                    <a:spcPts val="0"/>
                  </a:spcBef>
                  <a:spcAft>
                    <a:spcPts val="0"/>
                  </a:spcAft>
                </a:pPr>
                <a:endParaRPr lang="he-IL" sz="731" b="0">
                  <a:solidFill>
                    <a:prstClr val="white"/>
                  </a:solidFill>
                </a:endParaRPr>
              </a:p>
            </p:txBody>
          </p:sp>
          <p:sp>
            <p:nvSpPr>
              <p:cNvPr id="128" name="Rectangle 127"/>
              <p:cNvSpPr/>
              <p:nvPr/>
            </p:nvSpPr>
            <p:spPr>
              <a:xfrm>
                <a:off x="4183441" y="2109375"/>
                <a:ext cx="282206" cy="1084728"/>
              </a:xfrm>
              <a:prstGeom prst="rect">
                <a:avLst/>
              </a:prstGeom>
              <a:solidFill>
                <a:srgbClr val="006386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7072" tIns="18537" rIns="37072" bIns="18537" numCol="1" spcCol="0" rtlCol="1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rtl="1" fontAlgn="auto">
                  <a:spcBef>
                    <a:spcPts val="0"/>
                  </a:spcBef>
                  <a:spcAft>
                    <a:spcPts val="0"/>
                  </a:spcAft>
                </a:pPr>
                <a:endParaRPr lang="he-IL" sz="731" b="0">
                  <a:solidFill>
                    <a:prstClr val="white"/>
                  </a:solidFill>
                </a:endParaRPr>
              </a:p>
            </p:txBody>
          </p:sp>
          <p:sp>
            <p:nvSpPr>
              <p:cNvPr id="129" name="Rectangle 128"/>
              <p:cNvSpPr/>
              <p:nvPr/>
            </p:nvSpPr>
            <p:spPr>
              <a:xfrm>
                <a:off x="4459733" y="2109375"/>
                <a:ext cx="282206" cy="1084728"/>
              </a:xfrm>
              <a:prstGeom prst="rect">
                <a:avLst/>
              </a:prstGeom>
              <a:solidFill>
                <a:srgbClr val="006386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7072" tIns="18537" rIns="37072" bIns="18537" numCol="1" spcCol="0" rtlCol="1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rtl="1" fontAlgn="auto">
                  <a:spcBef>
                    <a:spcPts val="0"/>
                  </a:spcBef>
                  <a:spcAft>
                    <a:spcPts val="0"/>
                  </a:spcAft>
                </a:pPr>
                <a:endParaRPr lang="he-IL" sz="731" b="0">
                  <a:solidFill>
                    <a:prstClr val="white"/>
                  </a:solidFill>
                </a:endParaRPr>
              </a:p>
            </p:txBody>
          </p:sp>
          <p:sp>
            <p:nvSpPr>
              <p:cNvPr id="130" name="Rectangle 129"/>
              <p:cNvSpPr/>
              <p:nvPr/>
            </p:nvSpPr>
            <p:spPr>
              <a:xfrm>
                <a:off x="4740222" y="2375251"/>
                <a:ext cx="282206" cy="1084728"/>
              </a:xfrm>
              <a:prstGeom prst="rect">
                <a:avLst/>
              </a:prstGeom>
              <a:solidFill>
                <a:srgbClr val="006386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7072" tIns="18537" rIns="37072" bIns="18537" numCol="1" spcCol="0" rtlCol="1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rtl="1" fontAlgn="auto">
                  <a:spcBef>
                    <a:spcPts val="0"/>
                  </a:spcBef>
                  <a:spcAft>
                    <a:spcPts val="0"/>
                  </a:spcAft>
                </a:pPr>
                <a:endParaRPr lang="he-IL" sz="731" b="0">
                  <a:solidFill>
                    <a:prstClr val="white"/>
                  </a:solidFill>
                </a:endParaRPr>
              </a:p>
            </p:txBody>
          </p:sp>
          <p:sp>
            <p:nvSpPr>
              <p:cNvPr id="131" name="Rectangle 130"/>
              <p:cNvSpPr/>
              <p:nvPr/>
            </p:nvSpPr>
            <p:spPr>
              <a:xfrm>
                <a:off x="5016514" y="2375251"/>
                <a:ext cx="282206" cy="1084728"/>
              </a:xfrm>
              <a:prstGeom prst="rect">
                <a:avLst/>
              </a:prstGeom>
              <a:solidFill>
                <a:srgbClr val="006386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7072" tIns="18537" rIns="37072" bIns="18537" numCol="1" spcCol="0" rtlCol="1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rtl="1" fontAlgn="auto">
                  <a:spcBef>
                    <a:spcPts val="0"/>
                  </a:spcBef>
                  <a:spcAft>
                    <a:spcPts val="0"/>
                  </a:spcAft>
                </a:pPr>
                <a:endParaRPr lang="he-IL" sz="731" b="0">
                  <a:solidFill>
                    <a:prstClr val="white"/>
                  </a:solidFill>
                </a:endParaRPr>
              </a:p>
            </p:txBody>
          </p:sp>
          <p:sp>
            <p:nvSpPr>
              <p:cNvPr id="132" name="Rectangle 131"/>
              <p:cNvSpPr/>
              <p:nvPr/>
            </p:nvSpPr>
            <p:spPr>
              <a:xfrm>
                <a:off x="5297763" y="2658271"/>
                <a:ext cx="282206" cy="1084728"/>
              </a:xfrm>
              <a:prstGeom prst="rect">
                <a:avLst/>
              </a:prstGeom>
              <a:solidFill>
                <a:srgbClr val="006386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7072" tIns="18537" rIns="37072" bIns="18537" numCol="1" spcCol="0" rtlCol="1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rtl="1" fontAlgn="auto">
                  <a:spcBef>
                    <a:spcPts val="0"/>
                  </a:spcBef>
                  <a:spcAft>
                    <a:spcPts val="0"/>
                  </a:spcAft>
                </a:pPr>
                <a:endParaRPr lang="he-IL" sz="731" b="0">
                  <a:solidFill>
                    <a:prstClr val="white"/>
                  </a:solidFill>
                </a:endParaRPr>
              </a:p>
            </p:txBody>
          </p:sp>
          <p:sp>
            <p:nvSpPr>
              <p:cNvPr id="133" name="Rectangle 132"/>
              <p:cNvSpPr/>
              <p:nvPr/>
            </p:nvSpPr>
            <p:spPr>
              <a:xfrm>
                <a:off x="5574055" y="2658271"/>
                <a:ext cx="282206" cy="1084728"/>
              </a:xfrm>
              <a:prstGeom prst="rect">
                <a:avLst/>
              </a:prstGeom>
              <a:solidFill>
                <a:srgbClr val="006386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7072" tIns="18537" rIns="37072" bIns="18537" numCol="1" spcCol="0" rtlCol="1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rtl="1" fontAlgn="auto">
                  <a:spcBef>
                    <a:spcPts val="0"/>
                  </a:spcBef>
                  <a:spcAft>
                    <a:spcPts val="0"/>
                  </a:spcAft>
                </a:pPr>
                <a:endParaRPr lang="he-IL" sz="731" b="0">
                  <a:solidFill>
                    <a:prstClr val="white"/>
                  </a:solidFill>
                </a:endParaRPr>
              </a:p>
            </p:txBody>
          </p:sp>
          <p:sp>
            <p:nvSpPr>
              <p:cNvPr id="134" name="Rectangle 133"/>
              <p:cNvSpPr/>
              <p:nvPr/>
            </p:nvSpPr>
            <p:spPr>
              <a:xfrm>
                <a:off x="5853036" y="2917617"/>
                <a:ext cx="282206" cy="1084728"/>
              </a:xfrm>
              <a:prstGeom prst="rect">
                <a:avLst/>
              </a:prstGeom>
              <a:solidFill>
                <a:srgbClr val="006386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7072" tIns="18537" rIns="37072" bIns="18537" numCol="1" spcCol="0" rtlCol="1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rtl="1" fontAlgn="auto">
                  <a:spcBef>
                    <a:spcPts val="0"/>
                  </a:spcBef>
                  <a:spcAft>
                    <a:spcPts val="0"/>
                  </a:spcAft>
                </a:pPr>
                <a:endParaRPr lang="he-IL" sz="731" b="0">
                  <a:solidFill>
                    <a:prstClr val="white"/>
                  </a:solidFill>
                </a:endParaRPr>
              </a:p>
            </p:txBody>
          </p:sp>
          <p:sp>
            <p:nvSpPr>
              <p:cNvPr id="135" name="Rectangle 134"/>
              <p:cNvSpPr/>
              <p:nvPr/>
            </p:nvSpPr>
            <p:spPr>
              <a:xfrm>
                <a:off x="6132340" y="2917617"/>
                <a:ext cx="282206" cy="1084728"/>
              </a:xfrm>
              <a:prstGeom prst="rect">
                <a:avLst/>
              </a:prstGeom>
              <a:solidFill>
                <a:srgbClr val="006386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7072" tIns="18537" rIns="37072" bIns="18537" numCol="1" spcCol="0" rtlCol="1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rtl="1" fontAlgn="auto">
                  <a:spcBef>
                    <a:spcPts val="0"/>
                  </a:spcBef>
                  <a:spcAft>
                    <a:spcPts val="0"/>
                  </a:spcAft>
                </a:pPr>
                <a:endParaRPr lang="he-IL" sz="731" b="0">
                  <a:solidFill>
                    <a:prstClr val="white"/>
                  </a:solidFill>
                </a:endParaRPr>
              </a:p>
            </p:txBody>
          </p:sp>
          <p:sp>
            <p:nvSpPr>
              <p:cNvPr id="136" name="Rectangle 135"/>
              <p:cNvSpPr/>
              <p:nvPr/>
            </p:nvSpPr>
            <p:spPr>
              <a:xfrm>
                <a:off x="6410438" y="3188904"/>
                <a:ext cx="282206" cy="1084728"/>
              </a:xfrm>
              <a:prstGeom prst="rect">
                <a:avLst/>
              </a:prstGeom>
              <a:solidFill>
                <a:srgbClr val="006386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7072" tIns="18537" rIns="37072" bIns="18537" numCol="1" spcCol="0" rtlCol="1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rtl="1" fontAlgn="auto">
                  <a:spcBef>
                    <a:spcPts val="0"/>
                  </a:spcBef>
                  <a:spcAft>
                    <a:spcPts val="0"/>
                  </a:spcAft>
                </a:pPr>
                <a:endParaRPr lang="he-IL" sz="731" b="0">
                  <a:solidFill>
                    <a:prstClr val="white"/>
                  </a:solidFill>
                </a:endParaRPr>
              </a:p>
            </p:txBody>
          </p:sp>
          <p:sp>
            <p:nvSpPr>
              <p:cNvPr id="137" name="Rectangle 136"/>
              <p:cNvSpPr/>
              <p:nvPr/>
            </p:nvSpPr>
            <p:spPr>
              <a:xfrm>
                <a:off x="5310246" y="-603224"/>
                <a:ext cx="282206" cy="1084728"/>
              </a:xfrm>
              <a:prstGeom prst="rect">
                <a:avLst/>
              </a:prstGeom>
              <a:solidFill>
                <a:srgbClr val="006386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7072" tIns="18537" rIns="37072" bIns="18537" numCol="1" spcCol="0" rtlCol="1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rtl="1" fontAlgn="auto">
                  <a:spcBef>
                    <a:spcPts val="0"/>
                  </a:spcBef>
                  <a:spcAft>
                    <a:spcPts val="0"/>
                  </a:spcAft>
                </a:pPr>
                <a:endParaRPr lang="he-IL" sz="731" b="0">
                  <a:solidFill>
                    <a:prstClr val="white"/>
                  </a:solidFill>
                </a:endParaRPr>
              </a:p>
            </p:txBody>
          </p:sp>
          <p:sp>
            <p:nvSpPr>
              <p:cNvPr id="138" name="Rectangle 137"/>
              <p:cNvSpPr/>
              <p:nvPr/>
            </p:nvSpPr>
            <p:spPr>
              <a:xfrm>
                <a:off x="5589546" y="-603224"/>
                <a:ext cx="282206" cy="1084728"/>
              </a:xfrm>
              <a:prstGeom prst="rect">
                <a:avLst/>
              </a:prstGeom>
              <a:solidFill>
                <a:srgbClr val="006386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7072" tIns="18537" rIns="37072" bIns="18537" numCol="1" spcCol="0" rtlCol="1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rtl="1" fontAlgn="auto">
                  <a:spcBef>
                    <a:spcPts val="0"/>
                  </a:spcBef>
                  <a:spcAft>
                    <a:spcPts val="0"/>
                  </a:spcAft>
                </a:pPr>
                <a:endParaRPr lang="he-IL" sz="731" b="0">
                  <a:solidFill>
                    <a:prstClr val="white"/>
                  </a:solidFill>
                </a:endParaRPr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5870795" y="-320204"/>
                <a:ext cx="282206" cy="1084728"/>
              </a:xfrm>
              <a:prstGeom prst="rect">
                <a:avLst/>
              </a:prstGeom>
              <a:solidFill>
                <a:srgbClr val="006386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7072" tIns="18537" rIns="37072" bIns="18537" numCol="1" spcCol="0" rtlCol="1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rtl="1" fontAlgn="auto">
                  <a:spcBef>
                    <a:spcPts val="0"/>
                  </a:spcBef>
                  <a:spcAft>
                    <a:spcPts val="0"/>
                  </a:spcAft>
                </a:pPr>
                <a:endParaRPr lang="he-IL" sz="731" b="0">
                  <a:solidFill>
                    <a:prstClr val="white"/>
                  </a:solidFill>
                </a:endParaRPr>
              </a:p>
            </p:txBody>
          </p:sp>
          <p:sp>
            <p:nvSpPr>
              <p:cNvPr id="140" name="Rectangle 139"/>
              <p:cNvSpPr/>
              <p:nvPr/>
            </p:nvSpPr>
            <p:spPr>
              <a:xfrm>
                <a:off x="6150099" y="-320204"/>
                <a:ext cx="282206" cy="1084728"/>
              </a:xfrm>
              <a:prstGeom prst="rect">
                <a:avLst/>
              </a:prstGeom>
              <a:solidFill>
                <a:srgbClr val="006386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7072" tIns="18537" rIns="37072" bIns="18537" numCol="1" spcCol="0" rtlCol="1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rtl="1" fontAlgn="auto">
                  <a:spcBef>
                    <a:spcPts val="0"/>
                  </a:spcBef>
                  <a:spcAft>
                    <a:spcPts val="0"/>
                  </a:spcAft>
                </a:pPr>
                <a:endParaRPr lang="he-IL" sz="731" b="0">
                  <a:solidFill>
                    <a:prstClr val="white"/>
                  </a:solidFill>
                </a:endParaRPr>
              </a:p>
            </p:txBody>
          </p:sp>
          <p:sp>
            <p:nvSpPr>
              <p:cNvPr id="141" name="Rectangle 140"/>
              <p:cNvSpPr/>
              <p:nvPr/>
            </p:nvSpPr>
            <p:spPr>
              <a:xfrm>
                <a:off x="6427274" y="-60858"/>
                <a:ext cx="282206" cy="1084728"/>
              </a:xfrm>
              <a:prstGeom prst="rect">
                <a:avLst/>
              </a:prstGeom>
              <a:solidFill>
                <a:srgbClr val="006386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7072" tIns="18537" rIns="37072" bIns="18537" numCol="1" spcCol="0" rtlCol="1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rtl="1" fontAlgn="auto">
                  <a:spcBef>
                    <a:spcPts val="0"/>
                  </a:spcBef>
                  <a:spcAft>
                    <a:spcPts val="0"/>
                  </a:spcAft>
                </a:pPr>
                <a:endParaRPr lang="he-IL" sz="731" b="0">
                  <a:solidFill>
                    <a:prstClr val="white"/>
                  </a:solidFill>
                </a:endParaRPr>
              </a:p>
            </p:txBody>
          </p:sp>
          <p:sp>
            <p:nvSpPr>
              <p:cNvPr id="142" name="Rectangle 141"/>
              <p:cNvSpPr/>
              <p:nvPr/>
            </p:nvSpPr>
            <p:spPr>
              <a:xfrm>
                <a:off x="8175" y="3472486"/>
                <a:ext cx="7205425" cy="965002"/>
              </a:xfrm>
              <a:prstGeom prst="rect">
                <a:avLst/>
              </a:prstGeom>
              <a:solidFill>
                <a:schemeClr val="bg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7072" tIns="18537" rIns="37072" bIns="18537" numCol="1" spcCol="0" rtlCol="1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rtl="1" fontAlgn="auto">
                  <a:spcBef>
                    <a:spcPts val="0"/>
                  </a:spcBef>
                  <a:spcAft>
                    <a:spcPts val="0"/>
                  </a:spcAft>
                </a:pPr>
                <a:endParaRPr lang="he-IL" sz="731" b="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43" name="Rectangle 142"/>
              <p:cNvSpPr/>
              <p:nvPr/>
            </p:nvSpPr>
            <p:spPr>
              <a:xfrm>
                <a:off x="0" y="-766537"/>
                <a:ext cx="7213600" cy="965002"/>
              </a:xfrm>
              <a:prstGeom prst="rect">
                <a:avLst/>
              </a:prstGeom>
              <a:solidFill>
                <a:schemeClr val="bg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7072" tIns="18537" rIns="37072" bIns="18537" numCol="1" spcCol="0" rtlCol="1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rtl="1" fontAlgn="auto">
                  <a:spcBef>
                    <a:spcPts val="0"/>
                  </a:spcBef>
                  <a:spcAft>
                    <a:spcPts val="0"/>
                  </a:spcAft>
                </a:pPr>
                <a:endParaRPr lang="he-IL" sz="731" b="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44" name="Rectangle 143"/>
              <p:cNvSpPr/>
              <p:nvPr/>
            </p:nvSpPr>
            <p:spPr>
              <a:xfrm>
                <a:off x="282222" y="210991"/>
                <a:ext cx="6703206" cy="324627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7072" tIns="18537" rIns="37072" bIns="18537" numCol="1" spcCol="0" rtlCol="1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rtl="1" fontAlgn="auto">
                  <a:spcBef>
                    <a:spcPts val="0"/>
                  </a:spcBef>
                  <a:spcAft>
                    <a:spcPts val="0"/>
                  </a:spcAft>
                </a:pPr>
                <a:endParaRPr lang="he-IL" sz="731" b="0">
                  <a:solidFill>
                    <a:prstClr val="white"/>
                  </a:solidFill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" name="TextBox 106"/>
                <p:cNvSpPr txBox="1"/>
                <p:nvPr/>
              </p:nvSpPr>
              <p:spPr>
                <a:xfrm>
                  <a:off x="1326490" y="1269005"/>
                  <a:ext cx="1100676" cy="400110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pPr algn="r"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>
                                <a:solidFill>
                                  <a:prstClr val="white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>
                                <a:solidFill>
                                  <a:prstClr val="white"/>
                                </a:solidFill>
                                <a:latin typeface="Cambria Math" panose="02040503050406030204" pitchFamily="18" charset="0"/>
                              </a:rPr>
                              <m:t>𝐃</m:t>
                            </m:r>
                          </m:e>
                          <m:sub>
                            <m:r>
                              <a:rPr lang="en-US" sz="2000" b="0">
                                <a:solidFill>
                                  <a:prstClr val="white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he-IL" sz="2000" dirty="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</mc:Choice>
          <mc:Fallback xmlns="">
            <p:sp>
              <p:nvSpPr>
                <p:cNvPr id="107" name="TextBox 10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26490" y="1269005"/>
                  <a:ext cx="1100676" cy="400110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 b="-15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8" name="Equal 107"/>
            <p:cNvSpPr/>
            <p:nvPr/>
          </p:nvSpPr>
          <p:spPr>
            <a:xfrm>
              <a:off x="663212" y="1976091"/>
              <a:ext cx="283738" cy="283738"/>
            </a:xfrm>
            <a:prstGeom prst="mathEqual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rtl="1" fontAlgn="auto">
                <a:spcBef>
                  <a:spcPts val="0"/>
                </a:spcBef>
                <a:spcAft>
                  <a:spcPts val="0"/>
                </a:spcAft>
              </a:pPr>
              <a:endParaRPr lang="he-IL" sz="911" b="0">
                <a:solidFill>
                  <a:prstClr val="white"/>
                </a:solidFill>
              </a:endParaRPr>
            </a:p>
          </p:txBody>
        </p:sp>
        <p:grpSp>
          <p:nvGrpSpPr>
            <p:cNvPr id="184" name="Group 183"/>
            <p:cNvGrpSpPr/>
            <p:nvPr/>
          </p:nvGrpSpPr>
          <p:grpSpPr>
            <a:xfrm rot="16200000" flipH="1">
              <a:off x="6788420" y="1586800"/>
              <a:ext cx="2034603" cy="1743211"/>
              <a:chOff x="5780304" y="1569942"/>
              <a:chExt cx="5566833" cy="6937988"/>
            </a:xfrm>
          </p:grpSpPr>
          <p:sp>
            <p:nvSpPr>
              <p:cNvPr id="185" name="Rectangle 184"/>
              <p:cNvSpPr/>
              <p:nvPr/>
            </p:nvSpPr>
            <p:spPr>
              <a:xfrm rot="16200000" flipH="1">
                <a:off x="10557587" y="7360775"/>
                <a:ext cx="198819" cy="764212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7072" tIns="18537" rIns="37072" bIns="18537" numCol="1" spcCol="0" rtlCol="1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rtl="1" fontAlgn="auto">
                  <a:spcBef>
                    <a:spcPts val="0"/>
                  </a:spcBef>
                  <a:spcAft>
                    <a:spcPts val="0"/>
                  </a:spcAft>
                </a:pPr>
                <a:endParaRPr lang="he-IL" sz="731" b="0">
                  <a:solidFill>
                    <a:prstClr val="white"/>
                  </a:solidFill>
                </a:endParaRPr>
              </a:p>
            </p:txBody>
          </p:sp>
          <p:sp>
            <p:nvSpPr>
              <p:cNvPr id="186" name="Rectangle 185"/>
              <p:cNvSpPr/>
              <p:nvPr/>
            </p:nvSpPr>
            <p:spPr>
              <a:xfrm rot="16200000" flipH="1">
                <a:off x="10557587" y="7555427"/>
                <a:ext cx="198819" cy="764212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7072" tIns="18537" rIns="37072" bIns="18537" numCol="1" spcCol="0" rtlCol="1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rtl="1" fontAlgn="auto">
                  <a:spcBef>
                    <a:spcPts val="0"/>
                  </a:spcBef>
                  <a:spcAft>
                    <a:spcPts val="0"/>
                  </a:spcAft>
                </a:pPr>
                <a:endParaRPr lang="he-IL" sz="731" b="0">
                  <a:solidFill>
                    <a:prstClr val="white"/>
                  </a:solidFill>
                </a:endParaRPr>
              </a:p>
            </p:txBody>
          </p:sp>
          <p:sp>
            <p:nvSpPr>
              <p:cNvPr id="187" name="Rectangle 186"/>
              <p:cNvSpPr/>
              <p:nvPr/>
            </p:nvSpPr>
            <p:spPr>
              <a:xfrm rot="16200000" flipH="1">
                <a:off x="10557587" y="7750079"/>
                <a:ext cx="198819" cy="764212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7072" tIns="18537" rIns="37072" bIns="18537" numCol="1" spcCol="0" rtlCol="1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rtl="1" fontAlgn="auto">
                  <a:spcBef>
                    <a:spcPts val="0"/>
                  </a:spcBef>
                  <a:spcAft>
                    <a:spcPts val="0"/>
                  </a:spcAft>
                </a:pPr>
                <a:endParaRPr lang="he-IL" sz="731" b="0">
                  <a:solidFill>
                    <a:prstClr val="white"/>
                  </a:solidFill>
                </a:endParaRPr>
              </a:p>
            </p:txBody>
          </p:sp>
          <p:sp>
            <p:nvSpPr>
              <p:cNvPr id="188" name="Rectangle 187"/>
              <p:cNvSpPr/>
              <p:nvPr/>
            </p:nvSpPr>
            <p:spPr>
              <a:xfrm rot="16200000" flipH="1">
                <a:off x="6751686" y="1486656"/>
                <a:ext cx="198819" cy="764212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7072" tIns="18537" rIns="37072" bIns="18537" numCol="1" spcCol="0" rtlCol="1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rtl="1" fontAlgn="auto">
                  <a:spcBef>
                    <a:spcPts val="0"/>
                  </a:spcBef>
                  <a:spcAft>
                    <a:spcPts val="0"/>
                  </a:spcAft>
                </a:pPr>
                <a:endParaRPr lang="he-IL" sz="731" b="0">
                  <a:solidFill>
                    <a:prstClr val="white"/>
                  </a:solidFill>
                </a:endParaRPr>
              </a:p>
            </p:txBody>
          </p:sp>
          <p:sp>
            <p:nvSpPr>
              <p:cNvPr id="189" name="Rectangle 188"/>
              <p:cNvSpPr/>
              <p:nvPr/>
            </p:nvSpPr>
            <p:spPr>
              <a:xfrm rot="16200000" flipH="1">
                <a:off x="6751686" y="1681308"/>
                <a:ext cx="198819" cy="764212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7072" tIns="18537" rIns="37072" bIns="18537" numCol="1" spcCol="0" rtlCol="1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rtl="1" fontAlgn="auto">
                  <a:spcBef>
                    <a:spcPts val="0"/>
                  </a:spcBef>
                  <a:spcAft>
                    <a:spcPts val="0"/>
                  </a:spcAft>
                </a:pPr>
                <a:endParaRPr lang="he-IL" sz="731" b="0">
                  <a:solidFill>
                    <a:prstClr val="white"/>
                  </a:solidFill>
                </a:endParaRPr>
              </a:p>
            </p:txBody>
          </p:sp>
          <p:sp>
            <p:nvSpPr>
              <p:cNvPr id="190" name="Rectangle 189"/>
              <p:cNvSpPr/>
              <p:nvPr/>
            </p:nvSpPr>
            <p:spPr>
              <a:xfrm rot="16200000" flipH="1">
                <a:off x="6751686" y="1875960"/>
                <a:ext cx="198819" cy="764212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7072" tIns="18537" rIns="37072" bIns="18537" numCol="1" spcCol="0" rtlCol="1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rtl="1" fontAlgn="auto">
                  <a:spcBef>
                    <a:spcPts val="0"/>
                  </a:spcBef>
                  <a:spcAft>
                    <a:spcPts val="0"/>
                  </a:spcAft>
                </a:pPr>
                <a:endParaRPr lang="he-IL" sz="731" b="0">
                  <a:solidFill>
                    <a:prstClr val="white"/>
                  </a:solidFill>
                </a:endParaRPr>
              </a:p>
            </p:txBody>
          </p:sp>
          <p:sp>
            <p:nvSpPr>
              <p:cNvPr id="191" name="Rectangle 190"/>
              <p:cNvSpPr/>
              <p:nvPr/>
            </p:nvSpPr>
            <p:spPr>
              <a:xfrm rot="16200000" flipH="1">
                <a:off x="7133792" y="2076580"/>
                <a:ext cx="198819" cy="764212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7072" tIns="18537" rIns="37072" bIns="18537" numCol="1" spcCol="0" rtlCol="1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rtl="1" fontAlgn="auto">
                  <a:spcBef>
                    <a:spcPts val="0"/>
                  </a:spcBef>
                  <a:spcAft>
                    <a:spcPts val="0"/>
                  </a:spcAft>
                </a:pPr>
                <a:endParaRPr lang="he-IL" sz="731" b="0">
                  <a:solidFill>
                    <a:prstClr val="white"/>
                  </a:solidFill>
                </a:endParaRPr>
              </a:p>
            </p:txBody>
          </p:sp>
          <p:sp>
            <p:nvSpPr>
              <p:cNvPr id="192" name="Rectangle 191"/>
              <p:cNvSpPr/>
              <p:nvPr/>
            </p:nvSpPr>
            <p:spPr>
              <a:xfrm rot="16200000" flipH="1">
                <a:off x="7133792" y="2271233"/>
                <a:ext cx="198819" cy="764212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7072" tIns="18537" rIns="37072" bIns="18537" numCol="1" spcCol="0" rtlCol="1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rtl="1" fontAlgn="auto">
                  <a:spcBef>
                    <a:spcPts val="0"/>
                  </a:spcBef>
                  <a:spcAft>
                    <a:spcPts val="0"/>
                  </a:spcAft>
                </a:pPr>
                <a:endParaRPr lang="he-IL" sz="731" b="0">
                  <a:solidFill>
                    <a:prstClr val="white"/>
                  </a:solidFill>
                </a:endParaRPr>
              </a:p>
            </p:txBody>
          </p:sp>
          <p:sp>
            <p:nvSpPr>
              <p:cNvPr id="193" name="Rectangle 192"/>
              <p:cNvSpPr/>
              <p:nvPr/>
            </p:nvSpPr>
            <p:spPr>
              <a:xfrm rot="16200000" flipH="1">
                <a:off x="7133792" y="2465885"/>
                <a:ext cx="198819" cy="764212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7072" tIns="18537" rIns="37072" bIns="18537" numCol="1" spcCol="0" rtlCol="1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rtl="1" fontAlgn="auto">
                  <a:spcBef>
                    <a:spcPts val="0"/>
                  </a:spcBef>
                  <a:spcAft>
                    <a:spcPts val="0"/>
                  </a:spcAft>
                </a:pPr>
                <a:endParaRPr lang="he-IL" sz="731" b="0">
                  <a:solidFill>
                    <a:prstClr val="white"/>
                  </a:solidFill>
                </a:endParaRPr>
              </a:p>
            </p:txBody>
          </p:sp>
          <p:sp>
            <p:nvSpPr>
              <p:cNvPr id="194" name="Rectangle 193"/>
              <p:cNvSpPr/>
              <p:nvPr/>
            </p:nvSpPr>
            <p:spPr>
              <a:xfrm rot="16200000" flipH="1">
                <a:off x="7515898" y="2663848"/>
                <a:ext cx="198819" cy="764212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7072" tIns="18537" rIns="37072" bIns="18537" numCol="1" spcCol="0" rtlCol="1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rtl="1" fontAlgn="auto">
                  <a:spcBef>
                    <a:spcPts val="0"/>
                  </a:spcBef>
                  <a:spcAft>
                    <a:spcPts val="0"/>
                  </a:spcAft>
                </a:pPr>
                <a:endParaRPr lang="he-IL" sz="731" b="0">
                  <a:solidFill>
                    <a:prstClr val="white"/>
                  </a:solidFill>
                </a:endParaRPr>
              </a:p>
            </p:txBody>
          </p:sp>
          <p:sp>
            <p:nvSpPr>
              <p:cNvPr id="195" name="Rectangle 194"/>
              <p:cNvSpPr/>
              <p:nvPr/>
            </p:nvSpPr>
            <p:spPr>
              <a:xfrm rot="16200000" flipH="1">
                <a:off x="7515898" y="2858500"/>
                <a:ext cx="198819" cy="764212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7072" tIns="18537" rIns="37072" bIns="18537" numCol="1" spcCol="0" rtlCol="1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rtl="1" fontAlgn="auto">
                  <a:spcBef>
                    <a:spcPts val="0"/>
                  </a:spcBef>
                  <a:spcAft>
                    <a:spcPts val="0"/>
                  </a:spcAft>
                </a:pPr>
                <a:endParaRPr lang="he-IL" sz="731" b="0">
                  <a:solidFill>
                    <a:prstClr val="white"/>
                  </a:solidFill>
                </a:endParaRPr>
              </a:p>
            </p:txBody>
          </p:sp>
          <p:sp>
            <p:nvSpPr>
              <p:cNvPr id="196" name="Rectangle 195"/>
              <p:cNvSpPr/>
              <p:nvPr/>
            </p:nvSpPr>
            <p:spPr>
              <a:xfrm rot="16200000" flipH="1">
                <a:off x="7515898" y="3053153"/>
                <a:ext cx="198819" cy="764212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7072" tIns="18537" rIns="37072" bIns="18537" numCol="1" spcCol="0" rtlCol="1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rtl="1" fontAlgn="auto">
                  <a:spcBef>
                    <a:spcPts val="0"/>
                  </a:spcBef>
                  <a:spcAft>
                    <a:spcPts val="0"/>
                  </a:spcAft>
                </a:pPr>
                <a:endParaRPr lang="he-IL" sz="731" b="0">
                  <a:solidFill>
                    <a:srgbClr val="FFFF00"/>
                  </a:solidFill>
                </a:endParaRPr>
              </a:p>
            </p:txBody>
          </p:sp>
          <p:sp>
            <p:nvSpPr>
              <p:cNvPr id="197" name="Rectangle 196"/>
              <p:cNvSpPr/>
              <p:nvPr/>
            </p:nvSpPr>
            <p:spPr>
              <a:xfrm rot="16200000" flipH="1">
                <a:off x="7898004" y="3251646"/>
                <a:ext cx="198819" cy="764212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7072" tIns="18537" rIns="37072" bIns="18537" numCol="1" spcCol="0" rtlCol="1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rtl="1" fontAlgn="auto">
                  <a:spcBef>
                    <a:spcPts val="0"/>
                  </a:spcBef>
                  <a:spcAft>
                    <a:spcPts val="0"/>
                  </a:spcAft>
                </a:pPr>
                <a:endParaRPr lang="he-IL" sz="731" b="0">
                  <a:solidFill>
                    <a:prstClr val="white"/>
                  </a:solidFill>
                </a:endParaRPr>
              </a:p>
            </p:txBody>
          </p:sp>
          <p:sp>
            <p:nvSpPr>
              <p:cNvPr id="198" name="Rectangle 197"/>
              <p:cNvSpPr/>
              <p:nvPr/>
            </p:nvSpPr>
            <p:spPr>
              <a:xfrm rot="16200000" flipH="1">
                <a:off x="7898004" y="3446299"/>
                <a:ext cx="198819" cy="764212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7072" tIns="18537" rIns="37072" bIns="18537" numCol="1" spcCol="0" rtlCol="1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rtl="1" fontAlgn="auto">
                  <a:spcBef>
                    <a:spcPts val="0"/>
                  </a:spcBef>
                  <a:spcAft>
                    <a:spcPts val="0"/>
                  </a:spcAft>
                </a:pPr>
                <a:endParaRPr lang="he-IL" sz="731" b="0">
                  <a:solidFill>
                    <a:prstClr val="white"/>
                  </a:solidFill>
                </a:endParaRPr>
              </a:p>
            </p:txBody>
          </p:sp>
          <p:sp>
            <p:nvSpPr>
              <p:cNvPr id="199" name="Rectangle 198"/>
              <p:cNvSpPr/>
              <p:nvPr/>
            </p:nvSpPr>
            <p:spPr>
              <a:xfrm rot="16200000" flipH="1">
                <a:off x="7898004" y="3640951"/>
                <a:ext cx="198819" cy="764212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7072" tIns="18537" rIns="37072" bIns="18537" numCol="1" spcCol="0" rtlCol="1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rtl="1" fontAlgn="auto">
                  <a:spcBef>
                    <a:spcPts val="0"/>
                  </a:spcBef>
                  <a:spcAft>
                    <a:spcPts val="0"/>
                  </a:spcAft>
                </a:pPr>
                <a:endParaRPr lang="he-IL" sz="731" b="0">
                  <a:solidFill>
                    <a:prstClr val="white"/>
                  </a:solidFill>
                </a:endParaRPr>
              </a:p>
            </p:txBody>
          </p:sp>
          <p:sp>
            <p:nvSpPr>
              <p:cNvPr id="200" name="Rectangle 199"/>
              <p:cNvSpPr/>
              <p:nvPr/>
            </p:nvSpPr>
            <p:spPr>
              <a:xfrm rot="16200000" flipH="1">
                <a:off x="8276446" y="3843750"/>
                <a:ext cx="198819" cy="764212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7072" tIns="18537" rIns="37072" bIns="18537" numCol="1" spcCol="0" rtlCol="1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rtl="1" fontAlgn="auto">
                  <a:spcBef>
                    <a:spcPts val="0"/>
                  </a:spcBef>
                  <a:spcAft>
                    <a:spcPts val="0"/>
                  </a:spcAft>
                </a:pPr>
                <a:endParaRPr lang="he-IL" sz="731" b="0">
                  <a:solidFill>
                    <a:prstClr val="white"/>
                  </a:solidFill>
                </a:endParaRPr>
              </a:p>
            </p:txBody>
          </p:sp>
          <p:sp>
            <p:nvSpPr>
              <p:cNvPr id="201" name="Rectangle 200"/>
              <p:cNvSpPr/>
              <p:nvPr/>
            </p:nvSpPr>
            <p:spPr>
              <a:xfrm rot="16200000" flipH="1">
                <a:off x="8276446" y="4038402"/>
                <a:ext cx="198819" cy="764212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7072" tIns="18537" rIns="37072" bIns="18537" numCol="1" spcCol="0" rtlCol="1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rtl="1" fontAlgn="auto">
                  <a:spcBef>
                    <a:spcPts val="0"/>
                  </a:spcBef>
                  <a:spcAft>
                    <a:spcPts val="0"/>
                  </a:spcAft>
                </a:pPr>
                <a:endParaRPr lang="he-IL" sz="731" b="0">
                  <a:solidFill>
                    <a:prstClr val="white"/>
                  </a:solidFill>
                </a:endParaRPr>
              </a:p>
            </p:txBody>
          </p:sp>
          <p:sp>
            <p:nvSpPr>
              <p:cNvPr id="202" name="Rectangle 201"/>
              <p:cNvSpPr/>
              <p:nvPr/>
            </p:nvSpPr>
            <p:spPr>
              <a:xfrm rot="16200000" flipH="1">
                <a:off x="8276446" y="4233054"/>
                <a:ext cx="198819" cy="764212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7072" tIns="18537" rIns="37072" bIns="18537" numCol="1" spcCol="0" rtlCol="1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rtl="1" fontAlgn="auto">
                  <a:spcBef>
                    <a:spcPts val="0"/>
                  </a:spcBef>
                  <a:spcAft>
                    <a:spcPts val="0"/>
                  </a:spcAft>
                </a:pPr>
                <a:endParaRPr lang="he-IL" sz="731" b="0">
                  <a:solidFill>
                    <a:prstClr val="white"/>
                  </a:solidFill>
                </a:endParaRPr>
              </a:p>
            </p:txBody>
          </p:sp>
          <p:sp>
            <p:nvSpPr>
              <p:cNvPr id="203" name="Rectangle 202"/>
              <p:cNvSpPr/>
              <p:nvPr/>
            </p:nvSpPr>
            <p:spPr>
              <a:xfrm rot="16200000" flipH="1">
                <a:off x="6377451" y="7353246"/>
                <a:ext cx="198819" cy="764212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7072" tIns="18537" rIns="37072" bIns="18537" numCol="1" spcCol="0" rtlCol="1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rtl="1" fontAlgn="auto">
                  <a:spcBef>
                    <a:spcPts val="0"/>
                  </a:spcBef>
                  <a:spcAft>
                    <a:spcPts val="0"/>
                  </a:spcAft>
                </a:pPr>
                <a:endParaRPr lang="he-IL" sz="731" b="0">
                  <a:solidFill>
                    <a:prstClr val="white"/>
                  </a:solidFill>
                </a:endParaRPr>
              </a:p>
            </p:txBody>
          </p:sp>
          <p:sp>
            <p:nvSpPr>
              <p:cNvPr id="204" name="Rectangle 203"/>
              <p:cNvSpPr/>
              <p:nvPr/>
            </p:nvSpPr>
            <p:spPr>
              <a:xfrm rot="16200000" flipH="1">
                <a:off x="6377451" y="7550020"/>
                <a:ext cx="198819" cy="764212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7072" tIns="18537" rIns="37072" bIns="18537" numCol="1" spcCol="0" rtlCol="1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rtl="1" fontAlgn="auto">
                  <a:spcBef>
                    <a:spcPts val="0"/>
                  </a:spcBef>
                  <a:spcAft>
                    <a:spcPts val="0"/>
                  </a:spcAft>
                </a:pPr>
                <a:endParaRPr lang="he-IL" sz="731" b="0">
                  <a:solidFill>
                    <a:prstClr val="white"/>
                  </a:solidFill>
                </a:endParaRPr>
              </a:p>
            </p:txBody>
          </p:sp>
          <p:sp>
            <p:nvSpPr>
              <p:cNvPr id="205" name="Rectangle 204"/>
              <p:cNvSpPr/>
              <p:nvPr/>
            </p:nvSpPr>
            <p:spPr>
              <a:xfrm rot="16200000" flipH="1">
                <a:off x="6377451" y="7746794"/>
                <a:ext cx="198819" cy="764212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7072" tIns="18537" rIns="37072" bIns="18537" numCol="1" spcCol="0" rtlCol="1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rtl="1" fontAlgn="auto">
                  <a:spcBef>
                    <a:spcPts val="0"/>
                  </a:spcBef>
                  <a:spcAft>
                    <a:spcPts val="0"/>
                  </a:spcAft>
                </a:pPr>
                <a:endParaRPr lang="he-IL" sz="731" b="0">
                  <a:solidFill>
                    <a:prstClr val="white"/>
                  </a:solidFill>
                </a:endParaRPr>
              </a:p>
            </p:txBody>
          </p:sp>
          <p:sp>
            <p:nvSpPr>
              <p:cNvPr id="206" name="Rectangle 205"/>
              <p:cNvSpPr/>
              <p:nvPr/>
            </p:nvSpPr>
            <p:spPr>
              <a:xfrm rot="16200000" flipH="1">
                <a:off x="7541092" y="4701886"/>
                <a:ext cx="6932227" cy="679862"/>
              </a:xfrm>
              <a:prstGeom prst="rect">
                <a:avLst/>
              </a:prstGeom>
              <a:solidFill>
                <a:schemeClr val="bg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7072" tIns="18537" rIns="37072" bIns="18537" numCol="1" spcCol="0" rtlCol="1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rtl="1" fontAlgn="auto">
                  <a:spcBef>
                    <a:spcPts val="0"/>
                  </a:spcBef>
                  <a:spcAft>
                    <a:spcPts val="0"/>
                  </a:spcAft>
                </a:pPr>
                <a:endParaRPr lang="he-IL" sz="731" b="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07" name="Rectangle 206"/>
              <p:cNvSpPr/>
              <p:nvPr/>
            </p:nvSpPr>
            <p:spPr>
              <a:xfrm rot="16200000" flipH="1">
                <a:off x="2652520" y="4697726"/>
                <a:ext cx="6935429" cy="679862"/>
              </a:xfrm>
              <a:prstGeom prst="rect">
                <a:avLst/>
              </a:prstGeom>
              <a:solidFill>
                <a:schemeClr val="bg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7072" tIns="18537" rIns="37072" bIns="18537" numCol="1" spcCol="0" rtlCol="1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rtl="1" fontAlgn="auto">
                  <a:spcBef>
                    <a:spcPts val="0"/>
                  </a:spcBef>
                  <a:spcAft>
                    <a:spcPts val="0"/>
                  </a:spcAft>
                </a:pPr>
                <a:endParaRPr lang="he-IL" sz="731" b="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08" name="Rectangle 207"/>
              <p:cNvSpPr/>
              <p:nvPr/>
            </p:nvSpPr>
            <p:spPr>
              <a:xfrm rot="16200000" flipH="1">
                <a:off x="8657150" y="4432979"/>
                <a:ext cx="198819" cy="764212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7072" tIns="18537" rIns="37072" bIns="18537" numCol="1" spcCol="0" rtlCol="1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rtl="1" fontAlgn="auto">
                  <a:spcBef>
                    <a:spcPts val="0"/>
                  </a:spcBef>
                  <a:spcAft>
                    <a:spcPts val="0"/>
                  </a:spcAft>
                </a:pPr>
                <a:endParaRPr lang="he-IL" sz="731" b="0">
                  <a:solidFill>
                    <a:prstClr val="white"/>
                  </a:solidFill>
                </a:endParaRPr>
              </a:p>
            </p:txBody>
          </p:sp>
          <p:sp>
            <p:nvSpPr>
              <p:cNvPr id="209" name="Rectangle 208"/>
              <p:cNvSpPr/>
              <p:nvPr/>
            </p:nvSpPr>
            <p:spPr>
              <a:xfrm rot="16200000" flipH="1">
                <a:off x="8657150" y="4627631"/>
                <a:ext cx="198819" cy="764212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7072" tIns="18537" rIns="37072" bIns="18537" numCol="1" spcCol="0" rtlCol="1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rtl="1" fontAlgn="auto">
                  <a:spcBef>
                    <a:spcPts val="0"/>
                  </a:spcBef>
                  <a:spcAft>
                    <a:spcPts val="0"/>
                  </a:spcAft>
                </a:pPr>
                <a:endParaRPr lang="he-IL" sz="731" b="0">
                  <a:solidFill>
                    <a:prstClr val="white"/>
                  </a:solidFill>
                </a:endParaRPr>
              </a:p>
            </p:txBody>
          </p:sp>
          <p:sp>
            <p:nvSpPr>
              <p:cNvPr id="210" name="Rectangle 209"/>
              <p:cNvSpPr/>
              <p:nvPr/>
            </p:nvSpPr>
            <p:spPr>
              <a:xfrm rot="16200000" flipH="1">
                <a:off x="8657150" y="4822283"/>
                <a:ext cx="198819" cy="764212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7072" tIns="18537" rIns="37072" bIns="18537" numCol="1" spcCol="0" rtlCol="1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rtl="1" fontAlgn="auto">
                  <a:spcBef>
                    <a:spcPts val="0"/>
                  </a:spcBef>
                  <a:spcAft>
                    <a:spcPts val="0"/>
                  </a:spcAft>
                </a:pPr>
                <a:endParaRPr lang="he-IL" sz="731" b="0">
                  <a:solidFill>
                    <a:prstClr val="white"/>
                  </a:solidFill>
                </a:endParaRPr>
              </a:p>
            </p:txBody>
          </p:sp>
          <p:sp>
            <p:nvSpPr>
              <p:cNvPr id="211" name="Rectangle 210"/>
              <p:cNvSpPr/>
              <p:nvPr/>
            </p:nvSpPr>
            <p:spPr>
              <a:xfrm rot="16200000" flipH="1">
                <a:off x="9039256" y="5026076"/>
                <a:ext cx="198819" cy="764212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7072" tIns="18537" rIns="37072" bIns="18537" numCol="1" spcCol="0" rtlCol="1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rtl="1" fontAlgn="auto">
                  <a:spcBef>
                    <a:spcPts val="0"/>
                  </a:spcBef>
                  <a:spcAft>
                    <a:spcPts val="0"/>
                  </a:spcAft>
                </a:pPr>
                <a:endParaRPr lang="he-IL" sz="731" b="0">
                  <a:solidFill>
                    <a:prstClr val="white"/>
                  </a:solidFill>
                </a:endParaRPr>
              </a:p>
            </p:txBody>
          </p:sp>
          <p:sp>
            <p:nvSpPr>
              <p:cNvPr id="212" name="Rectangle 211"/>
              <p:cNvSpPr/>
              <p:nvPr/>
            </p:nvSpPr>
            <p:spPr>
              <a:xfrm rot="16200000" flipH="1">
                <a:off x="9039256" y="5220729"/>
                <a:ext cx="198819" cy="764212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7072" tIns="18537" rIns="37072" bIns="18537" numCol="1" spcCol="0" rtlCol="1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rtl="1" fontAlgn="auto">
                  <a:spcBef>
                    <a:spcPts val="0"/>
                  </a:spcBef>
                  <a:spcAft>
                    <a:spcPts val="0"/>
                  </a:spcAft>
                </a:pPr>
                <a:endParaRPr lang="he-IL" sz="731" b="0">
                  <a:solidFill>
                    <a:prstClr val="white"/>
                  </a:solidFill>
                </a:endParaRPr>
              </a:p>
            </p:txBody>
          </p:sp>
          <p:sp>
            <p:nvSpPr>
              <p:cNvPr id="213" name="Rectangle 212"/>
              <p:cNvSpPr/>
              <p:nvPr/>
            </p:nvSpPr>
            <p:spPr>
              <a:xfrm rot="16200000" flipH="1">
                <a:off x="9039256" y="5415381"/>
                <a:ext cx="198819" cy="764212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7072" tIns="18537" rIns="37072" bIns="18537" numCol="1" spcCol="0" rtlCol="1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rtl="1" fontAlgn="auto">
                  <a:spcBef>
                    <a:spcPts val="0"/>
                  </a:spcBef>
                  <a:spcAft>
                    <a:spcPts val="0"/>
                  </a:spcAft>
                </a:pPr>
                <a:endParaRPr lang="he-IL" sz="731" b="0">
                  <a:solidFill>
                    <a:prstClr val="white"/>
                  </a:solidFill>
                </a:endParaRPr>
              </a:p>
            </p:txBody>
          </p:sp>
          <p:sp>
            <p:nvSpPr>
              <p:cNvPr id="214" name="Rectangle 213"/>
              <p:cNvSpPr/>
              <p:nvPr/>
            </p:nvSpPr>
            <p:spPr>
              <a:xfrm rot="16200000" flipH="1">
                <a:off x="9421362" y="5608682"/>
                <a:ext cx="198819" cy="764212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7072" tIns="18537" rIns="37072" bIns="18537" numCol="1" spcCol="0" rtlCol="1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rtl="1" fontAlgn="auto">
                  <a:spcBef>
                    <a:spcPts val="0"/>
                  </a:spcBef>
                  <a:spcAft>
                    <a:spcPts val="0"/>
                  </a:spcAft>
                </a:pPr>
                <a:endParaRPr lang="he-IL" sz="731" b="0">
                  <a:solidFill>
                    <a:prstClr val="white"/>
                  </a:solidFill>
                </a:endParaRPr>
              </a:p>
            </p:txBody>
          </p:sp>
          <p:sp>
            <p:nvSpPr>
              <p:cNvPr id="215" name="Rectangle 214"/>
              <p:cNvSpPr/>
              <p:nvPr/>
            </p:nvSpPr>
            <p:spPr>
              <a:xfrm rot="16200000" flipH="1">
                <a:off x="9421362" y="5803334"/>
                <a:ext cx="198819" cy="764212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7072" tIns="18537" rIns="37072" bIns="18537" numCol="1" spcCol="0" rtlCol="1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rtl="1" fontAlgn="auto">
                  <a:spcBef>
                    <a:spcPts val="0"/>
                  </a:spcBef>
                  <a:spcAft>
                    <a:spcPts val="0"/>
                  </a:spcAft>
                </a:pPr>
                <a:endParaRPr lang="he-IL" sz="731" b="0">
                  <a:solidFill>
                    <a:prstClr val="white"/>
                  </a:solidFill>
                </a:endParaRPr>
              </a:p>
            </p:txBody>
          </p:sp>
          <p:sp>
            <p:nvSpPr>
              <p:cNvPr id="216" name="Rectangle 215"/>
              <p:cNvSpPr/>
              <p:nvPr/>
            </p:nvSpPr>
            <p:spPr>
              <a:xfrm rot="16200000" flipH="1">
                <a:off x="9421362" y="5997987"/>
                <a:ext cx="198819" cy="764212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7072" tIns="18537" rIns="37072" bIns="18537" numCol="1" spcCol="0" rtlCol="1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rtl="1" fontAlgn="auto">
                  <a:spcBef>
                    <a:spcPts val="0"/>
                  </a:spcBef>
                  <a:spcAft>
                    <a:spcPts val="0"/>
                  </a:spcAft>
                </a:pPr>
                <a:endParaRPr lang="he-IL" sz="731" b="0">
                  <a:solidFill>
                    <a:prstClr val="white"/>
                  </a:solidFill>
                </a:endParaRPr>
              </a:p>
            </p:txBody>
          </p:sp>
          <p:sp>
            <p:nvSpPr>
              <p:cNvPr id="217" name="Rectangle 216"/>
              <p:cNvSpPr/>
              <p:nvPr/>
            </p:nvSpPr>
            <p:spPr>
              <a:xfrm rot="16200000" flipH="1">
                <a:off x="9803468" y="6191489"/>
                <a:ext cx="198819" cy="764212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7072" tIns="18537" rIns="37072" bIns="18537" numCol="1" spcCol="0" rtlCol="1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rtl="1" fontAlgn="auto">
                  <a:spcBef>
                    <a:spcPts val="0"/>
                  </a:spcBef>
                  <a:spcAft>
                    <a:spcPts val="0"/>
                  </a:spcAft>
                </a:pPr>
                <a:endParaRPr lang="he-IL" sz="731" b="0">
                  <a:solidFill>
                    <a:prstClr val="white"/>
                  </a:solidFill>
                </a:endParaRPr>
              </a:p>
            </p:txBody>
          </p:sp>
          <p:sp>
            <p:nvSpPr>
              <p:cNvPr id="218" name="Rectangle 217"/>
              <p:cNvSpPr/>
              <p:nvPr/>
            </p:nvSpPr>
            <p:spPr>
              <a:xfrm rot="16200000" flipH="1">
                <a:off x="9803468" y="6386141"/>
                <a:ext cx="198819" cy="764212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7072" tIns="18537" rIns="37072" bIns="18537" numCol="1" spcCol="0" rtlCol="1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rtl="1" fontAlgn="auto">
                  <a:spcBef>
                    <a:spcPts val="0"/>
                  </a:spcBef>
                  <a:spcAft>
                    <a:spcPts val="0"/>
                  </a:spcAft>
                </a:pPr>
                <a:endParaRPr lang="he-IL" sz="731" b="0">
                  <a:solidFill>
                    <a:prstClr val="white"/>
                  </a:solidFill>
                </a:endParaRPr>
              </a:p>
            </p:txBody>
          </p:sp>
          <p:sp>
            <p:nvSpPr>
              <p:cNvPr id="219" name="Rectangle 218"/>
              <p:cNvSpPr/>
              <p:nvPr/>
            </p:nvSpPr>
            <p:spPr>
              <a:xfrm rot="16200000" flipH="1">
                <a:off x="9803468" y="6580793"/>
                <a:ext cx="198819" cy="764212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7072" tIns="18537" rIns="37072" bIns="18537" numCol="1" spcCol="0" rtlCol="1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rtl="1" fontAlgn="auto">
                  <a:spcBef>
                    <a:spcPts val="0"/>
                  </a:spcBef>
                  <a:spcAft>
                    <a:spcPts val="0"/>
                  </a:spcAft>
                </a:pPr>
                <a:endParaRPr lang="he-IL" sz="731" b="0">
                  <a:solidFill>
                    <a:prstClr val="white"/>
                  </a:solidFill>
                </a:endParaRPr>
              </a:p>
            </p:txBody>
          </p:sp>
          <p:sp>
            <p:nvSpPr>
              <p:cNvPr id="220" name="Rectangle 219"/>
              <p:cNvSpPr/>
              <p:nvPr/>
            </p:nvSpPr>
            <p:spPr>
              <a:xfrm rot="16200000" flipH="1">
                <a:off x="10181910" y="6774978"/>
                <a:ext cx="198819" cy="764212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7072" tIns="18537" rIns="37072" bIns="18537" numCol="1" spcCol="0" rtlCol="1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rtl="1" fontAlgn="auto">
                  <a:spcBef>
                    <a:spcPts val="0"/>
                  </a:spcBef>
                  <a:spcAft>
                    <a:spcPts val="0"/>
                  </a:spcAft>
                </a:pPr>
                <a:endParaRPr lang="he-IL" sz="731" b="0">
                  <a:solidFill>
                    <a:prstClr val="white"/>
                  </a:solidFill>
                </a:endParaRPr>
              </a:p>
            </p:txBody>
          </p:sp>
          <p:sp>
            <p:nvSpPr>
              <p:cNvPr id="221" name="Rectangle 220"/>
              <p:cNvSpPr/>
              <p:nvPr/>
            </p:nvSpPr>
            <p:spPr>
              <a:xfrm rot="16200000" flipH="1">
                <a:off x="10181910" y="6969631"/>
                <a:ext cx="198819" cy="764212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7072" tIns="18537" rIns="37072" bIns="18537" numCol="1" spcCol="0" rtlCol="1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rtl="1" fontAlgn="auto">
                  <a:spcBef>
                    <a:spcPts val="0"/>
                  </a:spcBef>
                  <a:spcAft>
                    <a:spcPts val="0"/>
                  </a:spcAft>
                </a:pPr>
                <a:endParaRPr lang="he-IL" sz="731" b="0">
                  <a:solidFill>
                    <a:prstClr val="white"/>
                  </a:solidFill>
                </a:endParaRPr>
              </a:p>
            </p:txBody>
          </p:sp>
          <p:sp>
            <p:nvSpPr>
              <p:cNvPr id="222" name="Rectangle 221"/>
              <p:cNvSpPr/>
              <p:nvPr/>
            </p:nvSpPr>
            <p:spPr>
              <a:xfrm rot="16200000" flipH="1">
                <a:off x="10181910" y="7164283"/>
                <a:ext cx="198819" cy="764212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7072" tIns="18537" rIns="37072" bIns="18537" numCol="1" spcCol="0" rtlCol="1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rtl="1" fontAlgn="auto">
                  <a:spcBef>
                    <a:spcPts val="0"/>
                  </a:spcBef>
                  <a:spcAft>
                    <a:spcPts val="0"/>
                  </a:spcAft>
                </a:pPr>
                <a:endParaRPr lang="he-IL" sz="731" b="0">
                  <a:solidFill>
                    <a:prstClr val="white"/>
                  </a:solidFill>
                </a:endParaRPr>
              </a:p>
            </p:txBody>
          </p:sp>
          <p:sp>
            <p:nvSpPr>
              <p:cNvPr id="223" name="Rectangle 222"/>
              <p:cNvSpPr/>
              <p:nvPr/>
            </p:nvSpPr>
            <p:spPr>
              <a:xfrm rot="16200000" flipH="1">
                <a:off x="5336442" y="2901325"/>
                <a:ext cx="6459533" cy="419443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7072" tIns="18537" rIns="37072" bIns="18537" numCol="1" spcCol="0" rtlCol="1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rtl="1" fontAlgn="auto">
                  <a:spcBef>
                    <a:spcPts val="0"/>
                  </a:spcBef>
                  <a:spcAft>
                    <a:spcPts val="0"/>
                  </a:spcAft>
                </a:pPr>
                <a:endParaRPr lang="he-IL" sz="731" b="0">
                  <a:solidFill>
                    <a:prstClr val="white"/>
                  </a:solidFill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4" name="TextBox 223"/>
                <p:cNvSpPr txBox="1"/>
                <p:nvPr/>
              </p:nvSpPr>
              <p:spPr>
                <a:xfrm>
                  <a:off x="7433965" y="1278228"/>
                  <a:ext cx="800839" cy="400110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pPr algn="l" fontAlgn="auto"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smtClean="0">
                                <a:solidFill>
                                  <a:prstClr val="white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>
                                <a:solidFill>
                                  <a:prstClr val="white"/>
                                </a:solidFill>
                                <a:latin typeface="Cambria Math" panose="02040503050406030204" pitchFamily="18" charset="0"/>
                              </a:rPr>
                              <m:t>𝐃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solidFill>
                                  <a:prstClr val="white"/>
                                </a:solidFill>
                                <a:latin typeface="Cambria Math"/>
                              </a:rPr>
                              <m:t>K</m:t>
                            </m:r>
                          </m:sub>
                        </m:sSub>
                      </m:oMath>
                    </m:oMathPara>
                  </a14:m>
                  <a:endParaRPr lang="he-IL" sz="2000" dirty="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</mc:Choice>
          <mc:Fallback xmlns="">
            <p:sp>
              <p:nvSpPr>
                <p:cNvPr id="224" name="TextBox 22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33965" y="1278228"/>
                  <a:ext cx="800839" cy="400110"/>
                </a:xfrm>
                <a:prstGeom prst="rect">
                  <a:avLst/>
                </a:prstGeom>
                <a:blipFill rotWithShape="1">
                  <a:blip r:embed="rId6"/>
                  <a:stretch>
                    <a:fillRect b="-46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" name="TextBox 101"/>
                <p:cNvSpPr txBox="1"/>
                <p:nvPr/>
              </p:nvSpPr>
              <p:spPr>
                <a:xfrm>
                  <a:off x="8459406" y="1269005"/>
                  <a:ext cx="622627" cy="400110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pPr algn="r"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smtClean="0">
                                <a:solidFill>
                                  <a:prstClr val="white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>
                                <a:solidFill>
                                  <a:prstClr val="white"/>
                                </a:solidFill>
                                <a:latin typeface="Cambria Math" panose="02040503050406030204" pitchFamily="18" charset="0"/>
                              </a:rPr>
                              <m:t>𝚪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solidFill>
                                  <a:prstClr val="white"/>
                                </a:solidFill>
                                <a:latin typeface="Cambria Math"/>
                              </a:rPr>
                              <m:t>K</m:t>
                            </m:r>
                          </m:sub>
                        </m:sSub>
                      </m:oMath>
                    </m:oMathPara>
                  </a14:m>
                  <a:endParaRPr lang="he-IL" sz="2000" dirty="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</mc:Choice>
          <mc:Fallback xmlns="">
            <p:sp>
              <p:nvSpPr>
                <p:cNvPr id="102" name="TextBox 10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59406" y="1269005"/>
                  <a:ext cx="622627" cy="400110"/>
                </a:xfrm>
                <a:prstGeom prst="rect">
                  <a:avLst/>
                </a:prstGeom>
                <a:blipFill rotWithShape="1">
                  <a:blip r:embed="rId7"/>
                  <a:stretch>
                    <a:fillRect b="-303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Oval 5"/>
            <p:cNvSpPr/>
            <p:nvPr/>
          </p:nvSpPr>
          <p:spPr>
            <a:xfrm>
              <a:off x="5354261" y="2318357"/>
              <a:ext cx="137424" cy="14156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Oval 224"/>
            <p:cNvSpPr/>
            <p:nvPr/>
          </p:nvSpPr>
          <p:spPr>
            <a:xfrm>
              <a:off x="5569716" y="2318357"/>
              <a:ext cx="137424" cy="14156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Oval 225"/>
            <p:cNvSpPr/>
            <p:nvPr/>
          </p:nvSpPr>
          <p:spPr>
            <a:xfrm>
              <a:off x="5785171" y="2318357"/>
              <a:ext cx="137424" cy="14156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28" name="TextBox 227"/>
              <p:cNvSpPr txBox="1"/>
              <p:nvPr/>
            </p:nvSpPr>
            <p:spPr>
              <a:xfrm>
                <a:off x="129161" y="3488132"/>
                <a:ext cx="8806462" cy="2346796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l" fontAlgn="auto">
                  <a:spcBef>
                    <a:spcPts val="0"/>
                  </a:spcBef>
                  <a:spcAft>
                    <a:spcPts val="900"/>
                  </a:spcAft>
                </a:pPr>
                <a:r>
                  <a:rPr lang="en-US" b="0" dirty="0">
                    <a:solidFill>
                      <a:prstClr val="white"/>
                    </a:solidFill>
                    <a:latin typeface="Calibri" panose="020F0502020204030204"/>
                  </a:rPr>
                  <a:t>	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prstClr val="white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smtClean="0">
                            <a:solidFill>
                              <a:prstClr val="white"/>
                            </a:solidFill>
                            <a:latin typeface="Cambria Math"/>
                          </a:rPr>
                          <m:t>eff</m:t>
                        </m:r>
                      </m:sub>
                    </m:sSub>
                    <m:r>
                      <a:rPr lang="en-US" i="1" smtClean="0">
                        <a:solidFill>
                          <a:prstClr val="white"/>
                        </a:solidFill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prstClr val="white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𝐃</m:t>
                        </m:r>
                      </m:e>
                      <m:sub>
                        <m:r>
                          <a:rPr lang="en-US" b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prstClr val="white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𝐃</m:t>
                        </m:r>
                      </m:e>
                      <m:sub>
                        <m:r>
                          <a:rPr lang="en-US" b="0" smtClean="0">
                            <a:solidFill>
                              <a:prstClr val="white"/>
                            </a:solidFill>
                            <a:latin typeface="Cambria Math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prstClr val="white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𝐃</m:t>
                        </m:r>
                      </m:e>
                      <m:sub>
                        <m:r>
                          <a:rPr lang="en-US" b="0" smtClean="0">
                            <a:solidFill>
                              <a:prstClr val="white"/>
                            </a:solidFill>
                            <a:latin typeface="Cambria Math"/>
                          </a:rPr>
                          <m:t>3</m:t>
                        </m:r>
                      </m:sub>
                    </m:sSub>
                    <m:r>
                      <a:rPr lang="en-US" i="1">
                        <a:solidFill>
                          <a:prstClr val="white"/>
                        </a:solidFill>
                        <a:latin typeface="Cambria Math"/>
                        <a:ea typeface="Cambria Math"/>
                      </a:rPr>
                      <m:t>∙∙∙</m:t>
                    </m:r>
                    <m:sSub>
                      <m:sSubPr>
                        <m:ctrlPr>
                          <a:rPr lang="en-US" i="1">
                            <a:solidFill>
                              <a:prstClr val="white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smtClean="0">
                            <a:solidFill>
                              <a:prstClr val="white"/>
                            </a:solidFill>
                            <a:latin typeface="Cambria Math"/>
                          </a:rPr>
                          <m:t>K</m:t>
                        </m:r>
                      </m:sub>
                    </m:sSub>
                  </m:oMath>
                </a14:m>
                <a:r>
                  <a:rPr lang="en-US" b="0" dirty="0">
                    <a:solidFill>
                      <a:prstClr val="white"/>
                    </a:solidFill>
                    <a:latin typeface="Calibri" panose="020F0502020204030204"/>
                  </a:rPr>
                  <a:t>     </a:t>
                </a:r>
                <a:r>
                  <a:rPr lang="en-US" b="0" dirty="0">
                    <a:solidFill>
                      <a:prstClr val="white"/>
                    </a:solidFill>
                    <a:latin typeface="Calibri" panose="020F0502020204030204"/>
                    <a:sym typeface="Symbol" panose="05050102010706020507" pitchFamily="18" charset="2"/>
                  </a:rPr>
                  <a:t></a:t>
                </a:r>
                <a:r>
                  <a:rPr lang="en-US" b="0" dirty="0">
                    <a:solidFill>
                      <a:prstClr val="white"/>
                    </a:solidFill>
                    <a:latin typeface="Calibri" panose="020F0502020204030204"/>
                  </a:rPr>
                  <a:t>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FFC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mtClean="0">
                            <a:solidFill>
                              <a:srgbClr val="FFC000"/>
                            </a:solidFill>
                            <a:latin typeface="Cambria Math"/>
                          </a:rPr>
                          <m:t>𝐱</m:t>
                        </m:r>
                        <m:r>
                          <a:rPr lang="en-US" smtClean="0">
                            <a:solidFill>
                              <a:srgbClr val="FFC000"/>
                            </a:solidFill>
                            <a:latin typeface="Cambria Math"/>
                          </a:rPr>
                          <m:t>=</m:t>
                        </m:r>
                        <m:r>
                          <a:rPr lang="en-US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>
                            <a:solidFill>
                              <a:srgbClr val="FFC000"/>
                            </a:solidFill>
                            <a:latin typeface="Cambria Math"/>
                          </a:rPr>
                          <m:t>eff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FFC000"/>
                    </a:solidFill>
                    <a:latin typeface="Calibri" panose="020F0502020204030204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FFC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𝚪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smtClean="0">
                            <a:solidFill>
                              <a:srgbClr val="FFC000"/>
                            </a:solidFill>
                            <a:latin typeface="Cambria Math"/>
                          </a:rPr>
                          <m:t>K</m:t>
                        </m:r>
                      </m:sub>
                    </m:sSub>
                  </m:oMath>
                </a14:m>
                <a:r>
                  <a:rPr lang="en-US" b="0" dirty="0">
                    <a:solidFill>
                      <a:prstClr val="white"/>
                    </a:solidFill>
                    <a:latin typeface="Calibri" panose="020F0502020204030204"/>
                  </a:rPr>
                  <a:t>  </a:t>
                </a:r>
              </a:p>
              <a:p>
                <a:pPr marL="342900" indent="-342900" algn="l" fontAlgn="auto">
                  <a:spcBef>
                    <a:spcPts val="0"/>
                  </a:spcBef>
                  <a:spcAft>
                    <a:spcPts val="900"/>
                  </a:spcAft>
                  <a:buFont typeface="Courier New" panose="02070309020205020404" pitchFamily="49" charset="0"/>
                  <a:buChar char="o"/>
                </a:pPr>
                <a:endParaRPr lang="en-US" b="0" dirty="0">
                  <a:solidFill>
                    <a:prstClr val="white"/>
                  </a:solidFill>
                  <a:latin typeface="Calibri" panose="020F0502020204030204"/>
                </a:endParaRPr>
              </a:p>
              <a:p>
                <a:pPr marL="342900" indent="-342900" algn="l" fontAlgn="auto">
                  <a:spcBef>
                    <a:spcPts val="0"/>
                  </a:spcBef>
                  <a:spcAft>
                    <a:spcPts val="900"/>
                  </a:spcAft>
                  <a:buFont typeface="Courier New" panose="02070309020205020404" pitchFamily="49" charset="0"/>
                  <a:buChar char="o"/>
                </a:pPr>
                <a:r>
                  <a:rPr lang="en-US" b="0" dirty="0">
                    <a:solidFill>
                      <a:prstClr val="white"/>
                    </a:solidFill>
                    <a:latin typeface="Calibri" panose="020F0502020204030204"/>
                  </a:rPr>
                  <a:t>This is a special </a:t>
                </a:r>
                <a:r>
                  <a:rPr lang="en-US" sz="2800" b="0" dirty="0">
                    <a:solidFill>
                      <a:prstClr val="white"/>
                    </a:solidFill>
                    <a:latin typeface="Monotype Corsiva" panose="03010101010201010101" pitchFamily="66" charset="0"/>
                  </a:rPr>
                  <a:t>Sparseland  </a:t>
                </a:r>
                <a:r>
                  <a:rPr lang="en-US" b="0" dirty="0">
                    <a:solidFill>
                      <a:prstClr val="white"/>
                    </a:solidFill>
                    <a:latin typeface="Calibri" panose="020F0502020204030204"/>
                  </a:rPr>
                  <a:t>(indeed, a CSC) mo</a:t>
                </a:r>
                <a:r>
                  <a:rPr lang="en-US" b="0" dirty="0">
                    <a:latin typeface="Calibri" panose="020F0502020204030204"/>
                  </a:rPr>
                  <a:t>del</a:t>
                </a:r>
                <a:endParaRPr lang="en-US" sz="700" b="0" dirty="0">
                  <a:latin typeface="Calibri" panose="020F0502020204030204"/>
                </a:endParaRPr>
              </a:p>
              <a:p>
                <a:pPr marL="342900" indent="-342900" algn="l" fontAlgn="auto">
                  <a:spcBef>
                    <a:spcPts val="0"/>
                  </a:spcBef>
                  <a:spcAft>
                    <a:spcPts val="900"/>
                  </a:spcAft>
                  <a:buFont typeface="Courier New" panose="02070309020205020404" pitchFamily="49" charset="0"/>
                  <a:buChar char="o"/>
                </a:pPr>
                <a:r>
                  <a:rPr lang="en-US" b="0" dirty="0">
                    <a:latin typeface="Calibri" panose="020F0502020204030204"/>
                  </a:rPr>
                  <a:t>However: A key property in our model: the intermediate representations are required to be sparse as well</a:t>
                </a:r>
              </a:p>
            </p:txBody>
          </p:sp>
        </mc:Choice>
        <mc:Fallback xmlns="">
          <p:sp>
            <p:nvSpPr>
              <p:cNvPr id="228" name="TextBox 2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161" y="3488132"/>
                <a:ext cx="8806462" cy="2346796"/>
              </a:xfrm>
              <a:prstGeom prst="rect">
                <a:avLst/>
              </a:prstGeom>
              <a:blipFill rotWithShape="1">
                <a:blip r:embed="rId8"/>
                <a:stretch>
                  <a:fillRect l="-900" t="-2597" b="-49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82055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8" grpId="0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/>
              <a:t>A Small Taste: Model Training (MNIST)</a:t>
            </a:r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7274053" y="3496218"/>
                <a:ext cx="1869947" cy="646331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r" fontAlgn="auto">
                  <a:spcBef>
                    <a:spcPts val="0"/>
                  </a:spcBef>
                  <a:spcAft>
                    <a:spcPts val="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prstClr val="white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z="180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𝐃</m:t>
                        </m:r>
                      </m:e>
                      <m:sub>
                        <m:r>
                          <a:rPr lang="en-US" sz="1800" b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1800" i="1">
                            <a:solidFill>
                              <a:prstClr val="white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z="180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𝐃</m:t>
                        </m:r>
                      </m:e>
                      <m:sub>
                        <m:r>
                          <a:rPr lang="en-US" sz="1800" b="0">
                            <a:solidFill>
                              <a:prstClr val="white"/>
                            </a:solidFill>
                            <a:latin typeface="Cambria Math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sz="1800" i="1">
                            <a:solidFill>
                              <a:prstClr val="white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z="180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𝐃</m:t>
                        </m:r>
                      </m:e>
                      <m:sub>
                        <m:r>
                          <a:rPr lang="en-US" sz="1800" b="0">
                            <a:solidFill>
                              <a:prstClr val="white"/>
                            </a:solidFill>
                            <a:latin typeface="Cambria Math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1800" b="0" dirty="0">
                    <a:solidFill>
                      <a:prstClr val="white"/>
                    </a:solidFill>
                    <a:latin typeface="Calibri" panose="020F0502020204030204"/>
                  </a:rPr>
                  <a:t>  (28×28)</a:t>
                </a:r>
                <a:endParaRPr lang="he-IL" sz="1800" b="0" dirty="0">
                  <a:solidFill>
                    <a:prstClr val="white"/>
                  </a:solidFill>
                  <a:latin typeface="Calibri" panose="020F0502020204030204"/>
                </a:endParaRPr>
              </a:p>
              <a:p>
                <a:pPr algn="r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800" b="0" dirty="0">
                    <a:solidFill>
                      <a:prstClr val="white"/>
                    </a:solidFill>
                    <a:latin typeface="Calibri" panose="020F0502020204030204"/>
                  </a:rPr>
                  <a:t> </a:t>
                </a:r>
                <a:endParaRPr lang="he-IL" sz="1800" b="0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4053" y="3496218"/>
                <a:ext cx="1869947" cy="646331"/>
              </a:xfrm>
              <a:prstGeom prst="rect">
                <a:avLst/>
              </a:prstGeom>
              <a:blipFill>
                <a:blip r:embed="rId6"/>
                <a:stretch>
                  <a:fillRect t="-5660" r="-2932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3" descr="C:\Users\jsulam\Dropbox\PhD\PROJECTS\MultilevelConvolutionalDictionaryLearning\Mnist_Dict_1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7851" y="1439372"/>
            <a:ext cx="1482799" cy="735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C:\Users\jsulam\Dropbox\PhD\PROJECTS\MultilevelConvolutionalDictionaryLearning\Mnist_Dict_2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716" y="2507558"/>
            <a:ext cx="8045934" cy="1005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C:\Users\jsulam\Dropbox\PhD\PROJECTS\MultilevelConvolutionalDictionaryLearning\Mnist_Dict_3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005" y="3846034"/>
            <a:ext cx="8856645" cy="2226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90205" y="1091765"/>
            <a:ext cx="643818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1600" b="0" dirty="0">
                <a:solidFill>
                  <a:prstClr val="white"/>
                </a:solidFill>
                <a:latin typeface="Calibri" panose="020F0502020204030204"/>
              </a:rPr>
              <a:t>MNIST Dictionary:</a:t>
            </a:r>
          </a:p>
          <a:p>
            <a:pPr marL="85725" indent="-85725" algn="l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prstClr val="white"/>
                </a:solidFill>
                <a:latin typeface="Calibri" panose="020F0502020204030204"/>
              </a:rPr>
              <a:t>D</a:t>
            </a:r>
            <a:r>
              <a:rPr lang="en-US" sz="1600" b="0" baseline="-25000" dirty="0">
                <a:solidFill>
                  <a:prstClr val="white"/>
                </a:solidFill>
                <a:latin typeface="Calibri" panose="020F0502020204030204"/>
              </a:rPr>
              <a:t>1</a:t>
            </a:r>
            <a:r>
              <a:rPr lang="en-US" sz="1600" b="0" dirty="0">
                <a:solidFill>
                  <a:prstClr val="white"/>
                </a:solidFill>
                <a:latin typeface="Calibri" panose="020F0502020204030204"/>
              </a:rPr>
              <a:t>:  32 filters of size 7×7, with stride of 2 (dense)</a:t>
            </a:r>
          </a:p>
          <a:p>
            <a:pPr marL="85725" indent="-85725" algn="l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prstClr val="white"/>
                </a:solidFill>
                <a:latin typeface="Calibri" panose="020F0502020204030204"/>
              </a:rPr>
              <a:t>D</a:t>
            </a:r>
            <a:r>
              <a:rPr lang="en-US" sz="1600" b="0" baseline="-25000" dirty="0">
                <a:solidFill>
                  <a:prstClr val="white"/>
                </a:solidFill>
                <a:latin typeface="Calibri" panose="020F0502020204030204"/>
              </a:rPr>
              <a:t>2</a:t>
            </a:r>
            <a:r>
              <a:rPr lang="en-US" sz="1600" b="0" dirty="0">
                <a:solidFill>
                  <a:prstClr val="white"/>
                </a:solidFill>
                <a:latin typeface="Calibri" panose="020F0502020204030204"/>
              </a:rPr>
              <a:t>: 128 filters of size 5×5×32 with stride of 1 -  99.09 % sparse</a:t>
            </a:r>
          </a:p>
          <a:p>
            <a:pPr marL="85725" indent="-85725" algn="l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prstClr val="white"/>
                </a:solidFill>
                <a:latin typeface="Calibri" panose="020F0502020204030204"/>
              </a:rPr>
              <a:t>D</a:t>
            </a:r>
            <a:r>
              <a:rPr lang="en-US" sz="1600" b="0" baseline="-25000" dirty="0">
                <a:solidFill>
                  <a:prstClr val="white"/>
                </a:solidFill>
                <a:latin typeface="Calibri" panose="020F0502020204030204"/>
              </a:rPr>
              <a:t>3</a:t>
            </a:r>
            <a:r>
              <a:rPr lang="en-US" sz="1600" b="0" dirty="0">
                <a:solidFill>
                  <a:prstClr val="white"/>
                </a:solidFill>
                <a:latin typeface="Calibri" panose="020F0502020204030204"/>
              </a:rPr>
              <a:t>: 1024 filters of size 7×7×128 – 99.89 % sparse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7588800" y="2168983"/>
                <a:ext cx="1555200" cy="646331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r" fontAlgn="auto">
                  <a:spcBef>
                    <a:spcPts val="0"/>
                  </a:spcBef>
                  <a:spcAft>
                    <a:spcPts val="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prstClr val="white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z="180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𝐃</m:t>
                        </m:r>
                      </m:e>
                      <m:sub>
                        <m:r>
                          <a:rPr lang="en-US" sz="1800" b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1800" i="1">
                            <a:solidFill>
                              <a:prstClr val="white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z="180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𝐃</m:t>
                        </m:r>
                      </m:e>
                      <m:sub>
                        <m:r>
                          <a:rPr lang="en-US" sz="1800" b="0">
                            <a:solidFill>
                              <a:prstClr val="white"/>
                            </a:solidFill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b="0" dirty="0">
                    <a:solidFill>
                      <a:prstClr val="white"/>
                    </a:solidFill>
                    <a:latin typeface="Calibri" panose="020F0502020204030204"/>
                  </a:rPr>
                  <a:t> (15×15)</a:t>
                </a:r>
                <a:endParaRPr lang="he-IL" sz="1800" b="0" dirty="0">
                  <a:solidFill>
                    <a:prstClr val="white"/>
                  </a:solidFill>
                  <a:latin typeface="Calibri" panose="020F0502020204030204"/>
                </a:endParaRPr>
              </a:p>
              <a:p>
                <a:pPr algn="r" fontAlgn="auto">
                  <a:spcBef>
                    <a:spcPts val="0"/>
                  </a:spcBef>
                  <a:spcAft>
                    <a:spcPts val="0"/>
                  </a:spcAft>
                </a:pPr>
                <a:endParaRPr lang="he-IL" sz="1800" b="0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8800" y="2168983"/>
                <a:ext cx="1555200" cy="646331"/>
              </a:xfrm>
              <a:prstGeom prst="rect">
                <a:avLst/>
              </a:prstGeom>
              <a:blipFill>
                <a:blip r:embed="rId10"/>
                <a:stretch>
                  <a:fillRect t="-5660" r="-3137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8050930" y="1074739"/>
                <a:ext cx="1093070" cy="369332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r" fontAlgn="auto">
                  <a:spcBef>
                    <a:spcPts val="0"/>
                  </a:spcBef>
                  <a:spcAft>
                    <a:spcPts val="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prstClr val="white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z="180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𝐃</m:t>
                        </m:r>
                      </m:e>
                      <m:sub>
                        <m:r>
                          <a:rPr lang="en-US" sz="1800" b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b="0" dirty="0">
                    <a:solidFill>
                      <a:prstClr val="white"/>
                    </a:solidFill>
                    <a:latin typeface="Calibri" panose="020F0502020204030204"/>
                  </a:rPr>
                  <a:t> (7×7)</a:t>
                </a:r>
                <a:endParaRPr lang="he-IL" sz="1800" b="0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0930" y="1074739"/>
                <a:ext cx="1093070" cy="369332"/>
              </a:xfrm>
              <a:prstGeom prst="rect">
                <a:avLst/>
              </a:prstGeom>
              <a:blipFill>
                <a:blip r:embed="rId11"/>
                <a:stretch>
                  <a:fillRect t="-8197" r="-4469" b="-24590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7113588" y="6238875"/>
            <a:ext cx="1905000" cy="457200"/>
          </a:xfrm>
          <a:noFill/>
        </p:spPr>
        <p:txBody>
          <a:bodyPr anchor="t" anchorCtr="0"/>
          <a:lstStyle/>
          <a:p>
            <a:pPr algn="r"/>
            <a:r>
              <a:rPr lang="en-US" b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52</a:t>
            </a:r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Oval 2"/>
          <p:cNvSpPr/>
          <p:nvPr/>
        </p:nvSpPr>
        <p:spPr>
          <a:xfrm>
            <a:off x="4736169" y="4682605"/>
            <a:ext cx="941831" cy="834817"/>
          </a:xfrm>
          <a:prstGeom prst="ellipse">
            <a:avLst/>
          </a:prstGeom>
          <a:solidFill>
            <a:srgbClr val="5B9BD5">
              <a:alpha val="30980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6" name="Straight Connector 5"/>
          <p:cNvCxnSpPr/>
          <p:nvPr/>
        </p:nvCxnSpPr>
        <p:spPr>
          <a:xfrm flipH="1" flipV="1">
            <a:off x="4045352" y="2251276"/>
            <a:ext cx="1623348" cy="2753587"/>
          </a:xfrm>
          <a:prstGeom prst="line">
            <a:avLst/>
          </a:prstGeom>
          <a:ln w="127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>
            <a:stCxn id="3" idx="4"/>
          </p:cNvCxnSpPr>
          <p:nvPr/>
        </p:nvCxnSpPr>
        <p:spPr>
          <a:xfrm flipH="1" flipV="1">
            <a:off x="2219298" y="5232831"/>
            <a:ext cx="2987787" cy="284591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5" descr="C:\Users\jsulam\Dropbox\PhD\PROJECTS\MultilevelConvolutionalDictionaryLearning\Mnist_Dict_3.png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37" t="37007" r="37629" b="19082"/>
          <a:stretch/>
        </p:blipFill>
        <p:spPr bwMode="auto">
          <a:xfrm>
            <a:off x="465172" y="1259405"/>
            <a:ext cx="3827155" cy="3973426"/>
          </a:xfrm>
          <a:prstGeom prst="ellipse">
            <a:avLst/>
          </a:prstGeom>
          <a:noFill/>
          <a:ln w="28575">
            <a:solidFill>
              <a:srgbClr val="FFC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9203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7" grpId="0" uiExpand="1" build="p"/>
      <p:bldP spid="18" grpId="0"/>
      <p:bldP spid="19" grpId="0"/>
      <p:bldP spid="3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/>
            <a:r>
              <a:rPr lang="en-US" dirty="0"/>
              <a:t>ML-CSC: Algebraic Intuition</a:t>
            </a:r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36744" y="1263773"/>
                <a:ext cx="8751121" cy="4616648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marL="342900" indent="-342900" algn="l" fontAlgn="auto">
                  <a:spcBef>
                    <a:spcPts val="0"/>
                  </a:spcBef>
                  <a:spcAft>
                    <a:spcPts val="1200"/>
                  </a:spcAft>
                  <a:buClr>
                    <a:prstClr val="white"/>
                  </a:buClr>
                  <a:buFont typeface="Courier New" panose="02070309020205020404" pitchFamily="49" charset="0"/>
                  <a:buChar char="o"/>
                </a:pPr>
                <a:r>
                  <a:rPr lang="en-US" b="0" dirty="0">
                    <a:solidFill>
                      <a:schemeClr val="tx1"/>
                    </a:solidFill>
                    <a:latin typeface="Calibri" panose="020F0502020204030204"/>
                  </a:rPr>
                  <a:t>Consider a two layer model: </a:t>
                </a:r>
                <a14:m>
                  <m:oMath xmlns:m="http://schemas.openxmlformats.org/officeDocument/2006/math">
                    <m:r>
                      <a:rPr 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𝐗</m:t>
                    </m:r>
                    <m:r>
                      <a:rPr lang="en-US" b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𝐃</m:t>
                        </m:r>
                      </m:e>
                      <m:sub>
                        <m:r>
                          <a:rPr lang="en-US" b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𝚪</m:t>
                        </m:r>
                      </m:e>
                      <m:sub>
                        <m:r>
                          <a:rPr lang="en-US" b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/>
                      </a:rPr>
                      <m:t> </m:t>
                    </m:r>
                  </m:oMath>
                </a14:m>
                <a:r>
                  <a:rPr lang="en-US" b="0" dirty="0">
                    <a:solidFill>
                      <a:schemeClr val="tx1"/>
                    </a:solidFill>
                    <a:latin typeface="Calibri" panose="020F0502020204030204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𝚪</m:t>
                        </m:r>
                      </m:e>
                      <m:sub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𝐃</m:t>
                        </m:r>
                      </m:e>
                      <m:sub>
                        <m:r>
                          <a:rPr lang="en-US" b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𝚪</m:t>
                        </m:r>
                      </m:e>
                      <m:sub>
                        <m:r>
                          <a:rPr lang="en-US" b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b="0" dirty="0">
                    <a:solidFill>
                      <a:schemeClr val="tx1"/>
                    </a:solidFill>
                    <a:latin typeface="Calibri" panose="020F0502020204030204"/>
                  </a:rPr>
                  <a:t>, where both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𝚪</m:t>
                        </m:r>
                      </m:e>
                      <m:sub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/>
                      </a:rPr>
                      <m:t>  &amp;  </m:t>
                    </m:r>
                    <m:sSub>
                      <m:sSubPr>
                        <m:ctrlPr>
                          <a:rPr lang="en-US" b="0" i="1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𝚪</m:t>
                        </m:r>
                      </m:e>
                      <m:sub>
                        <m:r>
                          <a:rPr lang="en-US" b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>
                        <a:solidFill>
                          <a:schemeClr val="tx1"/>
                        </a:solidFill>
                        <a:latin typeface="Cambria Math"/>
                      </a:rPr>
                      <m:t> </m:t>
                    </m:r>
                  </m:oMath>
                </a14:m>
                <a:r>
                  <a:rPr lang="en-US" b="0" dirty="0">
                    <a:solidFill>
                      <a:schemeClr val="tx1"/>
                    </a:solidFill>
                    <a:latin typeface="Calibri" panose="020F0502020204030204"/>
                  </a:rPr>
                  <a:t>are “sparse”:</a:t>
                </a:r>
                <a:endParaRPr lang="en-US" b="0" dirty="0">
                  <a:latin typeface="Calibri" panose="020F0502020204030204"/>
                </a:endParaRPr>
              </a:p>
              <a:p>
                <a:pPr marL="342900" indent="-342900" algn="l" fontAlgn="auto">
                  <a:spcBef>
                    <a:spcPts val="0"/>
                  </a:spcBef>
                  <a:spcAft>
                    <a:spcPts val="1200"/>
                  </a:spcAft>
                  <a:buClr>
                    <a:prstClr val="white"/>
                  </a:buClr>
                  <a:buFont typeface="Courier New" panose="02070309020205020404" pitchFamily="49" charset="0"/>
                  <a:buChar char="o"/>
                </a:pPr>
                <a:r>
                  <a:rPr lang="en-US" b="0" dirty="0">
                    <a:solidFill>
                      <a:schemeClr val="tx1"/>
                    </a:solidFill>
                    <a:latin typeface="Calibri" panose="020F0502020204030204"/>
                  </a:rPr>
                  <a:t>The fact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𝚪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b="0" dirty="0">
                    <a:solidFill>
                      <a:schemeClr val="tx1"/>
                    </a:solidFill>
                    <a:latin typeface="Calibri" panose="020F0502020204030204"/>
                  </a:rPr>
                  <a:t> is </a:t>
                </a:r>
                <a:r>
                  <a:rPr lang="en-US" b="0" dirty="0" err="1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s</a:t>
                </a:r>
                <a:r>
                  <a:rPr lang="en-US" b="0" baseline="-25000" dirty="0" err="1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2</a:t>
                </a:r>
                <a:r>
                  <a:rPr lang="en-US" b="0" dirty="0">
                    <a:solidFill>
                      <a:schemeClr val="tx1"/>
                    </a:solidFill>
                    <a:latin typeface="Calibri" panose="020F0502020204030204"/>
                  </a:rPr>
                  <a:t> sparse </a:t>
                </a:r>
                <a:br>
                  <a:rPr lang="en-US" b="0" dirty="0">
                    <a:solidFill>
                      <a:schemeClr val="tx1"/>
                    </a:solidFill>
                    <a:latin typeface="Calibri" panose="020F0502020204030204"/>
                  </a:rPr>
                </a:br>
                <a:r>
                  <a:rPr lang="en-US" b="0" dirty="0">
                    <a:solidFill>
                      <a:schemeClr val="tx1"/>
                    </a:solidFill>
                    <a:latin typeface="Calibri" panose="020F0502020204030204"/>
                  </a:rPr>
                  <a:t>implies that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/>
                      </a:rPr>
                      <m:t>𝐗</m:t>
                    </m:r>
                  </m:oMath>
                </a14:m>
                <a:r>
                  <a:rPr lang="en-US" b="0" dirty="0">
                    <a:solidFill>
                      <a:schemeClr val="tx1"/>
                    </a:solidFill>
                    <a:latin typeface="Calibri" panose="020F0502020204030204"/>
                  </a:rPr>
                  <a:t> resides in a </a:t>
                </a:r>
                <a:br>
                  <a:rPr lang="en-US" b="0" dirty="0">
                    <a:solidFill>
                      <a:schemeClr val="tx1"/>
                    </a:solidFill>
                    <a:latin typeface="Calibri" panose="020F0502020204030204"/>
                  </a:rPr>
                </a:br>
                <a:r>
                  <a:rPr lang="en-US" b="0" dirty="0">
                    <a:solidFill>
                      <a:schemeClr val="tx1"/>
                    </a:solidFill>
                    <a:latin typeface="Calibri" panose="020F0502020204030204"/>
                  </a:rPr>
                  <a:t>subspace of dimension </a:t>
                </a:r>
                <a:r>
                  <a:rPr lang="en-US" b="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s</a:t>
                </a:r>
                <a:r>
                  <a:rPr lang="en-US" b="0" baseline="-25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2</a:t>
                </a:r>
                <a:r>
                  <a:rPr lang="en-US" b="0" dirty="0">
                    <a:latin typeface="Calibri" panose="020F0502020204030204"/>
                  </a:rPr>
                  <a:t> </a:t>
                </a:r>
              </a:p>
              <a:p>
                <a:pPr marL="342900" indent="-342900" algn="l" fontAlgn="auto">
                  <a:spcBef>
                    <a:spcPts val="0"/>
                  </a:spcBef>
                  <a:spcAft>
                    <a:spcPts val="1200"/>
                  </a:spcAft>
                  <a:buClr>
                    <a:prstClr val="white"/>
                  </a:buClr>
                  <a:buFont typeface="Courier New" panose="02070309020205020404" pitchFamily="49" charset="0"/>
                  <a:buChar char="o"/>
                </a:pPr>
                <a:r>
                  <a:rPr lang="en-US" b="0" dirty="0">
                    <a:solidFill>
                      <a:schemeClr val="tx1"/>
                    </a:solidFill>
                    <a:latin typeface="Calibri" panose="020F0502020204030204"/>
                  </a:rPr>
                  <a:t>If, in addition, we know that </a:t>
                </a:r>
                <a:r>
                  <a:rPr lang="en-US" i="1" dirty="0">
                    <a:latin typeface="Cambria Math"/>
                  </a:rPr>
                  <a:t/>
                </a:r>
                <a:br>
                  <a:rPr lang="en-US" i="1" dirty="0">
                    <a:latin typeface="Cambria Math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𝚪</m:t>
                        </m:r>
                      </m:e>
                      <m:sub>
                        <m:r>
                          <a:rPr lang="en-US" b="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b="0" dirty="0">
                    <a:solidFill>
                      <a:schemeClr val="tx1"/>
                    </a:solidFill>
                    <a:latin typeface="Calibri" panose="020F0502020204030204"/>
                  </a:rPr>
                  <a:t> is </a:t>
                </a:r>
                <a:r>
                  <a:rPr lang="en-US" b="0" dirty="0" err="1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k</a:t>
                </a:r>
                <a:r>
                  <a:rPr lang="en-US" b="0" baseline="-25000" dirty="0" err="1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1</a:t>
                </a:r>
                <a:r>
                  <a:rPr lang="en-US" b="0" dirty="0">
                    <a:solidFill>
                      <a:schemeClr val="tx1"/>
                    </a:solidFill>
                    <a:latin typeface="Calibri" panose="020F0502020204030204"/>
                  </a:rPr>
                  <a:t> co-sparse, it means that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/>
                      </a:rPr>
                      <m:t> 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𝚪</m:t>
                        </m:r>
                      </m:e>
                      <m:sub>
                        <m:r>
                          <a:rPr lang="en-US" b="0" i="1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b="0" dirty="0">
                    <a:latin typeface="Calibri" panose="020F0502020204030204"/>
                  </a:rPr>
                  <a:t> is </a:t>
                </a:r>
                <a:br>
                  <a:rPr lang="en-US" b="0" dirty="0">
                    <a:latin typeface="Calibri" panose="020F0502020204030204"/>
                  </a:rPr>
                </a:br>
                <a:r>
                  <a:rPr lang="en-US" b="0" dirty="0">
                    <a:latin typeface="Calibri" panose="020F0502020204030204"/>
                  </a:rPr>
                  <a:t>orthogonal to these </a:t>
                </a:r>
                <a:r>
                  <a:rPr lang="en-US" b="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k</a:t>
                </a:r>
                <a:r>
                  <a:rPr lang="en-US" b="0" baseline="-25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1</a:t>
                </a:r>
                <a:r>
                  <a:rPr lang="en-US" b="0" dirty="0">
                    <a:latin typeface="Calibri" panose="020F0502020204030204"/>
                  </a:rPr>
                  <a:t> rows</a:t>
                </a:r>
              </a:p>
              <a:p>
                <a:pPr marL="342900" indent="-342900" algn="l" fontAlgn="auto">
                  <a:spcBef>
                    <a:spcPts val="0"/>
                  </a:spcBef>
                  <a:spcAft>
                    <a:spcPts val="1200"/>
                  </a:spcAft>
                  <a:buClr>
                    <a:prstClr val="white"/>
                  </a:buClr>
                  <a:buFont typeface="Courier New" panose="02070309020205020404" pitchFamily="49" charset="0"/>
                  <a:buChar char="o"/>
                </a:pPr>
                <a:r>
                  <a:rPr lang="en-US" b="0" dirty="0">
                    <a:latin typeface="Calibri" panose="020F0502020204030204"/>
                  </a:rPr>
                  <a:t>Thus, this model is much more </a:t>
                </a:r>
                <a:br>
                  <a:rPr lang="en-US" b="0" dirty="0">
                    <a:latin typeface="Calibri" panose="020F0502020204030204"/>
                  </a:rPr>
                </a:br>
                <a:r>
                  <a:rPr lang="en-US" b="0" dirty="0">
                    <a:latin typeface="Calibri" panose="020F0502020204030204"/>
                  </a:rPr>
                  <a:t>structured, forcing more constraints </a:t>
                </a:r>
                <a:br>
                  <a:rPr lang="en-US" b="0" dirty="0">
                    <a:latin typeface="Calibri" panose="020F0502020204030204"/>
                  </a:rPr>
                </a:br>
                <a:r>
                  <a:rPr lang="en-US" b="0" dirty="0">
                    <a:latin typeface="Calibri" panose="020F0502020204030204"/>
                  </a:rPr>
                  <a:t>on the signals generated from it</a:t>
                </a:r>
                <a:endParaRPr lang="en-US" b="0" dirty="0">
                  <a:solidFill>
                    <a:schemeClr val="tx1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44" y="1263773"/>
                <a:ext cx="8751121" cy="4616648"/>
              </a:xfrm>
              <a:prstGeom prst="rect">
                <a:avLst/>
              </a:prstGeom>
              <a:blipFill rotWithShape="1">
                <a:blip r:embed="rId2"/>
                <a:stretch>
                  <a:fillRect l="-905" t="-1055" b="-19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7113588" y="6238875"/>
            <a:ext cx="1905000" cy="457200"/>
          </a:xfrm>
          <a:noFill/>
        </p:spPr>
        <p:txBody>
          <a:bodyPr anchor="t" anchorCtr="0"/>
          <a:lstStyle/>
          <a:p>
            <a:pPr algn="r"/>
            <a:r>
              <a:rPr lang="en-US" b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53</a:t>
            </a:r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4160067" y="1852868"/>
            <a:ext cx="4993180" cy="1994033"/>
            <a:chOff x="4357019" y="2432260"/>
            <a:chExt cx="4993180" cy="1994033"/>
          </a:xfrm>
        </p:grpSpPr>
        <p:sp>
          <p:nvSpPr>
            <p:cNvPr id="4" name="Rectangle 3"/>
            <p:cNvSpPr/>
            <p:nvPr/>
          </p:nvSpPr>
          <p:spPr>
            <a:xfrm>
              <a:off x="4998784" y="2432260"/>
              <a:ext cx="1511167" cy="118390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latin typeface="Cambria Math" panose="02040503050406030204" pitchFamily="18" charset="0"/>
                  <a:ea typeface="Cambria Math" panose="02040503050406030204" pitchFamily="18" charset="0"/>
                </a:rPr>
                <a:t>D</a:t>
              </a:r>
              <a:r>
                <a:rPr lang="en-US" baseline="-25000" dirty="0" err="1">
                  <a:latin typeface="Cambria Math" panose="02040503050406030204" pitchFamily="18" charset="0"/>
                  <a:ea typeface="Cambria Math" panose="02040503050406030204" pitchFamily="18" charset="0"/>
                </a:rPr>
                <a:t>1</a:t>
              </a:r>
              <a:endParaRPr lang="en-US" baseline="-250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6580874" y="2432260"/>
              <a:ext cx="1994033" cy="163629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latin typeface="Cambria Math" panose="02040503050406030204" pitchFamily="18" charset="0"/>
                  <a:ea typeface="Cambria Math" panose="02040503050406030204" pitchFamily="18" charset="0"/>
                </a:rPr>
                <a:t>D</a:t>
              </a:r>
              <a:r>
                <a:rPr lang="en-US" b="0" baseline="-25000" dirty="0" err="1">
                  <a:latin typeface="Cambria Math" panose="02040503050406030204" pitchFamily="18" charset="0"/>
                  <a:ea typeface="Cambria Math" panose="02040503050406030204" pitchFamily="18" charset="0"/>
                </a:rPr>
                <a:t>2</a:t>
              </a:r>
              <a:endParaRPr lang="en-US" b="0" baseline="-250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4507688" y="2432260"/>
              <a:ext cx="97200" cy="118390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4569332" y="2636885"/>
              <a:ext cx="44755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=</a:t>
              </a:r>
            </a:p>
          </p:txBody>
        </p:sp>
        <p:sp>
          <p:nvSpPr>
            <p:cNvPr id="10" name="Rectangle 9"/>
            <p:cNvSpPr/>
            <p:nvPr/>
          </p:nvSpPr>
          <p:spPr>
            <a:xfrm rot="10800000">
              <a:off x="8661764" y="2432260"/>
              <a:ext cx="95453" cy="199403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Rectangle 10"/>
                <p:cNvSpPr/>
                <p:nvPr/>
              </p:nvSpPr>
              <p:spPr>
                <a:xfrm>
                  <a:off x="8804922" y="3946484"/>
                  <a:ext cx="545277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𝚪</m:t>
                            </m:r>
                          </m:e>
                          <m:sub>
                            <m:r>
                              <a:rPr lang="en-US" b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" name="Rectangle 1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04922" y="3946484"/>
                  <a:ext cx="545277" cy="461665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 l="-2222" b="-131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Rectangle 11"/>
                <p:cNvSpPr/>
                <p:nvPr/>
              </p:nvSpPr>
              <p:spPr>
                <a:xfrm>
                  <a:off x="4357019" y="3563458"/>
                  <a:ext cx="452368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>
                            <a:latin typeface="Cambria Math" panose="02040503050406030204" pitchFamily="18" charset="0"/>
                          </a:rPr>
                          <m:t>𝐗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" name="Rectangle 1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57019" y="3563458"/>
                  <a:ext cx="452368" cy="461665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 l="-1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8" name="Group 37"/>
          <p:cNvGrpSpPr/>
          <p:nvPr/>
        </p:nvGrpSpPr>
        <p:grpSpPr>
          <a:xfrm>
            <a:off x="6383922" y="1843350"/>
            <a:ext cx="2761402" cy="1645814"/>
            <a:chOff x="6383922" y="1843350"/>
            <a:chExt cx="2761402" cy="1645814"/>
          </a:xfrm>
        </p:grpSpPr>
        <p:grpSp>
          <p:nvGrpSpPr>
            <p:cNvPr id="17" name="Group 16"/>
            <p:cNvGrpSpPr/>
            <p:nvPr/>
          </p:nvGrpSpPr>
          <p:grpSpPr>
            <a:xfrm>
              <a:off x="6383922" y="1852867"/>
              <a:ext cx="2178090" cy="1636297"/>
              <a:chOff x="6580874" y="2432259"/>
              <a:chExt cx="2178090" cy="1636297"/>
            </a:xfrm>
          </p:grpSpPr>
          <p:sp>
            <p:nvSpPr>
              <p:cNvPr id="15" name="Rectangle 14"/>
              <p:cNvSpPr/>
              <p:nvPr/>
            </p:nvSpPr>
            <p:spPr>
              <a:xfrm>
                <a:off x="8661764" y="2432259"/>
                <a:ext cx="97200" cy="699501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6580874" y="2432260"/>
                <a:ext cx="700689" cy="1636296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0" name="Right Brace 19"/>
            <p:cNvSpPr/>
            <p:nvPr/>
          </p:nvSpPr>
          <p:spPr>
            <a:xfrm>
              <a:off x="8636178" y="1843350"/>
              <a:ext cx="95883" cy="709018"/>
            </a:xfrm>
            <a:prstGeom prst="rightBrace">
              <a:avLst>
                <a:gd name="adj1" fmla="val 43139"/>
                <a:gd name="adj2" fmla="val 50000"/>
              </a:avLst>
            </a:prstGeom>
            <a:ln w="19050">
              <a:solidFill>
                <a:schemeClr val="tx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8713796" y="1934901"/>
              <a:ext cx="431528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 fontAlgn="auto">
                <a:spcBef>
                  <a:spcPts val="0"/>
                </a:spcBef>
                <a:spcAft>
                  <a:spcPts val="1000"/>
                </a:spcAft>
                <a:buClr>
                  <a:prstClr val="white"/>
                </a:buClr>
              </a:pPr>
              <a:r>
                <a:rPr lang="en-US" b="0" dirty="0" err="1">
                  <a:latin typeface="Cambria Math" panose="02040503050406030204" pitchFamily="18" charset="0"/>
                  <a:ea typeface="Cambria Math" panose="02040503050406030204" pitchFamily="18" charset="0"/>
                </a:rPr>
                <a:t>s</a:t>
              </a:r>
              <a:r>
                <a:rPr lang="en-US" b="0" baseline="-25000" dirty="0" err="1">
                  <a:latin typeface="Cambria Math" panose="02040503050406030204" pitchFamily="18" charset="0"/>
                  <a:ea typeface="Cambria Math" panose="02040503050406030204" pitchFamily="18" charset="0"/>
                </a:rPr>
                <a:t>2</a:t>
              </a:r>
              <a:endParaRPr lang="en-US" b="0" dirty="0">
                <a:latin typeface="Calibri" panose="020F0502020204030204"/>
              </a:endParaRP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5697934" y="3400474"/>
            <a:ext cx="3420661" cy="2489784"/>
            <a:chOff x="10259569" y="2591342"/>
            <a:chExt cx="3420661" cy="2489784"/>
          </a:xfrm>
        </p:grpSpPr>
        <p:sp>
          <p:nvSpPr>
            <p:cNvPr id="22" name="Rectangle 21"/>
            <p:cNvSpPr/>
            <p:nvPr/>
          </p:nvSpPr>
          <p:spPr>
            <a:xfrm>
              <a:off x="10461931" y="3083290"/>
              <a:ext cx="97200" cy="16362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3" name="Group 22"/>
            <p:cNvGrpSpPr/>
            <p:nvPr/>
          </p:nvGrpSpPr>
          <p:grpSpPr>
            <a:xfrm>
              <a:off x="10259569" y="2591342"/>
              <a:ext cx="3420661" cy="2489784"/>
              <a:chOff x="5893580" y="1936509"/>
              <a:chExt cx="3420661" cy="2489784"/>
            </a:xfrm>
          </p:grpSpPr>
          <p:sp>
            <p:nvSpPr>
              <p:cNvPr id="25" name="Rectangle 24"/>
              <p:cNvSpPr/>
              <p:nvPr/>
            </p:nvSpPr>
            <p:spPr>
              <a:xfrm>
                <a:off x="6580874" y="2432260"/>
                <a:ext cx="1994033" cy="1636296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D</a:t>
                </a:r>
                <a:r>
                  <a:rPr lang="en-US" b="0" baseline="-25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2</a:t>
                </a:r>
                <a:endParaRPr lang="en-US" b="0" baseline="-25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6162660" y="2899422"/>
                <a:ext cx="44755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600" dirty="0"/>
                  <a:t>=</a:t>
                </a:r>
              </a:p>
            </p:txBody>
          </p:sp>
          <p:sp>
            <p:nvSpPr>
              <p:cNvPr id="28" name="Rectangle 27"/>
              <p:cNvSpPr/>
              <p:nvPr/>
            </p:nvSpPr>
            <p:spPr>
              <a:xfrm rot="10800000">
                <a:off x="8661764" y="2432260"/>
                <a:ext cx="95453" cy="1994033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Rectangle 28"/>
                  <p:cNvSpPr/>
                  <p:nvPr/>
                </p:nvSpPr>
                <p:spPr>
                  <a:xfrm>
                    <a:off x="8768964" y="3955414"/>
                    <a:ext cx="545277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𝚪</m:t>
                              </m:r>
                            </m:e>
                            <m:sub>
                              <m:r>
                                <a:rPr lang="en-US" b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9" name="Rectangle 28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768964" y="3955414"/>
                    <a:ext cx="545277" cy="461665"/>
                  </a:xfrm>
                  <a:prstGeom prst="rect">
                    <a:avLst/>
                  </a:prstGeom>
                  <a:blipFill rotWithShape="1">
                    <a:blip r:embed="rId5"/>
                    <a:stretch>
                      <a:fillRect l="-1111" b="-131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Rectangle 31"/>
                  <p:cNvSpPr/>
                  <p:nvPr/>
                </p:nvSpPr>
                <p:spPr>
                  <a:xfrm>
                    <a:off x="5893580" y="1936509"/>
                    <a:ext cx="538160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𝚪</m:t>
                              </m:r>
                            </m:e>
                            <m:sub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2" name="Rectangle 3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93580" y="1936509"/>
                    <a:ext cx="538160" cy="461665"/>
                  </a:xfrm>
                  <a:prstGeom prst="rect">
                    <a:avLst/>
                  </a:prstGeom>
                  <a:blipFill rotWithShape="1">
                    <a:blip r:embed="rId6"/>
                    <a:stretch>
                      <a:fillRect l="-2273" b="-131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39" name="Group 38"/>
          <p:cNvGrpSpPr/>
          <p:nvPr/>
        </p:nvGrpSpPr>
        <p:grpSpPr>
          <a:xfrm>
            <a:off x="5342737" y="5009718"/>
            <a:ext cx="1741875" cy="527790"/>
            <a:chOff x="5342737" y="5009718"/>
            <a:chExt cx="1741875" cy="527790"/>
          </a:xfrm>
        </p:grpSpPr>
        <p:sp>
          <p:nvSpPr>
            <p:cNvPr id="34" name="Rectangle 33"/>
            <p:cNvSpPr/>
            <p:nvPr/>
          </p:nvSpPr>
          <p:spPr>
            <a:xfrm>
              <a:off x="5902043" y="5009718"/>
              <a:ext cx="95453" cy="527790"/>
            </a:xfrm>
            <a:prstGeom prst="rect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FF"/>
                </a:solidFill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6385228" y="5009718"/>
              <a:ext cx="699384" cy="527790"/>
            </a:xfrm>
            <a:prstGeom prst="rect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ight Brace 35"/>
            <p:cNvSpPr/>
            <p:nvPr/>
          </p:nvSpPr>
          <p:spPr>
            <a:xfrm flipH="1">
              <a:off x="5754218" y="5027927"/>
              <a:ext cx="95883" cy="509581"/>
            </a:xfrm>
            <a:prstGeom prst="rightBrace">
              <a:avLst>
                <a:gd name="adj1" fmla="val 43139"/>
                <a:gd name="adj2" fmla="val 50000"/>
              </a:avLst>
            </a:prstGeom>
            <a:ln w="19050">
              <a:solidFill>
                <a:schemeClr val="tx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5342737" y="5042780"/>
              <a:ext cx="46038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 fontAlgn="auto">
                <a:spcBef>
                  <a:spcPts val="0"/>
                </a:spcBef>
                <a:spcAft>
                  <a:spcPts val="1000"/>
                </a:spcAft>
                <a:buClr>
                  <a:prstClr val="white"/>
                </a:buClr>
              </a:pPr>
              <a:r>
                <a:rPr lang="en-US" b="0" dirty="0" err="1">
                  <a:latin typeface="Cambria Math" panose="02040503050406030204" pitchFamily="18" charset="0"/>
                  <a:ea typeface="Cambria Math" panose="02040503050406030204" pitchFamily="18" charset="0"/>
                </a:rPr>
                <a:t>k</a:t>
              </a:r>
              <a:r>
                <a:rPr lang="en-US" b="0" baseline="-25000" dirty="0" err="1">
                  <a:latin typeface="Cambria Math" panose="02040503050406030204" pitchFamily="18" charset="0"/>
                  <a:ea typeface="Cambria Math" panose="02040503050406030204" pitchFamily="18" charset="0"/>
                </a:rPr>
                <a:t>1</a:t>
              </a:r>
              <a:endParaRPr lang="en-US" b="0" dirty="0">
                <a:latin typeface="Calibri" panose="020F0502020204030204"/>
              </a:endParaRPr>
            </a:p>
          </p:txBody>
        </p:sp>
      </p:grpSp>
      <p:sp>
        <p:nvSpPr>
          <p:cNvPr id="40" name="Rectangle 39"/>
          <p:cNvSpPr/>
          <p:nvPr/>
        </p:nvSpPr>
        <p:spPr>
          <a:xfrm>
            <a:off x="7084611" y="5008966"/>
            <a:ext cx="1293344" cy="532518"/>
          </a:xfrm>
          <a:prstGeom prst="rect">
            <a:avLst/>
          </a:prstGeom>
          <a:solidFill>
            <a:srgbClr val="0000FF">
              <a:alpha val="54118"/>
            </a:srgbClr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254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40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/>
            <a:r>
              <a:rPr lang="en-US" dirty="0"/>
              <a:t>ML-CSC: Pursuit</a:t>
            </a:r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36744" y="1263773"/>
                <a:ext cx="9107256" cy="4900188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marL="342900" indent="-342900" algn="l" fontAlgn="auto">
                  <a:spcBef>
                    <a:spcPts val="0"/>
                  </a:spcBef>
                  <a:spcAft>
                    <a:spcPts val="0"/>
                  </a:spcAft>
                  <a:buClr>
                    <a:prstClr val="white"/>
                  </a:buClr>
                  <a:buFont typeface="Courier New" panose="02070309020205020404" pitchFamily="49" charset="0"/>
                  <a:buChar char="o"/>
                </a:pPr>
                <a:r>
                  <a:rPr lang="en-US" b="0" dirty="0">
                    <a:solidFill>
                      <a:srgbClr val="FFC000"/>
                    </a:solidFill>
                    <a:latin typeface="Calibri" panose="020F0502020204030204"/>
                  </a:rPr>
                  <a:t>Deep–Coding Problem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solidFill>
                              <a:srgbClr val="FFC000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𝐃𝐂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FFC000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𝐏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λ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b="0" dirty="0">
                    <a:solidFill>
                      <a:prstClr val="white"/>
                    </a:solidFill>
                    <a:latin typeface="Calibri" panose="020F0502020204030204"/>
                  </a:rPr>
                  <a:t> (dictionaries are known):</a:t>
                </a:r>
              </a:p>
              <a:p>
                <a:pPr algn="l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b="0" dirty="0">
                    <a:solidFill>
                      <a:prstClr val="white"/>
                    </a:solidFill>
                    <a:latin typeface="Calibri" panose="020F0502020204030204"/>
                  </a:rPr>
                  <a:t>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smtClean="0">
                        <a:solidFill>
                          <a:prstClr val="white"/>
                        </a:solidFill>
                        <a:latin typeface="Cambria Math"/>
                      </a:rPr>
                      <m:t>Find</m:t>
                    </m:r>
                    <m:r>
                      <a:rPr lang="en-US" b="0" i="1" smtClean="0">
                        <a:solidFill>
                          <a:prstClr val="white"/>
                        </a:solidFill>
                        <a:latin typeface="Cambria Math"/>
                      </a:rPr>
                      <m:t>   </m:t>
                    </m:r>
                    <m:sSubSup>
                      <m:sSubSupPr>
                        <m:ctrlPr>
                          <a:rPr lang="en-US" b="0" i="1">
                            <a:solidFill>
                              <a:prstClr val="white"/>
                            </a:solidFill>
                            <a:latin typeface="Cambria Math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b="0" i="1">
                                <a:solidFill>
                                  <a:prstClr val="white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>
                                    <a:solidFill>
                                      <a:prstClr val="white"/>
                                    </a:solidFill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>
                                    <a:solidFill>
                                      <a:prstClr val="white"/>
                                    </a:solidFill>
                                    <a:latin typeface="Cambria Math" panose="02040503050406030204" pitchFamily="18" charset="0"/>
                                  </a:rPr>
                                  <m:t>𝚪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b="0">
                                    <a:solidFill>
                                      <a:prstClr val="white"/>
                                    </a:solidFill>
                                    <a:latin typeface="Cambria Math"/>
                                  </a:rPr>
                                  <m:t>j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m:rPr>
                            <m:sty m:val="p"/>
                          </m:rPr>
                          <a:rPr lang="en-US" b="0">
                            <a:solidFill>
                              <a:prstClr val="white"/>
                            </a:solidFill>
                            <a:latin typeface="Cambria Math"/>
                          </a:rPr>
                          <m:t>j</m:t>
                        </m:r>
                        <m:r>
                          <a:rPr lang="en-US" b="0" i="1">
                            <a:solidFill>
                              <a:prstClr val="white"/>
                            </a:solidFill>
                            <a:latin typeface="Cambria Math"/>
                          </a:rPr>
                          <m:t>=</m:t>
                        </m:r>
                        <m:r>
                          <a:rPr lang="en-US" b="0" i="1">
                            <a:solidFill>
                              <a:prstClr val="white"/>
                            </a:solidFill>
                            <a:latin typeface="Cambria Math"/>
                          </a:rPr>
                          <m:t>1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b="0">
                            <a:solidFill>
                              <a:prstClr val="white"/>
                            </a:solidFill>
                            <a:latin typeface="Cambria Math"/>
                          </a:rPr>
                          <m:t>K</m:t>
                        </m:r>
                      </m:sup>
                    </m:sSubSup>
                    <m:r>
                      <a:rPr lang="en-US" b="0" i="1" smtClean="0">
                        <a:solidFill>
                          <a:prstClr val="white"/>
                        </a:solidFill>
                        <a:latin typeface="Cambria Math"/>
                      </a:rPr>
                      <m:t>    </m:t>
                    </m:r>
                    <m:r>
                      <a:rPr lang="en-US" b="0" i="1" smtClean="0">
                        <a:solidFill>
                          <a:prstClr val="white"/>
                        </a:solidFill>
                        <a:latin typeface="Cambria Math"/>
                      </a:rPr>
                      <m:t>𝑠</m:t>
                    </m:r>
                    <m:r>
                      <a:rPr lang="en-US" b="0" i="1" smtClean="0">
                        <a:solidFill>
                          <a:prstClr val="white"/>
                        </a:solidFill>
                        <a:latin typeface="Cambria Math"/>
                      </a:rPr>
                      <m:t>.</m:t>
                    </m:r>
                    <m:r>
                      <a:rPr lang="en-US" b="0" i="1" smtClean="0">
                        <a:solidFill>
                          <a:prstClr val="white"/>
                        </a:solidFill>
                        <a:latin typeface="Cambria Math"/>
                      </a:rPr>
                      <m:t>𝑡</m:t>
                    </m:r>
                    <m:r>
                      <a:rPr lang="en-US" b="0" i="1" smtClean="0">
                        <a:solidFill>
                          <a:prstClr val="white"/>
                        </a:solidFill>
                        <a:latin typeface="Cambria Math"/>
                      </a:rPr>
                      <m:t>.   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solidFill>
                              <a:prstClr val="white"/>
                            </a:solidFill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>
                                <a:solidFill>
                                  <a:prstClr val="white"/>
                                </a:solidFill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r>
                                <a:rPr lang="en-US">
                                  <a:solidFill>
                                    <a:prstClr val="white"/>
                                  </a:solidFill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  <m:r>
                                <a:rPr lang="en-US" b="0">
                                  <a:solidFill>
                                    <a:prstClr val="white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prstClr val="white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>
                                      <a:solidFill>
                                        <a:prstClr val="white"/>
                                      </a:solidFill>
                                      <a:latin typeface="Cambria Math" panose="02040503050406030204" pitchFamily="18" charset="0"/>
                                    </a:rPr>
                                    <m:t>𝐃</m:t>
                                  </m:r>
                                </m:e>
                                <m:sub>
                                  <m:r>
                                    <a:rPr lang="en-US" b="0">
                                      <a:solidFill>
                                        <a:prstClr val="white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b="0" i="1">
                                      <a:solidFill>
                                        <a:prstClr val="white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>
                                      <a:solidFill>
                                        <a:prstClr val="white"/>
                                      </a:solidFill>
                                      <a:latin typeface="Cambria Math" panose="02040503050406030204" pitchFamily="18" charset="0"/>
                                    </a:rPr>
                                    <m:t>𝚪</m:t>
                                  </m:r>
                                </m:e>
                                <m:sub>
                                  <m:r>
                                    <a:rPr lang="en-US" b="0">
                                      <a:solidFill>
                                        <a:prstClr val="white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Sup>
                                <m:sSubSupPr>
                                  <m:ctrlPr>
                                    <a:rPr lang="en-US" b="0" i="1">
                                      <a:solidFill>
                                        <a:prstClr val="white"/>
                                      </a:solidFill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b="0" i="1">
                                          <a:solidFill>
                                            <a:prstClr val="white"/>
                                          </a:solidFill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>
                                              <a:solidFill>
                                                <a:prstClr val="white"/>
                                              </a:solidFill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>
                                              <a:solidFill>
                                                <a:prstClr val="white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𝚪</m:t>
                                          </m:r>
                                        </m:e>
                                        <m:sub>
                                          <m:r>
                                            <a:rPr lang="en-US" b="0">
                                              <a:solidFill>
                                                <a:prstClr val="white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b>
                                  <m:r>
                                    <a:rPr lang="en-US" b="0">
                                      <a:solidFill>
                                        <a:prstClr val="white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b="0">
                                      <a:solidFill>
                                        <a:prstClr val="white"/>
                                      </a:solidFill>
                                      <a:latin typeface="Cambria Math" panose="02040503050406030204" pitchFamily="18" charset="0"/>
                                    </a:rPr>
                                    <m:t>,∞</m:t>
                                  </m:r>
                                </m:sub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b="0">
                                      <a:solidFill>
                                        <a:prstClr val="white"/>
                                      </a:solidFill>
                                      <a:latin typeface="Cambria Math" panose="02040503050406030204" pitchFamily="18" charset="0"/>
                                    </a:rPr>
                                    <m:t>s</m:t>
                                  </m:r>
                                </m:sup>
                              </m:sSubSup>
                              <m:r>
                                <a:rPr lang="en-US" b="0">
                                  <a:solidFill>
                                    <a:prstClr val="white"/>
                                  </a:solidFill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sSub>
                                <m:sSubPr>
                                  <m:ctrlPr>
                                    <a:rPr lang="en-US" b="0" i="1">
                                      <a:solidFill>
                                        <a:prstClr val="white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>
                                      <a:solidFill>
                                        <a:prstClr val="white"/>
                                      </a:solidFill>
                                      <a:latin typeface="Cambria Math" panose="02040503050406030204" pitchFamily="18" charset="0"/>
                                    </a:rPr>
                                    <m:t>λ</m:t>
                                  </m:r>
                                </m:e>
                                <m:sub>
                                  <m:r>
                                    <a:rPr lang="en-US" b="0">
                                      <a:solidFill>
                                        <a:prstClr val="white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prstClr val="white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>
                                      <a:solidFill>
                                        <a:prstClr val="white"/>
                                      </a:solidFill>
                                      <a:latin typeface="Cambria Math" panose="02040503050406030204" pitchFamily="18" charset="0"/>
                                    </a:rPr>
                                    <m:t>𝚪</m:t>
                                  </m:r>
                                </m:e>
                                <m:sub>
                                  <m:r>
                                    <a:rPr lang="en-US" b="0" i="1">
                                      <a:solidFill>
                                        <a:prstClr val="white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>
                                  <a:solidFill>
                                    <a:prstClr val="white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prstClr val="white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>
                                      <a:solidFill>
                                        <a:prstClr val="white"/>
                                      </a:solidFill>
                                      <a:latin typeface="Cambria Math" panose="02040503050406030204" pitchFamily="18" charset="0"/>
                                    </a:rPr>
                                    <m:t>𝐃</m:t>
                                  </m:r>
                                </m:e>
                                <m:sub>
                                  <m:r>
                                    <a:rPr lang="en-US" b="0">
                                      <a:solidFill>
                                        <a:prstClr val="white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b="0" i="1">
                                      <a:solidFill>
                                        <a:prstClr val="white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>
                                      <a:solidFill>
                                        <a:prstClr val="white"/>
                                      </a:solidFill>
                                      <a:latin typeface="Cambria Math" panose="02040503050406030204" pitchFamily="18" charset="0"/>
                                    </a:rPr>
                                    <m:t>𝚪</m:t>
                                  </m:r>
                                </m:e>
                                <m:sub>
                                  <m:r>
                                    <a:rPr lang="en-US" b="0">
                                      <a:solidFill>
                                        <a:prstClr val="white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sSubSup>
                                <m:sSubSupPr>
                                  <m:ctrlPr>
                                    <a:rPr lang="en-US" b="0" i="1">
                                      <a:solidFill>
                                        <a:prstClr val="white"/>
                                      </a:solidFill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b="0" i="1">
                                          <a:solidFill>
                                            <a:prstClr val="white"/>
                                          </a:solidFill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>
                                              <a:solidFill>
                                                <a:prstClr val="white"/>
                                              </a:solidFill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>
                                              <a:solidFill>
                                                <a:prstClr val="white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𝚪</m:t>
                                          </m:r>
                                        </m:e>
                                        <m:sub>
                                          <m:r>
                                            <a:rPr lang="en-US" b="0">
                                              <a:solidFill>
                                                <a:prstClr val="white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b>
                                  <m:r>
                                    <a:rPr lang="en-US" b="0">
                                      <a:solidFill>
                                        <a:prstClr val="white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b="0">
                                      <a:solidFill>
                                        <a:prstClr val="white"/>
                                      </a:solidFill>
                                      <a:latin typeface="Cambria Math" panose="02040503050406030204" pitchFamily="18" charset="0"/>
                                    </a:rPr>
                                    <m:t>,∞</m:t>
                                  </m:r>
                                </m:sub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b="0">
                                      <a:solidFill>
                                        <a:prstClr val="white"/>
                                      </a:solidFill>
                                      <a:latin typeface="Cambria Math" panose="02040503050406030204" pitchFamily="18" charset="0"/>
                                    </a:rPr>
                                    <m:t>s</m:t>
                                  </m:r>
                                </m:sup>
                              </m:sSubSup>
                              <m:r>
                                <a:rPr lang="en-US" b="0">
                                  <a:solidFill>
                                    <a:prstClr val="white"/>
                                  </a:solidFill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sSub>
                                <m:sSubPr>
                                  <m:ctrlPr>
                                    <a:rPr lang="en-US" b="0" i="1">
                                      <a:solidFill>
                                        <a:prstClr val="white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>
                                      <a:solidFill>
                                        <a:prstClr val="white"/>
                                      </a:solidFill>
                                      <a:latin typeface="Cambria Math" panose="02040503050406030204" pitchFamily="18" charset="0"/>
                                    </a:rPr>
                                    <m:t>λ</m:t>
                                  </m:r>
                                </m:e>
                                <m:sub>
                                  <m:r>
                                    <a:rPr lang="en-US" b="0">
                                      <a:solidFill>
                                        <a:prstClr val="white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b="0" i="1">
                                  <a:solidFill>
                                    <a:prstClr val="white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b="0" i="1">
                                  <a:solidFill>
                                    <a:prstClr val="white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prstClr val="white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>
                                      <a:solidFill>
                                        <a:prstClr val="white"/>
                                      </a:solidFill>
                                      <a:latin typeface="Cambria Math" panose="02040503050406030204" pitchFamily="18" charset="0"/>
                                    </a:rPr>
                                    <m:t>𝚪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b="0">
                                      <a:solidFill>
                                        <a:prstClr val="white"/>
                                      </a:solidFill>
                                      <a:latin typeface="Cambria Math" panose="02040503050406030204" pitchFamily="18" charset="0"/>
                                    </a:rPr>
                                    <m:t>K</m:t>
                                  </m:r>
                                  <m:r>
                                    <a:rPr lang="en-US" b="0">
                                      <a:solidFill>
                                        <a:prstClr val="white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>
                                      <a:solidFill>
                                        <a:prstClr val="white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>
                                  <a:solidFill>
                                    <a:prstClr val="white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prstClr val="white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>
                                      <a:solidFill>
                                        <a:prstClr val="white"/>
                                      </a:solidFill>
                                      <a:latin typeface="Cambria Math" panose="02040503050406030204" pitchFamily="18" charset="0"/>
                                    </a:rPr>
                                    <m:t>𝐃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b="0">
                                      <a:solidFill>
                                        <a:prstClr val="white"/>
                                      </a:solidFill>
                                      <a:latin typeface="Cambria Math" panose="02040503050406030204" pitchFamily="18" charset="0"/>
                                    </a:rPr>
                                    <m:t>K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b="0" i="1">
                                      <a:solidFill>
                                        <a:prstClr val="white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>
                                      <a:solidFill>
                                        <a:prstClr val="white"/>
                                      </a:solidFill>
                                      <a:latin typeface="Cambria Math" panose="02040503050406030204" pitchFamily="18" charset="0"/>
                                    </a:rPr>
                                    <m:t>𝚪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b="0">
                                      <a:solidFill>
                                        <a:prstClr val="white"/>
                                      </a:solidFill>
                                      <a:latin typeface="Cambria Math" panose="02040503050406030204" pitchFamily="18" charset="0"/>
                                    </a:rPr>
                                    <m:t>K</m:t>
                                  </m:r>
                                </m:sub>
                              </m:sSub>
                            </m:e>
                            <m:e>
                              <m:sSubSup>
                                <m:sSubSupPr>
                                  <m:ctrlPr>
                                    <a:rPr lang="en-US" b="0" i="1">
                                      <a:solidFill>
                                        <a:prstClr val="white"/>
                                      </a:solidFill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b="0" i="1">
                                          <a:solidFill>
                                            <a:prstClr val="white"/>
                                          </a:solidFill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>
                                              <a:solidFill>
                                                <a:prstClr val="white"/>
                                              </a:solidFill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>
                                              <a:solidFill>
                                                <a:prstClr val="white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𝚪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b="0">
                                              <a:solidFill>
                                                <a:prstClr val="white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K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b>
                                  <m:r>
                                    <a:rPr lang="en-US" b="0">
                                      <a:solidFill>
                                        <a:prstClr val="white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b="0">
                                      <a:solidFill>
                                        <a:prstClr val="white"/>
                                      </a:solidFill>
                                      <a:latin typeface="Cambria Math" panose="02040503050406030204" pitchFamily="18" charset="0"/>
                                    </a:rPr>
                                    <m:t>,∞</m:t>
                                  </m:r>
                                </m:sub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b="0">
                                      <a:solidFill>
                                        <a:prstClr val="white"/>
                                      </a:solidFill>
                                      <a:latin typeface="Cambria Math" panose="02040503050406030204" pitchFamily="18" charset="0"/>
                                    </a:rPr>
                                    <m:t>s</m:t>
                                  </m:r>
                                </m:sup>
                              </m:sSubSup>
                              <m:r>
                                <a:rPr lang="en-US" b="0">
                                  <a:solidFill>
                                    <a:prstClr val="white"/>
                                  </a:solidFill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sSub>
                                <m:sSubPr>
                                  <m:ctrlPr>
                                    <a:rPr lang="en-US" b="0" i="1">
                                      <a:solidFill>
                                        <a:prstClr val="white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>
                                      <a:solidFill>
                                        <a:prstClr val="white"/>
                                      </a:solidFill>
                                      <a:latin typeface="Cambria Math" panose="02040503050406030204" pitchFamily="18" charset="0"/>
                                    </a:rPr>
                                    <m:t>λ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b="0">
                                      <a:solidFill>
                                        <a:prstClr val="white"/>
                                      </a:solidFill>
                                      <a:latin typeface="Cambria Math" panose="02040503050406030204" pitchFamily="18" charset="0"/>
                                    </a:rPr>
                                    <m:t>K</m:t>
                                  </m:r>
                                </m:sub>
                              </m:sSub>
                            </m:e>
                          </m:mr>
                        </m:m>
                        <m:r>
                          <m:rPr>
                            <m:nor/>
                          </m:rPr>
                          <a:rPr lang="en-US" b="0" dirty="0">
                            <a:solidFill>
                              <a:prstClr val="white"/>
                            </a:solidFill>
                            <a:latin typeface="Calibri" panose="020F0502020204030204"/>
                          </a:rPr>
                          <m:t>  </m:t>
                        </m:r>
                      </m:e>
                    </m:d>
                  </m:oMath>
                </a14:m>
                <a:endParaRPr lang="en-US" b="0" dirty="0">
                  <a:solidFill>
                    <a:prstClr val="white"/>
                  </a:solidFill>
                  <a:latin typeface="Calibri" panose="020F0502020204030204"/>
                </a:endParaRPr>
              </a:p>
              <a:p>
                <a:pPr algn="l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b="0" dirty="0">
                  <a:solidFill>
                    <a:prstClr val="white"/>
                  </a:solidFill>
                  <a:latin typeface="Calibri" panose="020F0502020204030204"/>
                </a:endParaRPr>
              </a:p>
              <a:p>
                <a:pPr marL="342900" indent="-342900" algn="l" fontAlgn="auto">
                  <a:spcBef>
                    <a:spcPts val="0"/>
                  </a:spcBef>
                  <a:spcAft>
                    <a:spcPts val="0"/>
                  </a:spcAft>
                  <a:buFont typeface="Courier New" panose="02070309020205020404" pitchFamily="49" charset="0"/>
                  <a:buChar char="o"/>
                </a:pPr>
                <a:r>
                  <a:rPr lang="en-US" b="0" dirty="0">
                    <a:solidFill>
                      <a:prstClr val="white"/>
                    </a:solidFill>
                    <a:latin typeface="Calibri" panose="020F0502020204030204"/>
                  </a:rPr>
                  <a:t>Or, more realistically for noisy signals, </a:t>
                </a:r>
              </a:p>
              <a:p>
                <a:pPr algn="l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b="0" dirty="0">
                    <a:solidFill>
                      <a:prstClr val="white"/>
                    </a:solidFill>
                    <a:latin typeface="Calibri" panose="020F0502020204030204"/>
                  </a:rPr>
                  <a:t>    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>
                        <a:solidFill>
                          <a:prstClr val="white"/>
                        </a:solidFill>
                        <a:latin typeface="Cambria Math"/>
                      </a:rPr>
                      <m:t>Find</m:t>
                    </m:r>
                    <m:r>
                      <a:rPr lang="en-US" b="0" i="1">
                        <a:solidFill>
                          <a:prstClr val="white"/>
                        </a:solidFill>
                        <a:latin typeface="Cambria Math"/>
                      </a:rPr>
                      <m:t>   </m:t>
                    </m:r>
                    <m:sSubSup>
                      <m:sSubSupPr>
                        <m:ctrlPr>
                          <a:rPr lang="en-US" b="0" i="1">
                            <a:solidFill>
                              <a:prstClr val="white"/>
                            </a:solidFill>
                            <a:latin typeface="Cambria Math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b="0" i="1">
                                <a:solidFill>
                                  <a:prstClr val="white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>
                                    <a:solidFill>
                                      <a:prstClr val="white"/>
                                    </a:solidFill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>
                                    <a:solidFill>
                                      <a:prstClr val="white"/>
                                    </a:solidFill>
                                    <a:latin typeface="Cambria Math" panose="02040503050406030204" pitchFamily="18" charset="0"/>
                                  </a:rPr>
                                  <m:t>𝚪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b="0">
                                    <a:solidFill>
                                      <a:prstClr val="white"/>
                                    </a:solidFill>
                                    <a:latin typeface="Cambria Math"/>
                                  </a:rPr>
                                  <m:t>j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m:rPr>
                            <m:sty m:val="p"/>
                          </m:rPr>
                          <a:rPr lang="en-US" b="0">
                            <a:solidFill>
                              <a:prstClr val="white"/>
                            </a:solidFill>
                            <a:latin typeface="Cambria Math"/>
                          </a:rPr>
                          <m:t>j</m:t>
                        </m:r>
                        <m:r>
                          <a:rPr lang="en-US" b="0" i="1">
                            <a:solidFill>
                              <a:prstClr val="white"/>
                            </a:solidFill>
                            <a:latin typeface="Cambria Math"/>
                          </a:rPr>
                          <m:t>=</m:t>
                        </m:r>
                        <m:r>
                          <a:rPr lang="en-US" b="0" i="1">
                            <a:solidFill>
                              <a:prstClr val="white"/>
                            </a:solidFill>
                            <a:latin typeface="Cambria Math"/>
                          </a:rPr>
                          <m:t>1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b="0">
                            <a:solidFill>
                              <a:prstClr val="white"/>
                            </a:solidFill>
                            <a:latin typeface="Cambria Math"/>
                          </a:rPr>
                          <m:t>K</m:t>
                        </m:r>
                      </m:sup>
                    </m:sSubSup>
                    <m:r>
                      <a:rPr lang="en-US" b="0" i="1">
                        <a:solidFill>
                          <a:prstClr val="white"/>
                        </a:solidFill>
                        <a:latin typeface="Cambria Math"/>
                      </a:rPr>
                      <m:t>    </m:t>
                    </m:r>
                    <m:r>
                      <a:rPr lang="en-US" b="0" i="1">
                        <a:solidFill>
                          <a:prstClr val="white"/>
                        </a:solidFill>
                        <a:latin typeface="Cambria Math"/>
                      </a:rPr>
                      <m:t>𝑠</m:t>
                    </m:r>
                    <m:r>
                      <a:rPr lang="en-US" b="0" i="1">
                        <a:solidFill>
                          <a:prstClr val="white"/>
                        </a:solidFill>
                        <a:latin typeface="Cambria Math"/>
                      </a:rPr>
                      <m:t>.</m:t>
                    </m:r>
                    <m:r>
                      <a:rPr lang="en-US" b="0" i="1">
                        <a:solidFill>
                          <a:prstClr val="white"/>
                        </a:solidFill>
                        <a:latin typeface="Cambria Math"/>
                      </a:rPr>
                      <m:t>𝑡</m:t>
                    </m:r>
                    <m:r>
                      <a:rPr lang="en-US" b="0" i="1">
                        <a:solidFill>
                          <a:prstClr val="white"/>
                        </a:solidFill>
                        <a:latin typeface="Cambria Math"/>
                      </a:rPr>
                      <m:t>.   </m:t>
                    </m:r>
                    <m:d>
                      <m:dPr>
                        <m:begChr m:val="{"/>
                        <m:endChr m:val="}"/>
                        <m:ctrlPr>
                          <a:rPr lang="en-US" b="0" i="1">
                            <a:solidFill>
                              <a:prstClr val="white"/>
                            </a:solidFill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>
                                <a:solidFill>
                                  <a:prstClr val="white"/>
                                </a:solidFill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b="0" i="1">
                                      <a:solidFill>
                                        <a:prstClr val="white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b="0" i="1">
                                          <a:solidFill>
                                            <a:prstClr val="white"/>
                                          </a:solidFill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>
                                          <a:solidFill>
                                            <a:prstClr val="white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𝐘</m:t>
                                      </m:r>
                                      <m:r>
                                        <a:rPr lang="en-US" b="0">
                                          <a:solidFill>
                                            <a:prstClr val="white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solidFill>
                                                <a:prstClr val="white"/>
                                              </a:solidFill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>
                                              <a:solidFill>
                                                <a:prstClr val="white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𝐃</m:t>
                                          </m:r>
                                        </m:e>
                                        <m:sub>
                                          <m:r>
                                            <a:rPr lang="en-US" b="0">
                                              <a:solidFill>
                                                <a:prstClr val="white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b="0" i="1">
                                              <a:solidFill>
                                                <a:prstClr val="white"/>
                                              </a:solidFill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>
                                              <a:solidFill>
                                                <a:prstClr val="white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𝚪</m:t>
                                          </m:r>
                                        </m:e>
                                        <m:sub>
                                          <m:r>
                                            <a:rPr lang="en-US" b="0">
                                              <a:solidFill>
                                                <a:prstClr val="white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b="0">
                                      <a:solidFill>
                                        <a:prstClr val="white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lang="en-US" b="0">
                                  <a:solidFill>
                                    <a:prstClr val="white"/>
                                  </a:solidFill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b="0">
                                  <a:solidFill>
                                    <a:prstClr val="white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ℰ</m:t>
                              </m:r>
                            </m:e>
                            <m:e>
                              <m:sSubSup>
                                <m:sSubSupPr>
                                  <m:ctrlPr>
                                    <a:rPr lang="en-US" b="0" i="1">
                                      <a:solidFill>
                                        <a:prstClr val="white"/>
                                      </a:solidFill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b="0" i="1">
                                          <a:solidFill>
                                            <a:prstClr val="white"/>
                                          </a:solidFill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>
                                              <a:solidFill>
                                                <a:prstClr val="white"/>
                                              </a:solidFill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>
                                              <a:solidFill>
                                                <a:prstClr val="white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𝚪</m:t>
                                          </m:r>
                                        </m:e>
                                        <m:sub>
                                          <m:r>
                                            <a:rPr lang="en-US" b="0">
                                              <a:solidFill>
                                                <a:prstClr val="white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b>
                                  <m:r>
                                    <a:rPr lang="en-US" b="0">
                                      <a:solidFill>
                                        <a:prstClr val="white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b="0">
                                      <a:solidFill>
                                        <a:prstClr val="white"/>
                                      </a:solidFill>
                                      <a:latin typeface="Cambria Math" panose="02040503050406030204" pitchFamily="18" charset="0"/>
                                    </a:rPr>
                                    <m:t>,∞</m:t>
                                  </m:r>
                                </m:sub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b="0">
                                      <a:solidFill>
                                        <a:prstClr val="white"/>
                                      </a:solidFill>
                                      <a:latin typeface="Cambria Math" panose="02040503050406030204" pitchFamily="18" charset="0"/>
                                    </a:rPr>
                                    <m:t>s</m:t>
                                  </m:r>
                                </m:sup>
                              </m:sSubSup>
                              <m:r>
                                <a:rPr lang="en-US" b="0">
                                  <a:solidFill>
                                    <a:prstClr val="white"/>
                                  </a:solidFill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sSub>
                                <m:sSubPr>
                                  <m:ctrlPr>
                                    <a:rPr lang="en-US" b="0" i="1">
                                      <a:solidFill>
                                        <a:prstClr val="white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>
                                      <a:solidFill>
                                        <a:prstClr val="white"/>
                                      </a:solidFill>
                                      <a:latin typeface="Cambria Math" panose="02040503050406030204" pitchFamily="18" charset="0"/>
                                    </a:rPr>
                                    <m:t>λ</m:t>
                                  </m:r>
                                </m:e>
                                <m:sub>
                                  <m:r>
                                    <a:rPr lang="en-US" b="0">
                                      <a:solidFill>
                                        <a:prstClr val="white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b="0" i="1">
                                      <a:solidFill>
                                        <a:prstClr val="white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>
                                      <a:solidFill>
                                        <a:prstClr val="white"/>
                                      </a:solidFill>
                                      <a:latin typeface="Cambria Math" panose="02040503050406030204" pitchFamily="18" charset="0"/>
                                    </a:rPr>
                                    <m:t>𝚪</m:t>
                                  </m:r>
                                </m:e>
                                <m:sub>
                                  <m:r>
                                    <a:rPr lang="en-US" b="0">
                                      <a:solidFill>
                                        <a:prstClr val="white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mtClean="0">
                                  <a:solidFill>
                                    <a:prstClr val="white"/>
                                  </a:solidFill>
                                  <a:latin typeface="Cambria Math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prstClr val="white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>
                                      <a:solidFill>
                                        <a:prstClr val="white"/>
                                      </a:solidFill>
                                      <a:latin typeface="Cambria Math" panose="02040503050406030204" pitchFamily="18" charset="0"/>
                                    </a:rPr>
                                    <m:t>𝐃</m:t>
                                  </m:r>
                                </m:e>
                                <m:sub>
                                  <m:r>
                                    <a:rPr lang="en-US" b="0">
                                      <a:solidFill>
                                        <a:prstClr val="white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b="0" i="1">
                                      <a:solidFill>
                                        <a:prstClr val="white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>
                                      <a:solidFill>
                                        <a:prstClr val="white"/>
                                      </a:solidFill>
                                      <a:latin typeface="Cambria Math" panose="02040503050406030204" pitchFamily="18" charset="0"/>
                                    </a:rPr>
                                    <m:t>𝚪</m:t>
                                  </m:r>
                                </m:e>
                                <m:sub>
                                  <m:r>
                                    <a:rPr lang="en-US" b="0">
                                      <a:solidFill>
                                        <a:prstClr val="white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sSubSup>
                                <m:sSubSupPr>
                                  <m:ctrlPr>
                                    <a:rPr lang="en-US" b="0" i="1">
                                      <a:solidFill>
                                        <a:prstClr val="white"/>
                                      </a:solidFill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b="0" i="1">
                                          <a:solidFill>
                                            <a:prstClr val="white"/>
                                          </a:solidFill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>
                                              <a:solidFill>
                                                <a:prstClr val="white"/>
                                              </a:solidFill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>
                                              <a:solidFill>
                                                <a:prstClr val="white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𝚪</m:t>
                                          </m:r>
                                        </m:e>
                                        <m:sub>
                                          <m:r>
                                            <a:rPr lang="en-US" b="0">
                                              <a:solidFill>
                                                <a:prstClr val="white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b>
                                  <m:r>
                                    <a:rPr lang="en-US" b="0">
                                      <a:solidFill>
                                        <a:prstClr val="white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b="0">
                                      <a:solidFill>
                                        <a:prstClr val="white"/>
                                      </a:solidFill>
                                      <a:latin typeface="Cambria Math" panose="02040503050406030204" pitchFamily="18" charset="0"/>
                                    </a:rPr>
                                    <m:t>,∞</m:t>
                                  </m:r>
                                </m:sub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b="0">
                                      <a:solidFill>
                                        <a:prstClr val="white"/>
                                      </a:solidFill>
                                      <a:latin typeface="Cambria Math" panose="02040503050406030204" pitchFamily="18" charset="0"/>
                                    </a:rPr>
                                    <m:t>s</m:t>
                                  </m:r>
                                </m:sup>
                              </m:sSubSup>
                              <m:r>
                                <a:rPr lang="en-US" b="0">
                                  <a:solidFill>
                                    <a:prstClr val="white"/>
                                  </a:solidFill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sSub>
                                <m:sSubPr>
                                  <m:ctrlPr>
                                    <a:rPr lang="en-US" b="0" i="1">
                                      <a:solidFill>
                                        <a:prstClr val="white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>
                                      <a:solidFill>
                                        <a:prstClr val="white"/>
                                      </a:solidFill>
                                      <a:latin typeface="Cambria Math" panose="02040503050406030204" pitchFamily="18" charset="0"/>
                                    </a:rPr>
                                    <m:t>λ</m:t>
                                  </m:r>
                                </m:e>
                                <m:sub>
                                  <m:r>
                                    <a:rPr lang="en-US" b="0">
                                      <a:solidFill>
                                        <a:prstClr val="white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b="0">
                                  <a:solidFill>
                                    <a:prstClr val="white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b="0">
                                  <a:solidFill>
                                    <a:prstClr val="white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b="0" i="1">
                                      <a:solidFill>
                                        <a:prstClr val="white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>
                                      <a:solidFill>
                                        <a:prstClr val="white"/>
                                      </a:solidFill>
                                      <a:latin typeface="Cambria Math" panose="02040503050406030204" pitchFamily="18" charset="0"/>
                                    </a:rPr>
                                    <m:t>𝚪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b="0">
                                      <a:solidFill>
                                        <a:prstClr val="white"/>
                                      </a:solidFill>
                                      <a:latin typeface="Cambria Math" panose="02040503050406030204" pitchFamily="18" charset="0"/>
                                    </a:rPr>
                                    <m:t>K</m:t>
                                  </m:r>
                                  <m:r>
                                    <a:rPr lang="en-US" b="0">
                                      <a:solidFill>
                                        <a:prstClr val="white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>
                                      <a:solidFill>
                                        <a:prstClr val="white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>
                                  <a:solidFill>
                                    <a:prstClr val="white"/>
                                  </a:solidFill>
                                  <a:latin typeface="Cambria Math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prstClr val="white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>
                                      <a:solidFill>
                                        <a:prstClr val="white"/>
                                      </a:solidFill>
                                      <a:latin typeface="Cambria Math" panose="02040503050406030204" pitchFamily="18" charset="0"/>
                                    </a:rPr>
                                    <m:t>𝐃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b="0">
                                      <a:solidFill>
                                        <a:prstClr val="white"/>
                                      </a:solidFill>
                                      <a:latin typeface="Cambria Math" panose="02040503050406030204" pitchFamily="18" charset="0"/>
                                    </a:rPr>
                                    <m:t>K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b="0" i="1">
                                      <a:solidFill>
                                        <a:prstClr val="white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>
                                      <a:solidFill>
                                        <a:prstClr val="white"/>
                                      </a:solidFill>
                                      <a:latin typeface="Cambria Math" panose="02040503050406030204" pitchFamily="18" charset="0"/>
                                    </a:rPr>
                                    <m:t>𝚪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b="0">
                                      <a:solidFill>
                                        <a:prstClr val="white"/>
                                      </a:solidFill>
                                      <a:latin typeface="Cambria Math" panose="02040503050406030204" pitchFamily="18" charset="0"/>
                                    </a:rPr>
                                    <m:t>K</m:t>
                                  </m:r>
                                </m:sub>
                              </m:sSub>
                            </m:e>
                            <m:e>
                              <m:sSubSup>
                                <m:sSubSupPr>
                                  <m:ctrlPr>
                                    <a:rPr lang="en-US" b="0" i="1">
                                      <a:solidFill>
                                        <a:prstClr val="white"/>
                                      </a:solidFill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b="0" i="1">
                                          <a:solidFill>
                                            <a:prstClr val="white"/>
                                          </a:solidFill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>
                                              <a:solidFill>
                                                <a:prstClr val="white"/>
                                              </a:solidFill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>
                                              <a:solidFill>
                                                <a:prstClr val="white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𝚪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b="0">
                                              <a:solidFill>
                                                <a:prstClr val="white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K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b>
                                  <m:r>
                                    <a:rPr lang="en-US" b="0">
                                      <a:solidFill>
                                        <a:prstClr val="white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b="0">
                                      <a:solidFill>
                                        <a:prstClr val="white"/>
                                      </a:solidFill>
                                      <a:latin typeface="Cambria Math" panose="02040503050406030204" pitchFamily="18" charset="0"/>
                                    </a:rPr>
                                    <m:t>,∞</m:t>
                                  </m:r>
                                </m:sub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b="0">
                                      <a:solidFill>
                                        <a:prstClr val="white"/>
                                      </a:solidFill>
                                      <a:latin typeface="Cambria Math" panose="02040503050406030204" pitchFamily="18" charset="0"/>
                                    </a:rPr>
                                    <m:t>s</m:t>
                                  </m:r>
                                </m:sup>
                              </m:sSubSup>
                              <m:r>
                                <a:rPr lang="en-US" b="0">
                                  <a:solidFill>
                                    <a:prstClr val="white"/>
                                  </a:solidFill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sSub>
                                <m:sSubPr>
                                  <m:ctrlPr>
                                    <a:rPr lang="en-US" b="0" i="1">
                                      <a:solidFill>
                                        <a:prstClr val="white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>
                                      <a:solidFill>
                                        <a:prstClr val="white"/>
                                      </a:solidFill>
                                      <a:latin typeface="Cambria Math" panose="02040503050406030204" pitchFamily="18" charset="0"/>
                                    </a:rPr>
                                    <m:t>λ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b="0">
                                      <a:solidFill>
                                        <a:prstClr val="white"/>
                                      </a:solidFill>
                                      <a:latin typeface="Cambria Math" panose="02040503050406030204" pitchFamily="18" charset="0"/>
                                    </a:rPr>
                                    <m:t>K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b="0" dirty="0">
                  <a:solidFill>
                    <a:prstClr val="white"/>
                  </a:solidFill>
                  <a:latin typeface="Calibri" panose="020F0502020204030204"/>
                </a:endParaRPr>
              </a:p>
              <a:p>
                <a:pPr marL="342900" indent="-342900" algn="l" fontAlgn="auto">
                  <a:spcBef>
                    <a:spcPts val="0"/>
                  </a:spcBef>
                  <a:spcAft>
                    <a:spcPts val="0"/>
                  </a:spcAft>
                  <a:buFont typeface="Courier New" panose="02070309020205020404" pitchFamily="49" charset="0"/>
                  <a:buChar char="o"/>
                </a:pPr>
                <a:endParaRPr lang="he-IL" b="0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44" y="1263773"/>
                <a:ext cx="9107256" cy="4900188"/>
              </a:xfrm>
              <a:prstGeom prst="rect">
                <a:avLst/>
              </a:prstGeom>
              <a:blipFill rotWithShape="1">
                <a:blip r:embed="rId5"/>
                <a:stretch>
                  <a:fillRect l="-870" t="-995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7113588" y="6238875"/>
            <a:ext cx="1905000" cy="457200"/>
          </a:xfrm>
          <a:noFill/>
        </p:spPr>
        <p:txBody>
          <a:bodyPr anchor="t" anchorCtr="0"/>
          <a:lstStyle/>
          <a:p>
            <a:pPr algn="r"/>
            <a:r>
              <a:rPr lang="en-US" b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54</a:t>
            </a:r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933651" y="1944303"/>
            <a:ext cx="2598821" cy="1145406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657256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3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21292" y="1142984"/>
            <a:ext cx="7347098" cy="4896309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rtl="1" fontAlgn="auto">
              <a:spcBef>
                <a:spcPts val="0"/>
              </a:spcBef>
              <a:spcAft>
                <a:spcPts val="0"/>
              </a:spcAft>
            </a:pPr>
            <a:endParaRPr lang="he-IL" sz="1800" b="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/>
              <a:t>A Small Taste: Pursuit</a:t>
            </a:r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/>
              <p:nvPr/>
            </p:nvSpPr>
            <p:spPr>
              <a:xfrm>
                <a:off x="3874446" y="2024774"/>
                <a:ext cx="248786" cy="369332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 algn="r" rtl="1" fontAlgn="auto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800" b="0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Γ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he-IL" sz="1800" b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4446" y="2024774"/>
                <a:ext cx="248786" cy="369332"/>
              </a:xfrm>
              <a:prstGeom prst="rect">
                <a:avLst/>
              </a:prstGeom>
              <a:blipFill rotWithShape="1">
                <a:blip r:embed="rId2"/>
                <a:stretch>
                  <a:fillRect r="-3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/>
              <p:cNvSpPr txBox="1"/>
              <p:nvPr/>
            </p:nvSpPr>
            <p:spPr>
              <a:xfrm>
                <a:off x="6439031" y="2861168"/>
                <a:ext cx="248786" cy="369332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 algn="r" rtl="1" fontAlgn="auto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800" b="0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Γ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he-IL" sz="1800" b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41" name="TextBox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9031" y="2861168"/>
                <a:ext cx="248786" cy="369332"/>
              </a:xfrm>
              <a:prstGeom prst="rect">
                <a:avLst/>
              </a:prstGeom>
              <a:blipFill rotWithShape="1">
                <a:blip r:embed="rId3"/>
                <a:stretch>
                  <a:fillRect r="-390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/>
              <p:cNvSpPr txBox="1"/>
              <p:nvPr/>
            </p:nvSpPr>
            <p:spPr>
              <a:xfrm>
                <a:off x="6152462" y="4830664"/>
                <a:ext cx="454292" cy="369332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 algn="l" fontAlgn="auto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800" b="0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Γ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he-IL" sz="1800" b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2462" y="4830664"/>
                <a:ext cx="454292" cy="369332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2107499" y="1573919"/>
                <a:ext cx="248786" cy="369332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 algn="r" rtl="1" fontAlgn="auto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800" b="0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Γ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he-IL" sz="1800" b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7499" y="1573919"/>
                <a:ext cx="248786" cy="369332"/>
              </a:xfrm>
              <a:prstGeom prst="rect">
                <a:avLst/>
              </a:prstGeom>
              <a:blipFill rotWithShape="1">
                <a:blip r:embed="rId5"/>
                <a:stretch>
                  <a:fillRect r="-365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/>
              <p:cNvSpPr txBox="1"/>
              <p:nvPr/>
            </p:nvSpPr>
            <p:spPr>
              <a:xfrm>
                <a:off x="625477" y="1212540"/>
                <a:ext cx="248786" cy="369332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 algn="r" rtl="1" fontAlgn="auto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800" b="0" smtClean="0">
                          <a:solidFill>
                            <a:prstClr val="black"/>
                          </a:solidFill>
                          <a:latin typeface="Cambria Math"/>
                        </a:rPr>
                        <m:t>Y</m:t>
                      </m:r>
                    </m:oMath>
                  </m:oMathPara>
                </a14:m>
                <a:endParaRPr lang="he-IL" sz="1800" b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477" y="1212540"/>
                <a:ext cx="248786" cy="369332"/>
              </a:xfrm>
              <a:prstGeom prst="rect">
                <a:avLst/>
              </a:prstGeom>
              <a:blipFill rotWithShape="1">
                <a:blip r:embed="rId6"/>
                <a:stretch>
                  <a:fillRect r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5" name="Picture 2" descr="C:\Users\jsulam\Dropbox\PhD\PROJECTS\MultilevelConvolutionalDictionaryLearning\0_Y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13" y="1558755"/>
            <a:ext cx="1014074" cy="1149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3" descr="C:\Users\jsulam\Dropbox\PhD\PROJECTS\MultilevelConvolutionalDictionaryLearning\0_Gamma0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5529" y="1837663"/>
            <a:ext cx="1014074" cy="1149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TextBox 46"/>
          <p:cNvSpPr txBox="1"/>
          <p:nvPr/>
        </p:nvSpPr>
        <p:spPr>
          <a:xfrm>
            <a:off x="5716823" y="5121814"/>
            <a:ext cx="12281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400" b="0" dirty="0">
                <a:solidFill>
                  <a:prstClr val="black"/>
                </a:solidFill>
                <a:latin typeface="Calibri" panose="020F0502020204030204"/>
              </a:rPr>
              <a:t>99.51% sparse</a:t>
            </a:r>
            <a:br>
              <a:rPr lang="en-US" sz="1400" b="0" dirty="0">
                <a:solidFill>
                  <a:prstClr val="black"/>
                </a:solidFill>
                <a:latin typeface="Calibri" panose="020F0502020204030204"/>
              </a:rPr>
            </a:br>
            <a:r>
              <a:rPr lang="en-US" sz="1400" b="0" dirty="0">
                <a:solidFill>
                  <a:prstClr val="black"/>
                </a:solidFill>
                <a:latin typeface="Calibri" panose="020F0502020204030204"/>
              </a:rPr>
              <a:t>(5 </a:t>
            </a:r>
            <a:r>
              <a:rPr lang="en-US" sz="1400" b="0" dirty="0" err="1">
                <a:solidFill>
                  <a:prstClr val="black"/>
                </a:solidFill>
                <a:latin typeface="Calibri" panose="020F0502020204030204"/>
              </a:rPr>
              <a:t>nnz</a:t>
            </a:r>
            <a:r>
              <a:rPr lang="en-US" sz="1400" b="0" dirty="0">
                <a:solidFill>
                  <a:prstClr val="black"/>
                </a:solidFill>
                <a:latin typeface="Calibri" panose="020F0502020204030204"/>
              </a:rPr>
              <a:t>)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6043923" y="3103714"/>
            <a:ext cx="12281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400" b="0" dirty="0">
                <a:solidFill>
                  <a:prstClr val="black"/>
                </a:solidFill>
                <a:latin typeface="Calibri" panose="020F0502020204030204"/>
              </a:rPr>
              <a:t>99.52% sparse</a:t>
            </a:r>
            <a:br>
              <a:rPr lang="en-US" sz="1400" b="0" dirty="0">
                <a:solidFill>
                  <a:prstClr val="black"/>
                </a:solidFill>
                <a:latin typeface="Calibri" panose="020F0502020204030204"/>
              </a:rPr>
            </a:br>
            <a:r>
              <a:rPr lang="en-US" sz="1400" b="0" dirty="0">
                <a:solidFill>
                  <a:prstClr val="black"/>
                </a:solidFill>
                <a:latin typeface="Calibri" panose="020F0502020204030204"/>
              </a:rPr>
              <a:t>(30 </a:t>
            </a:r>
            <a:r>
              <a:rPr lang="en-US" sz="1400" b="0" dirty="0" err="1">
                <a:solidFill>
                  <a:prstClr val="black"/>
                </a:solidFill>
                <a:latin typeface="Calibri" panose="020F0502020204030204"/>
              </a:rPr>
              <a:t>nnz</a:t>
            </a:r>
            <a:r>
              <a:rPr lang="en-US" sz="1400" b="0" dirty="0">
                <a:solidFill>
                  <a:prstClr val="black"/>
                </a:solidFill>
                <a:latin typeface="Calibri" panose="020F0502020204030204"/>
              </a:rPr>
              <a:t>)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2878490" y="2308328"/>
            <a:ext cx="15761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400" b="0" dirty="0">
                <a:solidFill>
                  <a:prstClr val="black"/>
                </a:solidFill>
                <a:latin typeface="Calibri" panose="020F0502020204030204"/>
              </a:rPr>
              <a:t>94.51 % sparse</a:t>
            </a:r>
            <a:br>
              <a:rPr lang="en-US" sz="1400" b="0" dirty="0">
                <a:solidFill>
                  <a:prstClr val="black"/>
                </a:solidFill>
                <a:latin typeface="Calibri" panose="020F0502020204030204"/>
              </a:rPr>
            </a:br>
            <a:r>
              <a:rPr lang="en-US" sz="1400" b="0" dirty="0">
                <a:solidFill>
                  <a:prstClr val="black"/>
                </a:solidFill>
                <a:latin typeface="Calibri" panose="020F0502020204030204"/>
              </a:rPr>
              <a:t>(213 </a:t>
            </a:r>
            <a:r>
              <a:rPr lang="en-US" sz="1400" b="0" dirty="0" err="1">
                <a:solidFill>
                  <a:prstClr val="black"/>
                </a:solidFill>
                <a:latin typeface="Calibri" panose="020F0502020204030204"/>
              </a:rPr>
              <a:t>nnz</a:t>
            </a:r>
            <a:r>
              <a:rPr lang="en-US" sz="1400" b="0" dirty="0">
                <a:solidFill>
                  <a:prstClr val="black"/>
                </a:solidFill>
                <a:latin typeface="Calibri" panose="020F0502020204030204"/>
              </a:rPr>
              <a:t>)</a:t>
            </a:r>
          </a:p>
        </p:txBody>
      </p:sp>
      <p:pic>
        <p:nvPicPr>
          <p:cNvPr id="50" name="Picture 7" descr="C:\Users\jsulam\Dropbox\PhD\PROJECTS\MultilevelConvolutionalDictionaryLearning\0_Gamma1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263" y="2158371"/>
            <a:ext cx="5139553" cy="2828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2" descr="C:\Users\jsulam\Dropbox\PhD\PROJECTS\MultilevelConvolutionalDictionaryLearning\0_Gamma2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4843" y="3319928"/>
            <a:ext cx="5046071" cy="2687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3" descr="C:\Users\jsulam\Dropbox\PhD\PROJECTS\MultilevelConvolutionalDictionaryLearning\0_Gamma3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6275" y="4126475"/>
            <a:ext cx="3746188" cy="1880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7113588" y="6238875"/>
            <a:ext cx="1905000" cy="457200"/>
          </a:xfrm>
          <a:noFill/>
        </p:spPr>
        <p:txBody>
          <a:bodyPr anchor="t" anchorCtr="0"/>
          <a:lstStyle/>
          <a:p>
            <a:pPr algn="r"/>
            <a:r>
              <a:rPr lang="en-US" b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55</a:t>
            </a:r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Freeform 2"/>
          <p:cNvSpPr/>
          <p:nvPr/>
        </p:nvSpPr>
        <p:spPr>
          <a:xfrm>
            <a:off x="-133727" y="1131522"/>
            <a:ext cx="7579421" cy="1972280"/>
          </a:xfrm>
          <a:custGeom>
            <a:avLst/>
            <a:gdLst>
              <a:gd name="connsiteX0" fmla="*/ 0 w 5822680"/>
              <a:gd name="connsiteY0" fmla="*/ 200584 h 1962790"/>
              <a:gd name="connsiteX1" fmla="*/ 1280160 w 5822680"/>
              <a:gd name="connsiteY1" fmla="*/ 604845 h 1962790"/>
              <a:gd name="connsiteX2" fmla="*/ 1742173 w 5822680"/>
              <a:gd name="connsiteY2" fmla="*/ 1066857 h 1962790"/>
              <a:gd name="connsiteX3" fmla="*/ 2974207 w 5822680"/>
              <a:gd name="connsiteY3" fmla="*/ 874352 h 1962790"/>
              <a:gd name="connsiteX4" fmla="*/ 3128211 w 5822680"/>
              <a:gd name="connsiteY4" fmla="*/ 1220861 h 1962790"/>
              <a:gd name="connsiteX5" fmla="*/ 4514249 w 5822680"/>
              <a:gd name="connsiteY5" fmla="*/ 864727 h 1962790"/>
              <a:gd name="connsiteX6" fmla="*/ 4764506 w 5822680"/>
              <a:gd name="connsiteY6" fmla="*/ 1711750 h 1962790"/>
              <a:gd name="connsiteX7" fmla="*/ 5746282 w 5822680"/>
              <a:gd name="connsiteY7" fmla="*/ 1846504 h 1962790"/>
              <a:gd name="connsiteX8" fmla="*/ 5755908 w 5822680"/>
              <a:gd name="connsiteY8" fmla="*/ 162083 h 1962790"/>
              <a:gd name="connsiteX9" fmla="*/ 5736657 w 5822680"/>
              <a:gd name="connsiteY9" fmla="*/ 162083 h 1962790"/>
              <a:gd name="connsiteX0" fmla="*/ 0 w 5822680"/>
              <a:gd name="connsiteY0" fmla="*/ 200584 h 1962790"/>
              <a:gd name="connsiteX1" fmla="*/ 1280160 w 5822680"/>
              <a:gd name="connsiteY1" fmla="*/ 604845 h 1962790"/>
              <a:gd name="connsiteX2" fmla="*/ 1742173 w 5822680"/>
              <a:gd name="connsiteY2" fmla="*/ 1066857 h 1962790"/>
              <a:gd name="connsiteX3" fmla="*/ 2974207 w 5822680"/>
              <a:gd name="connsiteY3" fmla="*/ 874352 h 1962790"/>
              <a:gd name="connsiteX4" fmla="*/ 3128211 w 5822680"/>
              <a:gd name="connsiteY4" fmla="*/ 1220861 h 1962790"/>
              <a:gd name="connsiteX5" fmla="*/ 4514249 w 5822680"/>
              <a:gd name="connsiteY5" fmla="*/ 864727 h 1962790"/>
              <a:gd name="connsiteX6" fmla="*/ 4764506 w 5822680"/>
              <a:gd name="connsiteY6" fmla="*/ 1711750 h 1962790"/>
              <a:gd name="connsiteX7" fmla="*/ 5746282 w 5822680"/>
              <a:gd name="connsiteY7" fmla="*/ 1846504 h 1962790"/>
              <a:gd name="connsiteX8" fmla="*/ 5755908 w 5822680"/>
              <a:gd name="connsiteY8" fmla="*/ 162083 h 1962790"/>
              <a:gd name="connsiteX9" fmla="*/ 5736657 w 5822680"/>
              <a:gd name="connsiteY9" fmla="*/ 162083 h 1962790"/>
              <a:gd name="connsiteX10" fmla="*/ 0 w 5822680"/>
              <a:gd name="connsiteY10" fmla="*/ 200584 h 1962790"/>
              <a:gd name="connsiteX0" fmla="*/ 0 w 5824643"/>
              <a:gd name="connsiteY0" fmla="*/ 192282 h 1954488"/>
              <a:gd name="connsiteX1" fmla="*/ 1280160 w 5824643"/>
              <a:gd name="connsiteY1" fmla="*/ 596543 h 1954488"/>
              <a:gd name="connsiteX2" fmla="*/ 1742173 w 5824643"/>
              <a:gd name="connsiteY2" fmla="*/ 1058555 h 1954488"/>
              <a:gd name="connsiteX3" fmla="*/ 2974207 w 5824643"/>
              <a:gd name="connsiteY3" fmla="*/ 866050 h 1954488"/>
              <a:gd name="connsiteX4" fmla="*/ 3128211 w 5824643"/>
              <a:gd name="connsiteY4" fmla="*/ 1212559 h 1954488"/>
              <a:gd name="connsiteX5" fmla="*/ 4514249 w 5824643"/>
              <a:gd name="connsiteY5" fmla="*/ 856425 h 1954488"/>
              <a:gd name="connsiteX6" fmla="*/ 4764506 w 5824643"/>
              <a:gd name="connsiteY6" fmla="*/ 1703448 h 1954488"/>
              <a:gd name="connsiteX7" fmla="*/ 5746282 w 5824643"/>
              <a:gd name="connsiteY7" fmla="*/ 1838202 h 1954488"/>
              <a:gd name="connsiteX8" fmla="*/ 5755908 w 5824643"/>
              <a:gd name="connsiteY8" fmla="*/ 153781 h 1954488"/>
              <a:gd name="connsiteX9" fmla="*/ 5687939 w 5824643"/>
              <a:gd name="connsiteY9" fmla="*/ 172518 h 1954488"/>
              <a:gd name="connsiteX10" fmla="*/ 0 w 5824643"/>
              <a:gd name="connsiteY10" fmla="*/ 192282 h 1954488"/>
              <a:gd name="connsiteX0" fmla="*/ 0 w 5963756"/>
              <a:gd name="connsiteY0" fmla="*/ 53917 h 1780893"/>
              <a:gd name="connsiteX1" fmla="*/ 1280160 w 5963756"/>
              <a:gd name="connsiteY1" fmla="*/ 458178 h 1780893"/>
              <a:gd name="connsiteX2" fmla="*/ 1742173 w 5963756"/>
              <a:gd name="connsiteY2" fmla="*/ 920190 h 1780893"/>
              <a:gd name="connsiteX3" fmla="*/ 2974207 w 5963756"/>
              <a:gd name="connsiteY3" fmla="*/ 727685 h 1780893"/>
              <a:gd name="connsiteX4" fmla="*/ 3128211 w 5963756"/>
              <a:gd name="connsiteY4" fmla="*/ 1074194 h 1780893"/>
              <a:gd name="connsiteX5" fmla="*/ 4514249 w 5963756"/>
              <a:gd name="connsiteY5" fmla="*/ 718060 h 1780893"/>
              <a:gd name="connsiteX6" fmla="*/ 4764506 w 5963756"/>
              <a:gd name="connsiteY6" fmla="*/ 1565083 h 1780893"/>
              <a:gd name="connsiteX7" fmla="*/ 5746282 w 5963756"/>
              <a:gd name="connsiteY7" fmla="*/ 1699837 h 1780893"/>
              <a:gd name="connsiteX8" fmla="*/ 5962023 w 5963756"/>
              <a:gd name="connsiteY8" fmla="*/ 491354 h 1780893"/>
              <a:gd name="connsiteX9" fmla="*/ 5687939 w 5963756"/>
              <a:gd name="connsiteY9" fmla="*/ 34153 h 1780893"/>
              <a:gd name="connsiteX10" fmla="*/ 0 w 5963756"/>
              <a:gd name="connsiteY10" fmla="*/ 53917 h 1780893"/>
              <a:gd name="connsiteX0" fmla="*/ 0 w 6045147"/>
              <a:gd name="connsiteY0" fmla="*/ 64852 h 1800149"/>
              <a:gd name="connsiteX1" fmla="*/ 1280160 w 6045147"/>
              <a:gd name="connsiteY1" fmla="*/ 469113 h 1800149"/>
              <a:gd name="connsiteX2" fmla="*/ 1742173 w 6045147"/>
              <a:gd name="connsiteY2" fmla="*/ 931125 h 1800149"/>
              <a:gd name="connsiteX3" fmla="*/ 2974207 w 6045147"/>
              <a:gd name="connsiteY3" fmla="*/ 738620 h 1800149"/>
              <a:gd name="connsiteX4" fmla="*/ 3128211 w 6045147"/>
              <a:gd name="connsiteY4" fmla="*/ 1085129 h 1800149"/>
              <a:gd name="connsiteX5" fmla="*/ 4514249 w 6045147"/>
              <a:gd name="connsiteY5" fmla="*/ 728995 h 1800149"/>
              <a:gd name="connsiteX6" fmla="*/ 4764506 w 6045147"/>
              <a:gd name="connsiteY6" fmla="*/ 1576018 h 1800149"/>
              <a:gd name="connsiteX7" fmla="*/ 5746282 w 6045147"/>
              <a:gd name="connsiteY7" fmla="*/ 1710772 h 1800149"/>
              <a:gd name="connsiteX8" fmla="*/ 6044469 w 6045147"/>
              <a:gd name="connsiteY8" fmla="*/ 389863 h 1800149"/>
              <a:gd name="connsiteX9" fmla="*/ 5687939 w 6045147"/>
              <a:gd name="connsiteY9" fmla="*/ 45088 h 1800149"/>
              <a:gd name="connsiteX10" fmla="*/ 0 w 6045147"/>
              <a:gd name="connsiteY10" fmla="*/ 64852 h 1800149"/>
              <a:gd name="connsiteX0" fmla="*/ 0 w 6167858"/>
              <a:gd name="connsiteY0" fmla="*/ 19764 h 1780583"/>
              <a:gd name="connsiteX1" fmla="*/ 1280160 w 6167858"/>
              <a:gd name="connsiteY1" fmla="*/ 424025 h 1780583"/>
              <a:gd name="connsiteX2" fmla="*/ 1742173 w 6167858"/>
              <a:gd name="connsiteY2" fmla="*/ 886037 h 1780583"/>
              <a:gd name="connsiteX3" fmla="*/ 2974207 w 6167858"/>
              <a:gd name="connsiteY3" fmla="*/ 693532 h 1780583"/>
              <a:gd name="connsiteX4" fmla="*/ 3128211 w 6167858"/>
              <a:gd name="connsiteY4" fmla="*/ 1040041 h 1780583"/>
              <a:gd name="connsiteX5" fmla="*/ 4514249 w 6167858"/>
              <a:gd name="connsiteY5" fmla="*/ 683907 h 1780583"/>
              <a:gd name="connsiteX6" fmla="*/ 4764506 w 6167858"/>
              <a:gd name="connsiteY6" fmla="*/ 1530930 h 1780583"/>
              <a:gd name="connsiteX7" fmla="*/ 5746282 w 6167858"/>
              <a:gd name="connsiteY7" fmla="*/ 1665684 h 1780583"/>
              <a:gd name="connsiteX8" fmla="*/ 5687939 w 6167858"/>
              <a:gd name="connsiteY8" fmla="*/ 0 h 1780583"/>
              <a:gd name="connsiteX9" fmla="*/ 0 w 6167858"/>
              <a:gd name="connsiteY9" fmla="*/ 19764 h 1780583"/>
              <a:gd name="connsiteX0" fmla="*/ 0 w 6190344"/>
              <a:gd name="connsiteY0" fmla="*/ 1026 h 1780583"/>
              <a:gd name="connsiteX1" fmla="*/ 1302646 w 6190344"/>
              <a:gd name="connsiteY1" fmla="*/ 424025 h 1780583"/>
              <a:gd name="connsiteX2" fmla="*/ 1764659 w 6190344"/>
              <a:gd name="connsiteY2" fmla="*/ 886037 h 1780583"/>
              <a:gd name="connsiteX3" fmla="*/ 2996693 w 6190344"/>
              <a:gd name="connsiteY3" fmla="*/ 693532 h 1780583"/>
              <a:gd name="connsiteX4" fmla="*/ 3150697 w 6190344"/>
              <a:gd name="connsiteY4" fmla="*/ 1040041 h 1780583"/>
              <a:gd name="connsiteX5" fmla="*/ 4536735 w 6190344"/>
              <a:gd name="connsiteY5" fmla="*/ 683907 h 1780583"/>
              <a:gd name="connsiteX6" fmla="*/ 4786992 w 6190344"/>
              <a:gd name="connsiteY6" fmla="*/ 1530930 h 1780583"/>
              <a:gd name="connsiteX7" fmla="*/ 5768768 w 6190344"/>
              <a:gd name="connsiteY7" fmla="*/ 1665684 h 1780583"/>
              <a:gd name="connsiteX8" fmla="*/ 5710425 w 6190344"/>
              <a:gd name="connsiteY8" fmla="*/ 0 h 1780583"/>
              <a:gd name="connsiteX9" fmla="*/ 0 w 6190344"/>
              <a:gd name="connsiteY9" fmla="*/ 1026 h 1780583"/>
              <a:gd name="connsiteX0" fmla="*/ 0 w 5857417"/>
              <a:gd name="connsiteY0" fmla="*/ 1026 h 1780583"/>
              <a:gd name="connsiteX1" fmla="*/ 1302646 w 5857417"/>
              <a:gd name="connsiteY1" fmla="*/ 424025 h 1780583"/>
              <a:gd name="connsiteX2" fmla="*/ 1764659 w 5857417"/>
              <a:gd name="connsiteY2" fmla="*/ 886037 h 1780583"/>
              <a:gd name="connsiteX3" fmla="*/ 2996693 w 5857417"/>
              <a:gd name="connsiteY3" fmla="*/ 693532 h 1780583"/>
              <a:gd name="connsiteX4" fmla="*/ 3150697 w 5857417"/>
              <a:gd name="connsiteY4" fmla="*/ 1040041 h 1780583"/>
              <a:gd name="connsiteX5" fmla="*/ 4536735 w 5857417"/>
              <a:gd name="connsiteY5" fmla="*/ 683907 h 1780583"/>
              <a:gd name="connsiteX6" fmla="*/ 4786992 w 5857417"/>
              <a:gd name="connsiteY6" fmla="*/ 1530930 h 1780583"/>
              <a:gd name="connsiteX7" fmla="*/ 5768768 w 5857417"/>
              <a:gd name="connsiteY7" fmla="*/ 1665684 h 1780583"/>
              <a:gd name="connsiteX8" fmla="*/ 5710425 w 5857417"/>
              <a:gd name="connsiteY8" fmla="*/ 0 h 1780583"/>
              <a:gd name="connsiteX9" fmla="*/ 0 w 5857417"/>
              <a:gd name="connsiteY9" fmla="*/ 1026 h 1780583"/>
              <a:gd name="connsiteX0" fmla="*/ 0 w 5884634"/>
              <a:gd name="connsiteY0" fmla="*/ 4773 h 1784607"/>
              <a:gd name="connsiteX1" fmla="*/ 1302646 w 5884634"/>
              <a:gd name="connsiteY1" fmla="*/ 427772 h 1784607"/>
              <a:gd name="connsiteX2" fmla="*/ 1764659 w 5884634"/>
              <a:gd name="connsiteY2" fmla="*/ 889784 h 1784607"/>
              <a:gd name="connsiteX3" fmla="*/ 2996693 w 5884634"/>
              <a:gd name="connsiteY3" fmla="*/ 697279 h 1784607"/>
              <a:gd name="connsiteX4" fmla="*/ 3150697 w 5884634"/>
              <a:gd name="connsiteY4" fmla="*/ 1043788 h 1784607"/>
              <a:gd name="connsiteX5" fmla="*/ 4536735 w 5884634"/>
              <a:gd name="connsiteY5" fmla="*/ 687654 h 1784607"/>
              <a:gd name="connsiteX6" fmla="*/ 4786992 w 5884634"/>
              <a:gd name="connsiteY6" fmla="*/ 1534677 h 1784607"/>
              <a:gd name="connsiteX7" fmla="*/ 5768768 w 5884634"/>
              <a:gd name="connsiteY7" fmla="*/ 1669431 h 1784607"/>
              <a:gd name="connsiteX8" fmla="*/ 5766638 w 5884634"/>
              <a:gd name="connsiteY8" fmla="*/ 0 h 1784607"/>
              <a:gd name="connsiteX9" fmla="*/ 0 w 5884634"/>
              <a:gd name="connsiteY9" fmla="*/ 4773 h 1784607"/>
              <a:gd name="connsiteX0" fmla="*/ 0 w 5954843"/>
              <a:gd name="connsiteY0" fmla="*/ 4773 h 1697147"/>
              <a:gd name="connsiteX1" fmla="*/ 1302646 w 5954843"/>
              <a:gd name="connsiteY1" fmla="*/ 427772 h 1697147"/>
              <a:gd name="connsiteX2" fmla="*/ 1764659 w 5954843"/>
              <a:gd name="connsiteY2" fmla="*/ 889784 h 1697147"/>
              <a:gd name="connsiteX3" fmla="*/ 2996693 w 5954843"/>
              <a:gd name="connsiteY3" fmla="*/ 697279 h 1697147"/>
              <a:gd name="connsiteX4" fmla="*/ 3150697 w 5954843"/>
              <a:gd name="connsiteY4" fmla="*/ 1043788 h 1697147"/>
              <a:gd name="connsiteX5" fmla="*/ 4536735 w 5954843"/>
              <a:gd name="connsiteY5" fmla="*/ 687654 h 1697147"/>
              <a:gd name="connsiteX6" fmla="*/ 4786992 w 5954843"/>
              <a:gd name="connsiteY6" fmla="*/ 1534677 h 1697147"/>
              <a:gd name="connsiteX7" fmla="*/ 5768768 w 5954843"/>
              <a:gd name="connsiteY7" fmla="*/ 1669431 h 1697147"/>
              <a:gd name="connsiteX8" fmla="*/ 5766638 w 5954843"/>
              <a:gd name="connsiteY8" fmla="*/ 0 h 1697147"/>
              <a:gd name="connsiteX9" fmla="*/ 0 w 5954843"/>
              <a:gd name="connsiteY9" fmla="*/ 4773 h 1697147"/>
              <a:gd name="connsiteX0" fmla="*/ 0 w 5909547"/>
              <a:gd name="connsiteY0" fmla="*/ 4773 h 1913136"/>
              <a:gd name="connsiteX1" fmla="*/ 1302646 w 5909547"/>
              <a:gd name="connsiteY1" fmla="*/ 427772 h 1913136"/>
              <a:gd name="connsiteX2" fmla="*/ 1764659 w 5909547"/>
              <a:gd name="connsiteY2" fmla="*/ 889784 h 1913136"/>
              <a:gd name="connsiteX3" fmla="*/ 2996693 w 5909547"/>
              <a:gd name="connsiteY3" fmla="*/ 697279 h 1913136"/>
              <a:gd name="connsiteX4" fmla="*/ 3150697 w 5909547"/>
              <a:gd name="connsiteY4" fmla="*/ 1043788 h 1913136"/>
              <a:gd name="connsiteX5" fmla="*/ 4536735 w 5909547"/>
              <a:gd name="connsiteY5" fmla="*/ 687654 h 1913136"/>
              <a:gd name="connsiteX6" fmla="*/ 4786992 w 5909547"/>
              <a:gd name="connsiteY6" fmla="*/ 1534677 h 1913136"/>
              <a:gd name="connsiteX7" fmla="*/ 5690796 w 5909547"/>
              <a:gd name="connsiteY7" fmla="*/ 1889170 h 1913136"/>
              <a:gd name="connsiteX8" fmla="*/ 5766638 w 5909547"/>
              <a:gd name="connsiteY8" fmla="*/ 0 h 1913136"/>
              <a:gd name="connsiteX9" fmla="*/ 0 w 5909547"/>
              <a:gd name="connsiteY9" fmla="*/ 4773 h 1913136"/>
              <a:gd name="connsiteX0" fmla="*/ 0 w 5845232"/>
              <a:gd name="connsiteY0" fmla="*/ 4773 h 1972280"/>
              <a:gd name="connsiteX1" fmla="*/ 1302646 w 5845232"/>
              <a:gd name="connsiteY1" fmla="*/ 427772 h 1972280"/>
              <a:gd name="connsiteX2" fmla="*/ 1764659 w 5845232"/>
              <a:gd name="connsiteY2" fmla="*/ 889784 h 1972280"/>
              <a:gd name="connsiteX3" fmla="*/ 2996693 w 5845232"/>
              <a:gd name="connsiteY3" fmla="*/ 697279 h 1972280"/>
              <a:gd name="connsiteX4" fmla="*/ 3150697 w 5845232"/>
              <a:gd name="connsiteY4" fmla="*/ 1043788 h 1972280"/>
              <a:gd name="connsiteX5" fmla="*/ 4536735 w 5845232"/>
              <a:gd name="connsiteY5" fmla="*/ 687654 h 1972280"/>
              <a:gd name="connsiteX6" fmla="*/ 4786992 w 5845232"/>
              <a:gd name="connsiteY6" fmla="*/ 1534677 h 1972280"/>
              <a:gd name="connsiteX7" fmla="*/ 5690796 w 5845232"/>
              <a:gd name="connsiteY7" fmla="*/ 1889170 h 1972280"/>
              <a:gd name="connsiteX8" fmla="*/ 5766638 w 5845232"/>
              <a:gd name="connsiteY8" fmla="*/ 0 h 1972280"/>
              <a:gd name="connsiteX9" fmla="*/ 0 w 5845232"/>
              <a:gd name="connsiteY9" fmla="*/ 4773 h 1972280"/>
              <a:gd name="connsiteX0" fmla="*/ 0 w 5863474"/>
              <a:gd name="connsiteY0" fmla="*/ 4773 h 1972280"/>
              <a:gd name="connsiteX1" fmla="*/ 1302646 w 5863474"/>
              <a:gd name="connsiteY1" fmla="*/ 427772 h 1972280"/>
              <a:gd name="connsiteX2" fmla="*/ 1764659 w 5863474"/>
              <a:gd name="connsiteY2" fmla="*/ 889784 h 1972280"/>
              <a:gd name="connsiteX3" fmla="*/ 2996693 w 5863474"/>
              <a:gd name="connsiteY3" fmla="*/ 697279 h 1972280"/>
              <a:gd name="connsiteX4" fmla="*/ 3150697 w 5863474"/>
              <a:gd name="connsiteY4" fmla="*/ 1043788 h 1972280"/>
              <a:gd name="connsiteX5" fmla="*/ 4536735 w 5863474"/>
              <a:gd name="connsiteY5" fmla="*/ 687654 h 1972280"/>
              <a:gd name="connsiteX6" fmla="*/ 4786992 w 5863474"/>
              <a:gd name="connsiteY6" fmla="*/ 1534677 h 1972280"/>
              <a:gd name="connsiteX7" fmla="*/ 5740415 w 5863474"/>
              <a:gd name="connsiteY7" fmla="*/ 1889170 h 1972280"/>
              <a:gd name="connsiteX8" fmla="*/ 5766638 w 5863474"/>
              <a:gd name="connsiteY8" fmla="*/ 0 h 1972280"/>
              <a:gd name="connsiteX9" fmla="*/ 0 w 5863474"/>
              <a:gd name="connsiteY9" fmla="*/ 4773 h 1972280"/>
              <a:gd name="connsiteX0" fmla="*/ 0 w 5953178"/>
              <a:gd name="connsiteY0" fmla="*/ 16347 h 1972280"/>
              <a:gd name="connsiteX1" fmla="*/ 1392350 w 5953178"/>
              <a:gd name="connsiteY1" fmla="*/ 427772 h 1972280"/>
              <a:gd name="connsiteX2" fmla="*/ 1854363 w 5953178"/>
              <a:gd name="connsiteY2" fmla="*/ 889784 h 1972280"/>
              <a:gd name="connsiteX3" fmla="*/ 3086397 w 5953178"/>
              <a:gd name="connsiteY3" fmla="*/ 697279 h 1972280"/>
              <a:gd name="connsiteX4" fmla="*/ 3240401 w 5953178"/>
              <a:gd name="connsiteY4" fmla="*/ 1043788 h 1972280"/>
              <a:gd name="connsiteX5" fmla="*/ 4626439 w 5953178"/>
              <a:gd name="connsiteY5" fmla="*/ 687654 h 1972280"/>
              <a:gd name="connsiteX6" fmla="*/ 4876696 w 5953178"/>
              <a:gd name="connsiteY6" fmla="*/ 1534677 h 1972280"/>
              <a:gd name="connsiteX7" fmla="*/ 5830119 w 5953178"/>
              <a:gd name="connsiteY7" fmla="*/ 1889170 h 1972280"/>
              <a:gd name="connsiteX8" fmla="*/ 5856342 w 5953178"/>
              <a:gd name="connsiteY8" fmla="*/ 0 h 1972280"/>
              <a:gd name="connsiteX9" fmla="*/ 0 w 5953178"/>
              <a:gd name="connsiteY9" fmla="*/ 16347 h 1972280"/>
              <a:gd name="connsiteX0" fmla="*/ 0 w 7211924"/>
              <a:gd name="connsiteY0" fmla="*/ 10560 h 1972280"/>
              <a:gd name="connsiteX1" fmla="*/ 2651096 w 7211924"/>
              <a:gd name="connsiteY1" fmla="*/ 427772 h 1972280"/>
              <a:gd name="connsiteX2" fmla="*/ 3113109 w 7211924"/>
              <a:gd name="connsiteY2" fmla="*/ 889784 h 1972280"/>
              <a:gd name="connsiteX3" fmla="*/ 4345143 w 7211924"/>
              <a:gd name="connsiteY3" fmla="*/ 697279 h 1972280"/>
              <a:gd name="connsiteX4" fmla="*/ 4499147 w 7211924"/>
              <a:gd name="connsiteY4" fmla="*/ 1043788 h 1972280"/>
              <a:gd name="connsiteX5" fmla="*/ 5885185 w 7211924"/>
              <a:gd name="connsiteY5" fmla="*/ 687654 h 1972280"/>
              <a:gd name="connsiteX6" fmla="*/ 6135442 w 7211924"/>
              <a:gd name="connsiteY6" fmla="*/ 1534677 h 1972280"/>
              <a:gd name="connsiteX7" fmla="*/ 7088865 w 7211924"/>
              <a:gd name="connsiteY7" fmla="*/ 1889170 h 1972280"/>
              <a:gd name="connsiteX8" fmla="*/ 7115088 w 7211924"/>
              <a:gd name="connsiteY8" fmla="*/ 0 h 1972280"/>
              <a:gd name="connsiteX9" fmla="*/ 0 w 7211924"/>
              <a:gd name="connsiteY9" fmla="*/ 10560 h 1972280"/>
              <a:gd name="connsiteX0" fmla="*/ 0 w 7211924"/>
              <a:gd name="connsiteY0" fmla="*/ 10560 h 1972280"/>
              <a:gd name="connsiteX1" fmla="*/ 2651096 w 7211924"/>
              <a:gd name="connsiteY1" fmla="*/ 427772 h 1972280"/>
              <a:gd name="connsiteX2" fmla="*/ 3113109 w 7211924"/>
              <a:gd name="connsiteY2" fmla="*/ 889784 h 1972280"/>
              <a:gd name="connsiteX3" fmla="*/ 4345143 w 7211924"/>
              <a:gd name="connsiteY3" fmla="*/ 697279 h 1972280"/>
              <a:gd name="connsiteX4" fmla="*/ 4499147 w 7211924"/>
              <a:gd name="connsiteY4" fmla="*/ 1043788 h 1972280"/>
              <a:gd name="connsiteX5" fmla="*/ 5885185 w 7211924"/>
              <a:gd name="connsiteY5" fmla="*/ 687654 h 1972280"/>
              <a:gd name="connsiteX6" fmla="*/ 6135442 w 7211924"/>
              <a:gd name="connsiteY6" fmla="*/ 1534677 h 1972280"/>
              <a:gd name="connsiteX7" fmla="*/ 7088865 w 7211924"/>
              <a:gd name="connsiteY7" fmla="*/ 1889170 h 1972280"/>
              <a:gd name="connsiteX8" fmla="*/ 7115088 w 7211924"/>
              <a:gd name="connsiteY8" fmla="*/ 0 h 1972280"/>
              <a:gd name="connsiteX9" fmla="*/ 0 w 7211924"/>
              <a:gd name="connsiteY9" fmla="*/ 10560 h 1972280"/>
              <a:gd name="connsiteX0" fmla="*/ 0 w 7579421"/>
              <a:gd name="connsiteY0" fmla="*/ 7666 h 1972280"/>
              <a:gd name="connsiteX1" fmla="*/ 3018593 w 7579421"/>
              <a:gd name="connsiteY1" fmla="*/ 427772 h 1972280"/>
              <a:gd name="connsiteX2" fmla="*/ 3480606 w 7579421"/>
              <a:gd name="connsiteY2" fmla="*/ 889784 h 1972280"/>
              <a:gd name="connsiteX3" fmla="*/ 4712640 w 7579421"/>
              <a:gd name="connsiteY3" fmla="*/ 697279 h 1972280"/>
              <a:gd name="connsiteX4" fmla="*/ 4866644 w 7579421"/>
              <a:gd name="connsiteY4" fmla="*/ 1043788 h 1972280"/>
              <a:gd name="connsiteX5" fmla="*/ 6252682 w 7579421"/>
              <a:gd name="connsiteY5" fmla="*/ 687654 h 1972280"/>
              <a:gd name="connsiteX6" fmla="*/ 6502939 w 7579421"/>
              <a:gd name="connsiteY6" fmla="*/ 1534677 h 1972280"/>
              <a:gd name="connsiteX7" fmla="*/ 7456362 w 7579421"/>
              <a:gd name="connsiteY7" fmla="*/ 1889170 h 1972280"/>
              <a:gd name="connsiteX8" fmla="*/ 7482585 w 7579421"/>
              <a:gd name="connsiteY8" fmla="*/ 0 h 1972280"/>
              <a:gd name="connsiteX9" fmla="*/ 0 w 7579421"/>
              <a:gd name="connsiteY9" fmla="*/ 7666 h 1972280"/>
              <a:gd name="connsiteX0" fmla="*/ 510703 w 8090124"/>
              <a:gd name="connsiteY0" fmla="*/ 7666 h 1972280"/>
              <a:gd name="connsiteX1" fmla="*/ 891912 w 8090124"/>
              <a:gd name="connsiteY1" fmla="*/ 254546 h 1972280"/>
              <a:gd name="connsiteX2" fmla="*/ 3529296 w 8090124"/>
              <a:gd name="connsiteY2" fmla="*/ 427772 h 1972280"/>
              <a:gd name="connsiteX3" fmla="*/ 3991309 w 8090124"/>
              <a:gd name="connsiteY3" fmla="*/ 889784 h 1972280"/>
              <a:gd name="connsiteX4" fmla="*/ 5223343 w 8090124"/>
              <a:gd name="connsiteY4" fmla="*/ 697279 h 1972280"/>
              <a:gd name="connsiteX5" fmla="*/ 5377347 w 8090124"/>
              <a:gd name="connsiteY5" fmla="*/ 1043788 h 1972280"/>
              <a:gd name="connsiteX6" fmla="*/ 6763385 w 8090124"/>
              <a:gd name="connsiteY6" fmla="*/ 687654 h 1972280"/>
              <a:gd name="connsiteX7" fmla="*/ 7013642 w 8090124"/>
              <a:gd name="connsiteY7" fmla="*/ 1534677 h 1972280"/>
              <a:gd name="connsiteX8" fmla="*/ 7967065 w 8090124"/>
              <a:gd name="connsiteY8" fmla="*/ 1889170 h 1972280"/>
              <a:gd name="connsiteX9" fmla="*/ 7993288 w 8090124"/>
              <a:gd name="connsiteY9" fmla="*/ 0 h 1972280"/>
              <a:gd name="connsiteX10" fmla="*/ 510703 w 8090124"/>
              <a:gd name="connsiteY10" fmla="*/ 7666 h 1972280"/>
              <a:gd name="connsiteX0" fmla="*/ 510703 w 8090124"/>
              <a:gd name="connsiteY0" fmla="*/ 7666 h 1972280"/>
              <a:gd name="connsiteX1" fmla="*/ 891912 w 8090124"/>
              <a:gd name="connsiteY1" fmla="*/ 254546 h 1972280"/>
              <a:gd name="connsiteX2" fmla="*/ 3529296 w 8090124"/>
              <a:gd name="connsiteY2" fmla="*/ 427772 h 1972280"/>
              <a:gd name="connsiteX3" fmla="*/ 3991309 w 8090124"/>
              <a:gd name="connsiteY3" fmla="*/ 889784 h 1972280"/>
              <a:gd name="connsiteX4" fmla="*/ 5223343 w 8090124"/>
              <a:gd name="connsiteY4" fmla="*/ 697279 h 1972280"/>
              <a:gd name="connsiteX5" fmla="*/ 5377347 w 8090124"/>
              <a:gd name="connsiteY5" fmla="*/ 1043788 h 1972280"/>
              <a:gd name="connsiteX6" fmla="*/ 6763385 w 8090124"/>
              <a:gd name="connsiteY6" fmla="*/ 687654 h 1972280"/>
              <a:gd name="connsiteX7" fmla="*/ 7013642 w 8090124"/>
              <a:gd name="connsiteY7" fmla="*/ 1534677 h 1972280"/>
              <a:gd name="connsiteX8" fmla="*/ 7967065 w 8090124"/>
              <a:gd name="connsiteY8" fmla="*/ 1889170 h 1972280"/>
              <a:gd name="connsiteX9" fmla="*/ 7993288 w 8090124"/>
              <a:gd name="connsiteY9" fmla="*/ 0 h 1972280"/>
              <a:gd name="connsiteX10" fmla="*/ 510703 w 8090124"/>
              <a:gd name="connsiteY10" fmla="*/ 7666 h 1972280"/>
              <a:gd name="connsiteX0" fmla="*/ 510703 w 8090124"/>
              <a:gd name="connsiteY0" fmla="*/ 7666 h 1972280"/>
              <a:gd name="connsiteX1" fmla="*/ 891912 w 8090124"/>
              <a:gd name="connsiteY1" fmla="*/ 254546 h 1972280"/>
              <a:gd name="connsiteX2" fmla="*/ 3529296 w 8090124"/>
              <a:gd name="connsiteY2" fmla="*/ 427772 h 1972280"/>
              <a:gd name="connsiteX3" fmla="*/ 3991309 w 8090124"/>
              <a:gd name="connsiteY3" fmla="*/ 889784 h 1972280"/>
              <a:gd name="connsiteX4" fmla="*/ 5223343 w 8090124"/>
              <a:gd name="connsiteY4" fmla="*/ 697279 h 1972280"/>
              <a:gd name="connsiteX5" fmla="*/ 5377347 w 8090124"/>
              <a:gd name="connsiteY5" fmla="*/ 1043788 h 1972280"/>
              <a:gd name="connsiteX6" fmla="*/ 6763385 w 8090124"/>
              <a:gd name="connsiteY6" fmla="*/ 687654 h 1972280"/>
              <a:gd name="connsiteX7" fmla="*/ 7013642 w 8090124"/>
              <a:gd name="connsiteY7" fmla="*/ 1534677 h 1972280"/>
              <a:gd name="connsiteX8" fmla="*/ 7967065 w 8090124"/>
              <a:gd name="connsiteY8" fmla="*/ 1889170 h 1972280"/>
              <a:gd name="connsiteX9" fmla="*/ 7993288 w 8090124"/>
              <a:gd name="connsiteY9" fmla="*/ 0 h 1972280"/>
              <a:gd name="connsiteX10" fmla="*/ 510703 w 8090124"/>
              <a:gd name="connsiteY10" fmla="*/ 7666 h 1972280"/>
              <a:gd name="connsiteX0" fmla="*/ 6581 w 7586002"/>
              <a:gd name="connsiteY0" fmla="*/ 7666 h 1972280"/>
              <a:gd name="connsiteX1" fmla="*/ 387790 w 7586002"/>
              <a:gd name="connsiteY1" fmla="*/ 254546 h 1972280"/>
              <a:gd name="connsiteX2" fmla="*/ 3025174 w 7586002"/>
              <a:gd name="connsiteY2" fmla="*/ 427772 h 1972280"/>
              <a:gd name="connsiteX3" fmla="*/ 3487187 w 7586002"/>
              <a:gd name="connsiteY3" fmla="*/ 889784 h 1972280"/>
              <a:gd name="connsiteX4" fmla="*/ 4719221 w 7586002"/>
              <a:gd name="connsiteY4" fmla="*/ 697279 h 1972280"/>
              <a:gd name="connsiteX5" fmla="*/ 4873225 w 7586002"/>
              <a:gd name="connsiteY5" fmla="*/ 1043788 h 1972280"/>
              <a:gd name="connsiteX6" fmla="*/ 6259263 w 7586002"/>
              <a:gd name="connsiteY6" fmla="*/ 687654 h 1972280"/>
              <a:gd name="connsiteX7" fmla="*/ 6509520 w 7586002"/>
              <a:gd name="connsiteY7" fmla="*/ 1534677 h 1972280"/>
              <a:gd name="connsiteX8" fmla="*/ 7462943 w 7586002"/>
              <a:gd name="connsiteY8" fmla="*/ 1889170 h 1972280"/>
              <a:gd name="connsiteX9" fmla="*/ 7489166 w 7586002"/>
              <a:gd name="connsiteY9" fmla="*/ 0 h 1972280"/>
              <a:gd name="connsiteX10" fmla="*/ 6581 w 7586002"/>
              <a:gd name="connsiteY10" fmla="*/ 7666 h 1972280"/>
              <a:gd name="connsiteX0" fmla="*/ 8841 w 7588262"/>
              <a:gd name="connsiteY0" fmla="*/ 7666 h 1972280"/>
              <a:gd name="connsiteX1" fmla="*/ 381369 w 7588262"/>
              <a:gd name="connsiteY1" fmla="*/ 315313 h 1972280"/>
              <a:gd name="connsiteX2" fmla="*/ 3027434 w 7588262"/>
              <a:gd name="connsiteY2" fmla="*/ 427772 h 1972280"/>
              <a:gd name="connsiteX3" fmla="*/ 3489447 w 7588262"/>
              <a:gd name="connsiteY3" fmla="*/ 889784 h 1972280"/>
              <a:gd name="connsiteX4" fmla="*/ 4721481 w 7588262"/>
              <a:gd name="connsiteY4" fmla="*/ 697279 h 1972280"/>
              <a:gd name="connsiteX5" fmla="*/ 4875485 w 7588262"/>
              <a:gd name="connsiteY5" fmla="*/ 1043788 h 1972280"/>
              <a:gd name="connsiteX6" fmla="*/ 6261523 w 7588262"/>
              <a:gd name="connsiteY6" fmla="*/ 687654 h 1972280"/>
              <a:gd name="connsiteX7" fmla="*/ 6511780 w 7588262"/>
              <a:gd name="connsiteY7" fmla="*/ 1534677 h 1972280"/>
              <a:gd name="connsiteX8" fmla="*/ 7465203 w 7588262"/>
              <a:gd name="connsiteY8" fmla="*/ 1889170 h 1972280"/>
              <a:gd name="connsiteX9" fmla="*/ 7491426 w 7588262"/>
              <a:gd name="connsiteY9" fmla="*/ 0 h 1972280"/>
              <a:gd name="connsiteX10" fmla="*/ 8841 w 7588262"/>
              <a:gd name="connsiteY10" fmla="*/ 7666 h 1972280"/>
              <a:gd name="connsiteX0" fmla="*/ 8841 w 7588262"/>
              <a:gd name="connsiteY0" fmla="*/ 7666 h 1972280"/>
              <a:gd name="connsiteX1" fmla="*/ 381369 w 7588262"/>
              <a:gd name="connsiteY1" fmla="*/ 315313 h 1972280"/>
              <a:gd name="connsiteX2" fmla="*/ 3027434 w 7588262"/>
              <a:gd name="connsiteY2" fmla="*/ 427772 h 1972280"/>
              <a:gd name="connsiteX3" fmla="*/ 3489447 w 7588262"/>
              <a:gd name="connsiteY3" fmla="*/ 889784 h 1972280"/>
              <a:gd name="connsiteX4" fmla="*/ 4721481 w 7588262"/>
              <a:gd name="connsiteY4" fmla="*/ 697279 h 1972280"/>
              <a:gd name="connsiteX5" fmla="*/ 4875485 w 7588262"/>
              <a:gd name="connsiteY5" fmla="*/ 1043788 h 1972280"/>
              <a:gd name="connsiteX6" fmla="*/ 6261523 w 7588262"/>
              <a:gd name="connsiteY6" fmla="*/ 687654 h 1972280"/>
              <a:gd name="connsiteX7" fmla="*/ 6511780 w 7588262"/>
              <a:gd name="connsiteY7" fmla="*/ 1534677 h 1972280"/>
              <a:gd name="connsiteX8" fmla="*/ 7465203 w 7588262"/>
              <a:gd name="connsiteY8" fmla="*/ 1889170 h 1972280"/>
              <a:gd name="connsiteX9" fmla="*/ 7491426 w 7588262"/>
              <a:gd name="connsiteY9" fmla="*/ 0 h 1972280"/>
              <a:gd name="connsiteX10" fmla="*/ 8841 w 7588262"/>
              <a:gd name="connsiteY10" fmla="*/ 7666 h 1972280"/>
              <a:gd name="connsiteX0" fmla="*/ 486905 w 8066326"/>
              <a:gd name="connsiteY0" fmla="*/ 7666 h 1972280"/>
              <a:gd name="connsiteX1" fmla="*/ 859433 w 8066326"/>
              <a:gd name="connsiteY1" fmla="*/ 315313 h 1972280"/>
              <a:gd name="connsiteX2" fmla="*/ 3505498 w 8066326"/>
              <a:gd name="connsiteY2" fmla="*/ 427772 h 1972280"/>
              <a:gd name="connsiteX3" fmla="*/ 3967511 w 8066326"/>
              <a:gd name="connsiteY3" fmla="*/ 889784 h 1972280"/>
              <a:gd name="connsiteX4" fmla="*/ 5199545 w 8066326"/>
              <a:gd name="connsiteY4" fmla="*/ 697279 h 1972280"/>
              <a:gd name="connsiteX5" fmla="*/ 5353549 w 8066326"/>
              <a:gd name="connsiteY5" fmla="*/ 1043788 h 1972280"/>
              <a:gd name="connsiteX6" fmla="*/ 6739587 w 8066326"/>
              <a:gd name="connsiteY6" fmla="*/ 687654 h 1972280"/>
              <a:gd name="connsiteX7" fmla="*/ 6989844 w 8066326"/>
              <a:gd name="connsiteY7" fmla="*/ 1534677 h 1972280"/>
              <a:gd name="connsiteX8" fmla="*/ 7943267 w 8066326"/>
              <a:gd name="connsiteY8" fmla="*/ 1889170 h 1972280"/>
              <a:gd name="connsiteX9" fmla="*/ 7969490 w 8066326"/>
              <a:gd name="connsiteY9" fmla="*/ 0 h 1972280"/>
              <a:gd name="connsiteX10" fmla="*/ 486905 w 8066326"/>
              <a:gd name="connsiteY10" fmla="*/ 7666 h 1972280"/>
              <a:gd name="connsiteX0" fmla="*/ 479445 w 8058866"/>
              <a:gd name="connsiteY0" fmla="*/ 7666 h 1972280"/>
              <a:gd name="connsiteX1" fmla="*/ 886697 w 8058866"/>
              <a:gd name="connsiteY1" fmla="*/ 318207 h 1972280"/>
              <a:gd name="connsiteX2" fmla="*/ 3498038 w 8058866"/>
              <a:gd name="connsiteY2" fmla="*/ 427772 h 1972280"/>
              <a:gd name="connsiteX3" fmla="*/ 3960051 w 8058866"/>
              <a:gd name="connsiteY3" fmla="*/ 889784 h 1972280"/>
              <a:gd name="connsiteX4" fmla="*/ 5192085 w 8058866"/>
              <a:gd name="connsiteY4" fmla="*/ 697279 h 1972280"/>
              <a:gd name="connsiteX5" fmla="*/ 5346089 w 8058866"/>
              <a:gd name="connsiteY5" fmla="*/ 1043788 h 1972280"/>
              <a:gd name="connsiteX6" fmla="*/ 6732127 w 8058866"/>
              <a:gd name="connsiteY6" fmla="*/ 687654 h 1972280"/>
              <a:gd name="connsiteX7" fmla="*/ 6982384 w 8058866"/>
              <a:gd name="connsiteY7" fmla="*/ 1534677 h 1972280"/>
              <a:gd name="connsiteX8" fmla="*/ 7935807 w 8058866"/>
              <a:gd name="connsiteY8" fmla="*/ 1889170 h 1972280"/>
              <a:gd name="connsiteX9" fmla="*/ 7962030 w 8058866"/>
              <a:gd name="connsiteY9" fmla="*/ 0 h 1972280"/>
              <a:gd name="connsiteX10" fmla="*/ 479445 w 8058866"/>
              <a:gd name="connsiteY10" fmla="*/ 7666 h 1972280"/>
              <a:gd name="connsiteX0" fmla="*/ 490375 w 8069796"/>
              <a:gd name="connsiteY0" fmla="*/ 7666 h 1972280"/>
              <a:gd name="connsiteX1" fmla="*/ 897627 w 8069796"/>
              <a:gd name="connsiteY1" fmla="*/ 318207 h 1972280"/>
              <a:gd name="connsiteX2" fmla="*/ 3508968 w 8069796"/>
              <a:gd name="connsiteY2" fmla="*/ 427772 h 1972280"/>
              <a:gd name="connsiteX3" fmla="*/ 3970981 w 8069796"/>
              <a:gd name="connsiteY3" fmla="*/ 889784 h 1972280"/>
              <a:gd name="connsiteX4" fmla="*/ 5203015 w 8069796"/>
              <a:gd name="connsiteY4" fmla="*/ 697279 h 1972280"/>
              <a:gd name="connsiteX5" fmla="*/ 5357019 w 8069796"/>
              <a:gd name="connsiteY5" fmla="*/ 1043788 h 1972280"/>
              <a:gd name="connsiteX6" fmla="*/ 6743057 w 8069796"/>
              <a:gd name="connsiteY6" fmla="*/ 687654 h 1972280"/>
              <a:gd name="connsiteX7" fmla="*/ 6993314 w 8069796"/>
              <a:gd name="connsiteY7" fmla="*/ 1534677 h 1972280"/>
              <a:gd name="connsiteX8" fmla="*/ 7946737 w 8069796"/>
              <a:gd name="connsiteY8" fmla="*/ 1889170 h 1972280"/>
              <a:gd name="connsiteX9" fmla="*/ 7972960 w 8069796"/>
              <a:gd name="connsiteY9" fmla="*/ 0 h 1972280"/>
              <a:gd name="connsiteX10" fmla="*/ 490375 w 8069796"/>
              <a:gd name="connsiteY10" fmla="*/ 7666 h 1972280"/>
              <a:gd name="connsiteX0" fmla="*/ 477838 w 8057259"/>
              <a:gd name="connsiteY0" fmla="*/ 7666 h 1972280"/>
              <a:gd name="connsiteX1" fmla="*/ 885090 w 8057259"/>
              <a:gd name="connsiteY1" fmla="*/ 318207 h 1972280"/>
              <a:gd name="connsiteX2" fmla="*/ 3496431 w 8057259"/>
              <a:gd name="connsiteY2" fmla="*/ 427772 h 1972280"/>
              <a:gd name="connsiteX3" fmla="*/ 3958444 w 8057259"/>
              <a:gd name="connsiteY3" fmla="*/ 889784 h 1972280"/>
              <a:gd name="connsiteX4" fmla="*/ 5190478 w 8057259"/>
              <a:gd name="connsiteY4" fmla="*/ 697279 h 1972280"/>
              <a:gd name="connsiteX5" fmla="*/ 5344482 w 8057259"/>
              <a:gd name="connsiteY5" fmla="*/ 1043788 h 1972280"/>
              <a:gd name="connsiteX6" fmla="*/ 6730520 w 8057259"/>
              <a:gd name="connsiteY6" fmla="*/ 687654 h 1972280"/>
              <a:gd name="connsiteX7" fmla="*/ 6980777 w 8057259"/>
              <a:gd name="connsiteY7" fmla="*/ 1534677 h 1972280"/>
              <a:gd name="connsiteX8" fmla="*/ 7934200 w 8057259"/>
              <a:gd name="connsiteY8" fmla="*/ 1889170 h 1972280"/>
              <a:gd name="connsiteX9" fmla="*/ 7960423 w 8057259"/>
              <a:gd name="connsiteY9" fmla="*/ 0 h 1972280"/>
              <a:gd name="connsiteX10" fmla="*/ 477838 w 8057259"/>
              <a:gd name="connsiteY10" fmla="*/ 7666 h 1972280"/>
              <a:gd name="connsiteX0" fmla="*/ 479671 w 8059092"/>
              <a:gd name="connsiteY0" fmla="*/ 7666 h 1972280"/>
              <a:gd name="connsiteX1" fmla="*/ 878242 w 8059092"/>
              <a:gd name="connsiteY1" fmla="*/ 240078 h 1972280"/>
              <a:gd name="connsiteX2" fmla="*/ 3498264 w 8059092"/>
              <a:gd name="connsiteY2" fmla="*/ 427772 h 1972280"/>
              <a:gd name="connsiteX3" fmla="*/ 3960277 w 8059092"/>
              <a:gd name="connsiteY3" fmla="*/ 889784 h 1972280"/>
              <a:gd name="connsiteX4" fmla="*/ 5192311 w 8059092"/>
              <a:gd name="connsiteY4" fmla="*/ 697279 h 1972280"/>
              <a:gd name="connsiteX5" fmla="*/ 5346315 w 8059092"/>
              <a:gd name="connsiteY5" fmla="*/ 1043788 h 1972280"/>
              <a:gd name="connsiteX6" fmla="*/ 6732353 w 8059092"/>
              <a:gd name="connsiteY6" fmla="*/ 687654 h 1972280"/>
              <a:gd name="connsiteX7" fmla="*/ 6982610 w 8059092"/>
              <a:gd name="connsiteY7" fmla="*/ 1534677 h 1972280"/>
              <a:gd name="connsiteX8" fmla="*/ 7936033 w 8059092"/>
              <a:gd name="connsiteY8" fmla="*/ 1889170 h 1972280"/>
              <a:gd name="connsiteX9" fmla="*/ 7962256 w 8059092"/>
              <a:gd name="connsiteY9" fmla="*/ 0 h 1972280"/>
              <a:gd name="connsiteX10" fmla="*/ 479671 w 8059092"/>
              <a:gd name="connsiteY10" fmla="*/ 7666 h 1972280"/>
              <a:gd name="connsiteX0" fmla="*/ 540300 w 8119721"/>
              <a:gd name="connsiteY0" fmla="*/ 7666 h 1972280"/>
              <a:gd name="connsiteX1" fmla="*/ 683690 w 8119721"/>
              <a:gd name="connsiteY1" fmla="*/ 335771 h 1972280"/>
              <a:gd name="connsiteX2" fmla="*/ 3558893 w 8119721"/>
              <a:gd name="connsiteY2" fmla="*/ 427772 h 1972280"/>
              <a:gd name="connsiteX3" fmla="*/ 4020906 w 8119721"/>
              <a:gd name="connsiteY3" fmla="*/ 889784 h 1972280"/>
              <a:gd name="connsiteX4" fmla="*/ 5252940 w 8119721"/>
              <a:gd name="connsiteY4" fmla="*/ 697279 h 1972280"/>
              <a:gd name="connsiteX5" fmla="*/ 5406944 w 8119721"/>
              <a:gd name="connsiteY5" fmla="*/ 1043788 h 1972280"/>
              <a:gd name="connsiteX6" fmla="*/ 6792982 w 8119721"/>
              <a:gd name="connsiteY6" fmla="*/ 687654 h 1972280"/>
              <a:gd name="connsiteX7" fmla="*/ 7043239 w 8119721"/>
              <a:gd name="connsiteY7" fmla="*/ 1534677 h 1972280"/>
              <a:gd name="connsiteX8" fmla="*/ 7996662 w 8119721"/>
              <a:gd name="connsiteY8" fmla="*/ 1889170 h 1972280"/>
              <a:gd name="connsiteX9" fmla="*/ 8022885 w 8119721"/>
              <a:gd name="connsiteY9" fmla="*/ 0 h 1972280"/>
              <a:gd name="connsiteX10" fmla="*/ 540300 w 8119721"/>
              <a:gd name="connsiteY10" fmla="*/ 7666 h 1972280"/>
              <a:gd name="connsiteX0" fmla="*/ 540300 w 8119721"/>
              <a:gd name="connsiteY0" fmla="*/ 7666 h 1972280"/>
              <a:gd name="connsiteX1" fmla="*/ 683690 w 8119721"/>
              <a:gd name="connsiteY1" fmla="*/ 335771 h 1972280"/>
              <a:gd name="connsiteX2" fmla="*/ 3558893 w 8119721"/>
              <a:gd name="connsiteY2" fmla="*/ 427772 h 1972280"/>
              <a:gd name="connsiteX3" fmla="*/ 4020906 w 8119721"/>
              <a:gd name="connsiteY3" fmla="*/ 889784 h 1972280"/>
              <a:gd name="connsiteX4" fmla="*/ 5252940 w 8119721"/>
              <a:gd name="connsiteY4" fmla="*/ 697279 h 1972280"/>
              <a:gd name="connsiteX5" fmla="*/ 5406944 w 8119721"/>
              <a:gd name="connsiteY5" fmla="*/ 1043788 h 1972280"/>
              <a:gd name="connsiteX6" fmla="*/ 6792982 w 8119721"/>
              <a:gd name="connsiteY6" fmla="*/ 687654 h 1972280"/>
              <a:gd name="connsiteX7" fmla="*/ 7043239 w 8119721"/>
              <a:gd name="connsiteY7" fmla="*/ 1534677 h 1972280"/>
              <a:gd name="connsiteX8" fmla="*/ 7996662 w 8119721"/>
              <a:gd name="connsiteY8" fmla="*/ 1889170 h 1972280"/>
              <a:gd name="connsiteX9" fmla="*/ 8022885 w 8119721"/>
              <a:gd name="connsiteY9" fmla="*/ 0 h 1972280"/>
              <a:gd name="connsiteX10" fmla="*/ 540300 w 8119721"/>
              <a:gd name="connsiteY10" fmla="*/ 7666 h 1972280"/>
              <a:gd name="connsiteX0" fmla="*/ 554138 w 8133559"/>
              <a:gd name="connsiteY0" fmla="*/ 7666 h 1972280"/>
              <a:gd name="connsiteX1" fmla="*/ 646728 w 8133559"/>
              <a:gd name="connsiteY1" fmla="*/ 392921 h 1972280"/>
              <a:gd name="connsiteX2" fmla="*/ 3572731 w 8133559"/>
              <a:gd name="connsiteY2" fmla="*/ 427772 h 1972280"/>
              <a:gd name="connsiteX3" fmla="*/ 4034744 w 8133559"/>
              <a:gd name="connsiteY3" fmla="*/ 889784 h 1972280"/>
              <a:gd name="connsiteX4" fmla="*/ 5266778 w 8133559"/>
              <a:gd name="connsiteY4" fmla="*/ 697279 h 1972280"/>
              <a:gd name="connsiteX5" fmla="*/ 5420782 w 8133559"/>
              <a:gd name="connsiteY5" fmla="*/ 1043788 h 1972280"/>
              <a:gd name="connsiteX6" fmla="*/ 6806820 w 8133559"/>
              <a:gd name="connsiteY6" fmla="*/ 687654 h 1972280"/>
              <a:gd name="connsiteX7" fmla="*/ 7057077 w 8133559"/>
              <a:gd name="connsiteY7" fmla="*/ 1534677 h 1972280"/>
              <a:gd name="connsiteX8" fmla="*/ 8010500 w 8133559"/>
              <a:gd name="connsiteY8" fmla="*/ 1889170 h 1972280"/>
              <a:gd name="connsiteX9" fmla="*/ 8036723 w 8133559"/>
              <a:gd name="connsiteY9" fmla="*/ 0 h 1972280"/>
              <a:gd name="connsiteX10" fmla="*/ 554138 w 8133559"/>
              <a:gd name="connsiteY10" fmla="*/ 7666 h 1972280"/>
              <a:gd name="connsiteX0" fmla="*/ 510208 w 8089629"/>
              <a:gd name="connsiteY0" fmla="*/ 7666 h 1972280"/>
              <a:gd name="connsiteX1" fmla="*/ 602798 w 8089629"/>
              <a:gd name="connsiteY1" fmla="*/ 392921 h 1972280"/>
              <a:gd name="connsiteX2" fmla="*/ 3528801 w 8089629"/>
              <a:gd name="connsiteY2" fmla="*/ 427772 h 1972280"/>
              <a:gd name="connsiteX3" fmla="*/ 3990814 w 8089629"/>
              <a:gd name="connsiteY3" fmla="*/ 889784 h 1972280"/>
              <a:gd name="connsiteX4" fmla="*/ 5222848 w 8089629"/>
              <a:gd name="connsiteY4" fmla="*/ 697279 h 1972280"/>
              <a:gd name="connsiteX5" fmla="*/ 5376852 w 8089629"/>
              <a:gd name="connsiteY5" fmla="*/ 1043788 h 1972280"/>
              <a:gd name="connsiteX6" fmla="*/ 6762890 w 8089629"/>
              <a:gd name="connsiteY6" fmla="*/ 687654 h 1972280"/>
              <a:gd name="connsiteX7" fmla="*/ 7013147 w 8089629"/>
              <a:gd name="connsiteY7" fmla="*/ 1534677 h 1972280"/>
              <a:gd name="connsiteX8" fmla="*/ 7966570 w 8089629"/>
              <a:gd name="connsiteY8" fmla="*/ 1889170 h 1972280"/>
              <a:gd name="connsiteX9" fmla="*/ 7992793 w 8089629"/>
              <a:gd name="connsiteY9" fmla="*/ 0 h 1972280"/>
              <a:gd name="connsiteX10" fmla="*/ 510208 w 8089629"/>
              <a:gd name="connsiteY10" fmla="*/ 7666 h 1972280"/>
              <a:gd name="connsiteX0" fmla="*/ 510208 w 8089629"/>
              <a:gd name="connsiteY0" fmla="*/ 7666 h 1972280"/>
              <a:gd name="connsiteX1" fmla="*/ 602798 w 8089629"/>
              <a:gd name="connsiteY1" fmla="*/ 392921 h 1972280"/>
              <a:gd name="connsiteX2" fmla="*/ 3528801 w 8089629"/>
              <a:gd name="connsiteY2" fmla="*/ 427772 h 1972280"/>
              <a:gd name="connsiteX3" fmla="*/ 3990814 w 8089629"/>
              <a:gd name="connsiteY3" fmla="*/ 889784 h 1972280"/>
              <a:gd name="connsiteX4" fmla="*/ 5222848 w 8089629"/>
              <a:gd name="connsiteY4" fmla="*/ 697279 h 1972280"/>
              <a:gd name="connsiteX5" fmla="*/ 5376852 w 8089629"/>
              <a:gd name="connsiteY5" fmla="*/ 1043788 h 1972280"/>
              <a:gd name="connsiteX6" fmla="*/ 6762890 w 8089629"/>
              <a:gd name="connsiteY6" fmla="*/ 687654 h 1972280"/>
              <a:gd name="connsiteX7" fmla="*/ 7013147 w 8089629"/>
              <a:gd name="connsiteY7" fmla="*/ 1534677 h 1972280"/>
              <a:gd name="connsiteX8" fmla="*/ 7966570 w 8089629"/>
              <a:gd name="connsiteY8" fmla="*/ 1889170 h 1972280"/>
              <a:gd name="connsiteX9" fmla="*/ 7992793 w 8089629"/>
              <a:gd name="connsiteY9" fmla="*/ 0 h 1972280"/>
              <a:gd name="connsiteX10" fmla="*/ 510208 w 8089629"/>
              <a:gd name="connsiteY10" fmla="*/ 7666 h 1972280"/>
              <a:gd name="connsiteX0" fmla="*/ 0 w 7579421"/>
              <a:gd name="connsiteY0" fmla="*/ 7666 h 1972280"/>
              <a:gd name="connsiteX1" fmla="*/ 92590 w 7579421"/>
              <a:gd name="connsiteY1" fmla="*/ 392921 h 1972280"/>
              <a:gd name="connsiteX2" fmla="*/ 3018593 w 7579421"/>
              <a:gd name="connsiteY2" fmla="*/ 427772 h 1972280"/>
              <a:gd name="connsiteX3" fmla="*/ 3480606 w 7579421"/>
              <a:gd name="connsiteY3" fmla="*/ 889784 h 1972280"/>
              <a:gd name="connsiteX4" fmla="*/ 4712640 w 7579421"/>
              <a:gd name="connsiteY4" fmla="*/ 697279 h 1972280"/>
              <a:gd name="connsiteX5" fmla="*/ 4866644 w 7579421"/>
              <a:gd name="connsiteY5" fmla="*/ 1043788 h 1972280"/>
              <a:gd name="connsiteX6" fmla="*/ 6252682 w 7579421"/>
              <a:gd name="connsiteY6" fmla="*/ 687654 h 1972280"/>
              <a:gd name="connsiteX7" fmla="*/ 6502939 w 7579421"/>
              <a:gd name="connsiteY7" fmla="*/ 1534677 h 1972280"/>
              <a:gd name="connsiteX8" fmla="*/ 7456362 w 7579421"/>
              <a:gd name="connsiteY8" fmla="*/ 1889170 h 1972280"/>
              <a:gd name="connsiteX9" fmla="*/ 7482585 w 7579421"/>
              <a:gd name="connsiteY9" fmla="*/ 0 h 1972280"/>
              <a:gd name="connsiteX10" fmla="*/ 0 w 7579421"/>
              <a:gd name="connsiteY10" fmla="*/ 7666 h 1972280"/>
              <a:gd name="connsiteX0" fmla="*/ 0 w 7579421"/>
              <a:gd name="connsiteY0" fmla="*/ 7666 h 1972280"/>
              <a:gd name="connsiteX1" fmla="*/ 73540 w 7579421"/>
              <a:gd name="connsiteY1" fmla="*/ 472296 h 1972280"/>
              <a:gd name="connsiteX2" fmla="*/ 3018593 w 7579421"/>
              <a:gd name="connsiteY2" fmla="*/ 427772 h 1972280"/>
              <a:gd name="connsiteX3" fmla="*/ 3480606 w 7579421"/>
              <a:gd name="connsiteY3" fmla="*/ 889784 h 1972280"/>
              <a:gd name="connsiteX4" fmla="*/ 4712640 w 7579421"/>
              <a:gd name="connsiteY4" fmla="*/ 697279 h 1972280"/>
              <a:gd name="connsiteX5" fmla="*/ 4866644 w 7579421"/>
              <a:gd name="connsiteY5" fmla="*/ 1043788 h 1972280"/>
              <a:gd name="connsiteX6" fmla="*/ 6252682 w 7579421"/>
              <a:gd name="connsiteY6" fmla="*/ 687654 h 1972280"/>
              <a:gd name="connsiteX7" fmla="*/ 6502939 w 7579421"/>
              <a:gd name="connsiteY7" fmla="*/ 1534677 h 1972280"/>
              <a:gd name="connsiteX8" fmla="*/ 7456362 w 7579421"/>
              <a:gd name="connsiteY8" fmla="*/ 1889170 h 1972280"/>
              <a:gd name="connsiteX9" fmla="*/ 7482585 w 7579421"/>
              <a:gd name="connsiteY9" fmla="*/ 0 h 1972280"/>
              <a:gd name="connsiteX10" fmla="*/ 0 w 7579421"/>
              <a:gd name="connsiteY10" fmla="*/ 7666 h 1972280"/>
              <a:gd name="connsiteX0" fmla="*/ 0 w 7579421"/>
              <a:gd name="connsiteY0" fmla="*/ 7666 h 1972280"/>
              <a:gd name="connsiteX1" fmla="*/ 73540 w 7579421"/>
              <a:gd name="connsiteY1" fmla="*/ 472296 h 1972280"/>
              <a:gd name="connsiteX2" fmla="*/ 3018593 w 7579421"/>
              <a:gd name="connsiteY2" fmla="*/ 427772 h 1972280"/>
              <a:gd name="connsiteX3" fmla="*/ 3480606 w 7579421"/>
              <a:gd name="connsiteY3" fmla="*/ 889784 h 1972280"/>
              <a:gd name="connsiteX4" fmla="*/ 4712640 w 7579421"/>
              <a:gd name="connsiteY4" fmla="*/ 697279 h 1972280"/>
              <a:gd name="connsiteX5" fmla="*/ 4866644 w 7579421"/>
              <a:gd name="connsiteY5" fmla="*/ 1043788 h 1972280"/>
              <a:gd name="connsiteX6" fmla="*/ 6252682 w 7579421"/>
              <a:gd name="connsiteY6" fmla="*/ 687654 h 1972280"/>
              <a:gd name="connsiteX7" fmla="*/ 6502939 w 7579421"/>
              <a:gd name="connsiteY7" fmla="*/ 1534677 h 1972280"/>
              <a:gd name="connsiteX8" fmla="*/ 7456362 w 7579421"/>
              <a:gd name="connsiteY8" fmla="*/ 1889170 h 1972280"/>
              <a:gd name="connsiteX9" fmla="*/ 7482585 w 7579421"/>
              <a:gd name="connsiteY9" fmla="*/ 0 h 1972280"/>
              <a:gd name="connsiteX10" fmla="*/ 0 w 7579421"/>
              <a:gd name="connsiteY10" fmla="*/ 7666 h 1972280"/>
              <a:gd name="connsiteX0" fmla="*/ 0 w 7579421"/>
              <a:gd name="connsiteY0" fmla="*/ 7666 h 1972280"/>
              <a:gd name="connsiteX1" fmla="*/ 73540 w 7579421"/>
              <a:gd name="connsiteY1" fmla="*/ 472296 h 1972280"/>
              <a:gd name="connsiteX2" fmla="*/ 3018593 w 7579421"/>
              <a:gd name="connsiteY2" fmla="*/ 427772 h 1972280"/>
              <a:gd name="connsiteX3" fmla="*/ 3480606 w 7579421"/>
              <a:gd name="connsiteY3" fmla="*/ 889784 h 1972280"/>
              <a:gd name="connsiteX4" fmla="*/ 4712640 w 7579421"/>
              <a:gd name="connsiteY4" fmla="*/ 697279 h 1972280"/>
              <a:gd name="connsiteX5" fmla="*/ 4866644 w 7579421"/>
              <a:gd name="connsiteY5" fmla="*/ 1043788 h 1972280"/>
              <a:gd name="connsiteX6" fmla="*/ 6252682 w 7579421"/>
              <a:gd name="connsiteY6" fmla="*/ 687654 h 1972280"/>
              <a:gd name="connsiteX7" fmla="*/ 6502939 w 7579421"/>
              <a:gd name="connsiteY7" fmla="*/ 1534677 h 1972280"/>
              <a:gd name="connsiteX8" fmla="*/ 7456362 w 7579421"/>
              <a:gd name="connsiteY8" fmla="*/ 1889170 h 1972280"/>
              <a:gd name="connsiteX9" fmla="*/ 7482585 w 7579421"/>
              <a:gd name="connsiteY9" fmla="*/ 0 h 1972280"/>
              <a:gd name="connsiteX10" fmla="*/ 0 w 7579421"/>
              <a:gd name="connsiteY10" fmla="*/ 7666 h 1972280"/>
              <a:gd name="connsiteX0" fmla="*/ 0 w 7579421"/>
              <a:gd name="connsiteY0" fmla="*/ 7666 h 1972280"/>
              <a:gd name="connsiteX1" fmla="*/ 73540 w 7579421"/>
              <a:gd name="connsiteY1" fmla="*/ 472296 h 1972280"/>
              <a:gd name="connsiteX2" fmla="*/ 654622 w 7579421"/>
              <a:gd name="connsiteY2" fmla="*/ 338503 h 1972280"/>
              <a:gd name="connsiteX3" fmla="*/ 3018593 w 7579421"/>
              <a:gd name="connsiteY3" fmla="*/ 427772 h 1972280"/>
              <a:gd name="connsiteX4" fmla="*/ 3480606 w 7579421"/>
              <a:gd name="connsiteY4" fmla="*/ 889784 h 1972280"/>
              <a:gd name="connsiteX5" fmla="*/ 4712640 w 7579421"/>
              <a:gd name="connsiteY5" fmla="*/ 697279 h 1972280"/>
              <a:gd name="connsiteX6" fmla="*/ 4866644 w 7579421"/>
              <a:gd name="connsiteY6" fmla="*/ 1043788 h 1972280"/>
              <a:gd name="connsiteX7" fmla="*/ 6252682 w 7579421"/>
              <a:gd name="connsiteY7" fmla="*/ 687654 h 1972280"/>
              <a:gd name="connsiteX8" fmla="*/ 6502939 w 7579421"/>
              <a:gd name="connsiteY8" fmla="*/ 1534677 h 1972280"/>
              <a:gd name="connsiteX9" fmla="*/ 7456362 w 7579421"/>
              <a:gd name="connsiteY9" fmla="*/ 1889170 h 1972280"/>
              <a:gd name="connsiteX10" fmla="*/ 7482585 w 7579421"/>
              <a:gd name="connsiteY10" fmla="*/ 0 h 1972280"/>
              <a:gd name="connsiteX11" fmla="*/ 0 w 7579421"/>
              <a:gd name="connsiteY11" fmla="*/ 7666 h 1972280"/>
              <a:gd name="connsiteX0" fmla="*/ 0 w 7579421"/>
              <a:gd name="connsiteY0" fmla="*/ 7666 h 1972280"/>
              <a:gd name="connsiteX1" fmla="*/ 73540 w 7579421"/>
              <a:gd name="connsiteY1" fmla="*/ 472296 h 1972280"/>
              <a:gd name="connsiteX2" fmla="*/ 924497 w 7579421"/>
              <a:gd name="connsiteY2" fmla="*/ 163878 h 1972280"/>
              <a:gd name="connsiteX3" fmla="*/ 3018593 w 7579421"/>
              <a:gd name="connsiteY3" fmla="*/ 427772 h 1972280"/>
              <a:gd name="connsiteX4" fmla="*/ 3480606 w 7579421"/>
              <a:gd name="connsiteY4" fmla="*/ 889784 h 1972280"/>
              <a:gd name="connsiteX5" fmla="*/ 4712640 w 7579421"/>
              <a:gd name="connsiteY5" fmla="*/ 697279 h 1972280"/>
              <a:gd name="connsiteX6" fmla="*/ 4866644 w 7579421"/>
              <a:gd name="connsiteY6" fmla="*/ 1043788 h 1972280"/>
              <a:gd name="connsiteX7" fmla="*/ 6252682 w 7579421"/>
              <a:gd name="connsiteY7" fmla="*/ 687654 h 1972280"/>
              <a:gd name="connsiteX8" fmla="*/ 6502939 w 7579421"/>
              <a:gd name="connsiteY8" fmla="*/ 1534677 h 1972280"/>
              <a:gd name="connsiteX9" fmla="*/ 7456362 w 7579421"/>
              <a:gd name="connsiteY9" fmla="*/ 1889170 h 1972280"/>
              <a:gd name="connsiteX10" fmla="*/ 7482585 w 7579421"/>
              <a:gd name="connsiteY10" fmla="*/ 0 h 1972280"/>
              <a:gd name="connsiteX11" fmla="*/ 0 w 7579421"/>
              <a:gd name="connsiteY11" fmla="*/ 7666 h 1972280"/>
              <a:gd name="connsiteX0" fmla="*/ 0 w 7579421"/>
              <a:gd name="connsiteY0" fmla="*/ 7666 h 1972280"/>
              <a:gd name="connsiteX1" fmla="*/ 73540 w 7579421"/>
              <a:gd name="connsiteY1" fmla="*/ 472296 h 1972280"/>
              <a:gd name="connsiteX2" fmla="*/ 918147 w 7579421"/>
              <a:gd name="connsiteY2" fmla="*/ 132128 h 1972280"/>
              <a:gd name="connsiteX3" fmla="*/ 3018593 w 7579421"/>
              <a:gd name="connsiteY3" fmla="*/ 427772 h 1972280"/>
              <a:gd name="connsiteX4" fmla="*/ 3480606 w 7579421"/>
              <a:gd name="connsiteY4" fmla="*/ 889784 h 1972280"/>
              <a:gd name="connsiteX5" fmla="*/ 4712640 w 7579421"/>
              <a:gd name="connsiteY5" fmla="*/ 697279 h 1972280"/>
              <a:gd name="connsiteX6" fmla="*/ 4866644 w 7579421"/>
              <a:gd name="connsiteY6" fmla="*/ 1043788 h 1972280"/>
              <a:gd name="connsiteX7" fmla="*/ 6252682 w 7579421"/>
              <a:gd name="connsiteY7" fmla="*/ 687654 h 1972280"/>
              <a:gd name="connsiteX8" fmla="*/ 6502939 w 7579421"/>
              <a:gd name="connsiteY8" fmla="*/ 1534677 h 1972280"/>
              <a:gd name="connsiteX9" fmla="*/ 7456362 w 7579421"/>
              <a:gd name="connsiteY9" fmla="*/ 1889170 h 1972280"/>
              <a:gd name="connsiteX10" fmla="*/ 7482585 w 7579421"/>
              <a:gd name="connsiteY10" fmla="*/ 0 h 1972280"/>
              <a:gd name="connsiteX11" fmla="*/ 0 w 7579421"/>
              <a:gd name="connsiteY11" fmla="*/ 7666 h 1972280"/>
              <a:gd name="connsiteX0" fmla="*/ 0 w 7579421"/>
              <a:gd name="connsiteY0" fmla="*/ 7666 h 1972280"/>
              <a:gd name="connsiteX1" fmla="*/ 73540 w 7579421"/>
              <a:gd name="connsiteY1" fmla="*/ 472296 h 1972280"/>
              <a:gd name="connsiteX2" fmla="*/ 918147 w 7579421"/>
              <a:gd name="connsiteY2" fmla="*/ 132128 h 1972280"/>
              <a:gd name="connsiteX3" fmla="*/ 2691568 w 7579421"/>
              <a:gd name="connsiteY3" fmla="*/ 449997 h 1972280"/>
              <a:gd name="connsiteX4" fmla="*/ 3480606 w 7579421"/>
              <a:gd name="connsiteY4" fmla="*/ 889784 h 1972280"/>
              <a:gd name="connsiteX5" fmla="*/ 4712640 w 7579421"/>
              <a:gd name="connsiteY5" fmla="*/ 697279 h 1972280"/>
              <a:gd name="connsiteX6" fmla="*/ 4866644 w 7579421"/>
              <a:gd name="connsiteY6" fmla="*/ 1043788 h 1972280"/>
              <a:gd name="connsiteX7" fmla="*/ 6252682 w 7579421"/>
              <a:gd name="connsiteY7" fmla="*/ 687654 h 1972280"/>
              <a:gd name="connsiteX8" fmla="*/ 6502939 w 7579421"/>
              <a:gd name="connsiteY8" fmla="*/ 1534677 h 1972280"/>
              <a:gd name="connsiteX9" fmla="*/ 7456362 w 7579421"/>
              <a:gd name="connsiteY9" fmla="*/ 1889170 h 1972280"/>
              <a:gd name="connsiteX10" fmla="*/ 7482585 w 7579421"/>
              <a:gd name="connsiteY10" fmla="*/ 0 h 1972280"/>
              <a:gd name="connsiteX11" fmla="*/ 0 w 7579421"/>
              <a:gd name="connsiteY11" fmla="*/ 7666 h 1972280"/>
              <a:gd name="connsiteX0" fmla="*/ 0 w 7579421"/>
              <a:gd name="connsiteY0" fmla="*/ 7666 h 1972280"/>
              <a:gd name="connsiteX1" fmla="*/ 51315 w 7579421"/>
              <a:gd name="connsiteY1" fmla="*/ 500871 h 1972280"/>
              <a:gd name="connsiteX2" fmla="*/ 918147 w 7579421"/>
              <a:gd name="connsiteY2" fmla="*/ 132128 h 1972280"/>
              <a:gd name="connsiteX3" fmla="*/ 2691568 w 7579421"/>
              <a:gd name="connsiteY3" fmla="*/ 449997 h 1972280"/>
              <a:gd name="connsiteX4" fmla="*/ 3480606 w 7579421"/>
              <a:gd name="connsiteY4" fmla="*/ 889784 h 1972280"/>
              <a:gd name="connsiteX5" fmla="*/ 4712640 w 7579421"/>
              <a:gd name="connsiteY5" fmla="*/ 697279 h 1972280"/>
              <a:gd name="connsiteX6" fmla="*/ 4866644 w 7579421"/>
              <a:gd name="connsiteY6" fmla="*/ 1043788 h 1972280"/>
              <a:gd name="connsiteX7" fmla="*/ 6252682 w 7579421"/>
              <a:gd name="connsiteY7" fmla="*/ 687654 h 1972280"/>
              <a:gd name="connsiteX8" fmla="*/ 6502939 w 7579421"/>
              <a:gd name="connsiteY8" fmla="*/ 1534677 h 1972280"/>
              <a:gd name="connsiteX9" fmla="*/ 7456362 w 7579421"/>
              <a:gd name="connsiteY9" fmla="*/ 1889170 h 1972280"/>
              <a:gd name="connsiteX10" fmla="*/ 7482585 w 7579421"/>
              <a:gd name="connsiteY10" fmla="*/ 0 h 1972280"/>
              <a:gd name="connsiteX11" fmla="*/ 0 w 7579421"/>
              <a:gd name="connsiteY11" fmla="*/ 7666 h 1972280"/>
              <a:gd name="connsiteX0" fmla="*/ 0 w 7579421"/>
              <a:gd name="connsiteY0" fmla="*/ 7666 h 1972280"/>
              <a:gd name="connsiteX1" fmla="*/ 51315 w 7579421"/>
              <a:gd name="connsiteY1" fmla="*/ 500871 h 1972280"/>
              <a:gd name="connsiteX2" fmla="*/ 918147 w 7579421"/>
              <a:gd name="connsiteY2" fmla="*/ 132128 h 1972280"/>
              <a:gd name="connsiteX3" fmla="*/ 2691568 w 7579421"/>
              <a:gd name="connsiteY3" fmla="*/ 449997 h 1972280"/>
              <a:gd name="connsiteX4" fmla="*/ 3480606 w 7579421"/>
              <a:gd name="connsiteY4" fmla="*/ 889784 h 1972280"/>
              <a:gd name="connsiteX5" fmla="*/ 4712640 w 7579421"/>
              <a:gd name="connsiteY5" fmla="*/ 697279 h 1972280"/>
              <a:gd name="connsiteX6" fmla="*/ 4866644 w 7579421"/>
              <a:gd name="connsiteY6" fmla="*/ 1043788 h 1972280"/>
              <a:gd name="connsiteX7" fmla="*/ 6252682 w 7579421"/>
              <a:gd name="connsiteY7" fmla="*/ 687654 h 1972280"/>
              <a:gd name="connsiteX8" fmla="*/ 6502939 w 7579421"/>
              <a:gd name="connsiteY8" fmla="*/ 1534677 h 1972280"/>
              <a:gd name="connsiteX9" fmla="*/ 7456362 w 7579421"/>
              <a:gd name="connsiteY9" fmla="*/ 1889170 h 1972280"/>
              <a:gd name="connsiteX10" fmla="*/ 7482585 w 7579421"/>
              <a:gd name="connsiteY10" fmla="*/ 0 h 1972280"/>
              <a:gd name="connsiteX11" fmla="*/ 0 w 7579421"/>
              <a:gd name="connsiteY11" fmla="*/ 7666 h 1972280"/>
              <a:gd name="connsiteX0" fmla="*/ 0 w 7579421"/>
              <a:gd name="connsiteY0" fmla="*/ 7666 h 1972280"/>
              <a:gd name="connsiteX1" fmla="*/ 51315 w 7579421"/>
              <a:gd name="connsiteY1" fmla="*/ 500871 h 1972280"/>
              <a:gd name="connsiteX2" fmla="*/ 918147 w 7579421"/>
              <a:gd name="connsiteY2" fmla="*/ 132128 h 1972280"/>
              <a:gd name="connsiteX3" fmla="*/ 2786984 w 7579421"/>
              <a:gd name="connsiteY3" fmla="*/ 322776 h 1972280"/>
              <a:gd name="connsiteX4" fmla="*/ 3480606 w 7579421"/>
              <a:gd name="connsiteY4" fmla="*/ 889784 h 1972280"/>
              <a:gd name="connsiteX5" fmla="*/ 4712640 w 7579421"/>
              <a:gd name="connsiteY5" fmla="*/ 697279 h 1972280"/>
              <a:gd name="connsiteX6" fmla="*/ 4866644 w 7579421"/>
              <a:gd name="connsiteY6" fmla="*/ 1043788 h 1972280"/>
              <a:gd name="connsiteX7" fmla="*/ 6252682 w 7579421"/>
              <a:gd name="connsiteY7" fmla="*/ 687654 h 1972280"/>
              <a:gd name="connsiteX8" fmla="*/ 6502939 w 7579421"/>
              <a:gd name="connsiteY8" fmla="*/ 1534677 h 1972280"/>
              <a:gd name="connsiteX9" fmla="*/ 7456362 w 7579421"/>
              <a:gd name="connsiteY9" fmla="*/ 1889170 h 1972280"/>
              <a:gd name="connsiteX10" fmla="*/ 7482585 w 7579421"/>
              <a:gd name="connsiteY10" fmla="*/ 0 h 1972280"/>
              <a:gd name="connsiteX11" fmla="*/ 0 w 7579421"/>
              <a:gd name="connsiteY11" fmla="*/ 7666 h 1972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579421" h="1972280">
                <a:moveTo>
                  <a:pt x="0" y="7666"/>
                </a:moveTo>
                <a:cubicBezTo>
                  <a:pt x="11965" y="171343"/>
                  <a:pt x="19964" y="333433"/>
                  <a:pt x="51315" y="500871"/>
                </a:cubicBezTo>
                <a:cubicBezTo>
                  <a:pt x="195344" y="444885"/>
                  <a:pt x="462202" y="161810"/>
                  <a:pt x="918147" y="132128"/>
                </a:cubicBezTo>
                <a:cubicBezTo>
                  <a:pt x="1374092" y="102446"/>
                  <a:pt x="2359908" y="196500"/>
                  <a:pt x="2786984" y="322776"/>
                </a:cubicBezTo>
                <a:cubicBezTo>
                  <a:pt x="3214060" y="449052"/>
                  <a:pt x="3159663" y="827367"/>
                  <a:pt x="3480606" y="889784"/>
                </a:cubicBezTo>
                <a:cubicBezTo>
                  <a:pt x="3801549" y="952201"/>
                  <a:pt x="4481634" y="671612"/>
                  <a:pt x="4712640" y="697279"/>
                </a:cubicBezTo>
                <a:cubicBezTo>
                  <a:pt x="4943646" y="722946"/>
                  <a:pt x="4609970" y="1045392"/>
                  <a:pt x="4866644" y="1043788"/>
                </a:cubicBezTo>
                <a:cubicBezTo>
                  <a:pt x="5123318" y="1042184"/>
                  <a:pt x="5979966" y="605839"/>
                  <a:pt x="6252682" y="687654"/>
                </a:cubicBezTo>
                <a:cubicBezTo>
                  <a:pt x="6525398" y="769469"/>
                  <a:pt x="6302326" y="1334424"/>
                  <a:pt x="6502939" y="1534677"/>
                </a:cubicBezTo>
                <a:cubicBezTo>
                  <a:pt x="6703552" y="1734930"/>
                  <a:pt x="7314353" y="1414846"/>
                  <a:pt x="7456362" y="1889170"/>
                </a:cubicBezTo>
                <a:cubicBezTo>
                  <a:pt x="7598371" y="2363494"/>
                  <a:pt x="7630830" y="682802"/>
                  <a:pt x="7482585" y="0"/>
                </a:cubicBezTo>
                <a:lnTo>
                  <a:pt x="0" y="766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6" name="Freeform 5"/>
          <p:cNvSpPr/>
          <p:nvPr/>
        </p:nvSpPr>
        <p:spPr>
          <a:xfrm>
            <a:off x="3714816" y="4514282"/>
            <a:ext cx="3772880" cy="1536793"/>
          </a:xfrm>
          <a:custGeom>
            <a:avLst/>
            <a:gdLst>
              <a:gd name="connsiteX0" fmla="*/ 3727874 w 3727874"/>
              <a:gd name="connsiteY0" fmla="*/ 0 h 1546797"/>
              <a:gd name="connsiteX1" fmla="*/ 3288962 w 3727874"/>
              <a:gd name="connsiteY1" fmla="*/ 649224 h 1546797"/>
              <a:gd name="connsiteX2" fmla="*/ 3279818 w 3727874"/>
              <a:gd name="connsiteY2" fmla="*/ 1161288 h 1546797"/>
              <a:gd name="connsiteX3" fmla="*/ 2118530 w 3727874"/>
              <a:gd name="connsiteY3" fmla="*/ 1207008 h 1546797"/>
              <a:gd name="connsiteX4" fmla="*/ 1679618 w 3727874"/>
              <a:gd name="connsiteY4" fmla="*/ 822960 h 1546797"/>
              <a:gd name="connsiteX5" fmla="*/ 42842 w 3727874"/>
              <a:gd name="connsiteY5" fmla="*/ 1499616 h 1546797"/>
              <a:gd name="connsiteX6" fmla="*/ 3627290 w 3727874"/>
              <a:gd name="connsiteY6" fmla="*/ 1490472 h 1546797"/>
              <a:gd name="connsiteX7" fmla="*/ 3636434 w 3727874"/>
              <a:gd name="connsiteY7" fmla="*/ 1490472 h 1546797"/>
              <a:gd name="connsiteX0" fmla="*/ 3727874 w 3727874"/>
              <a:gd name="connsiteY0" fmla="*/ 0 h 1546797"/>
              <a:gd name="connsiteX1" fmla="*/ 3288962 w 3727874"/>
              <a:gd name="connsiteY1" fmla="*/ 649224 h 1546797"/>
              <a:gd name="connsiteX2" fmla="*/ 3279818 w 3727874"/>
              <a:gd name="connsiteY2" fmla="*/ 1161288 h 1546797"/>
              <a:gd name="connsiteX3" fmla="*/ 2118530 w 3727874"/>
              <a:gd name="connsiteY3" fmla="*/ 1207008 h 1546797"/>
              <a:gd name="connsiteX4" fmla="*/ 1679618 w 3727874"/>
              <a:gd name="connsiteY4" fmla="*/ 822960 h 1546797"/>
              <a:gd name="connsiteX5" fmla="*/ 42842 w 3727874"/>
              <a:gd name="connsiteY5" fmla="*/ 1499616 h 1546797"/>
              <a:gd name="connsiteX6" fmla="*/ 3627290 w 3727874"/>
              <a:gd name="connsiteY6" fmla="*/ 1490472 h 1546797"/>
              <a:gd name="connsiteX7" fmla="*/ 3636434 w 3727874"/>
              <a:gd name="connsiteY7" fmla="*/ 1490472 h 1546797"/>
              <a:gd name="connsiteX8" fmla="*/ 3727874 w 3727874"/>
              <a:gd name="connsiteY8" fmla="*/ 0 h 1546797"/>
              <a:gd name="connsiteX0" fmla="*/ 3727874 w 3727874"/>
              <a:gd name="connsiteY0" fmla="*/ 0 h 1546797"/>
              <a:gd name="connsiteX1" fmla="*/ 3288962 w 3727874"/>
              <a:gd name="connsiteY1" fmla="*/ 649224 h 1546797"/>
              <a:gd name="connsiteX2" fmla="*/ 3279818 w 3727874"/>
              <a:gd name="connsiteY2" fmla="*/ 1161288 h 1546797"/>
              <a:gd name="connsiteX3" fmla="*/ 2118530 w 3727874"/>
              <a:gd name="connsiteY3" fmla="*/ 1207008 h 1546797"/>
              <a:gd name="connsiteX4" fmla="*/ 1679618 w 3727874"/>
              <a:gd name="connsiteY4" fmla="*/ 822960 h 1546797"/>
              <a:gd name="connsiteX5" fmla="*/ 42842 w 3727874"/>
              <a:gd name="connsiteY5" fmla="*/ 1499616 h 1546797"/>
              <a:gd name="connsiteX6" fmla="*/ 3627290 w 3727874"/>
              <a:gd name="connsiteY6" fmla="*/ 1490472 h 1546797"/>
              <a:gd name="connsiteX7" fmla="*/ 3636434 w 3727874"/>
              <a:gd name="connsiteY7" fmla="*/ 1490472 h 1546797"/>
              <a:gd name="connsiteX8" fmla="*/ 3727874 w 3727874"/>
              <a:gd name="connsiteY8" fmla="*/ 0 h 1546797"/>
              <a:gd name="connsiteX0" fmla="*/ 3727874 w 3727874"/>
              <a:gd name="connsiteY0" fmla="*/ 0 h 1503034"/>
              <a:gd name="connsiteX1" fmla="*/ 3288962 w 3727874"/>
              <a:gd name="connsiteY1" fmla="*/ 649224 h 1503034"/>
              <a:gd name="connsiteX2" fmla="*/ 3279818 w 3727874"/>
              <a:gd name="connsiteY2" fmla="*/ 1161288 h 1503034"/>
              <a:gd name="connsiteX3" fmla="*/ 2118530 w 3727874"/>
              <a:gd name="connsiteY3" fmla="*/ 1207008 h 1503034"/>
              <a:gd name="connsiteX4" fmla="*/ 1679618 w 3727874"/>
              <a:gd name="connsiteY4" fmla="*/ 822960 h 1503034"/>
              <a:gd name="connsiteX5" fmla="*/ 42842 w 3727874"/>
              <a:gd name="connsiteY5" fmla="*/ 1499616 h 1503034"/>
              <a:gd name="connsiteX6" fmla="*/ 3627290 w 3727874"/>
              <a:gd name="connsiteY6" fmla="*/ 1490472 h 1503034"/>
              <a:gd name="connsiteX7" fmla="*/ 3636434 w 3727874"/>
              <a:gd name="connsiteY7" fmla="*/ 1490472 h 1503034"/>
              <a:gd name="connsiteX8" fmla="*/ 3727874 w 3727874"/>
              <a:gd name="connsiteY8" fmla="*/ 0 h 1503034"/>
              <a:gd name="connsiteX0" fmla="*/ 3685087 w 3685087"/>
              <a:gd name="connsiteY0" fmla="*/ 0 h 1503034"/>
              <a:gd name="connsiteX1" fmla="*/ 3246175 w 3685087"/>
              <a:gd name="connsiteY1" fmla="*/ 649224 h 1503034"/>
              <a:gd name="connsiteX2" fmla="*/ 3237031 w 3685087"/>
              <a:gd name="connsiteY2" fmla="*/ 1161288 h 1503034"/>
              <a:gd name="connsiteX3" fmla="*/ 2075743 w 3685087"/>
              <a:gd name="connsiteY3" fmla="*/ 1207008 h 1503034"/>
              <a:gd name="connsiteX4" fmla="*/ 1636831 w 3685087"/>
              <a:gd name="connsiteY4" fmla="*/ 822960 h 1503034"/>
              <a:gd name="connsiteX5" fmla="*/ 55 w 3685087"/>
              <a:gd name="connsiteY5" fmla="*/ 1499616 h 1503034"/>
              <a:gd name="connsiteX6" fmla="*/ 3584503 w 3685087"/>
              <a:gd name="connsiteY6" fmla="*/ 1490472 h 1503034"/>
              <a:gd name="connsiteX7" fmla="*/ 3593647 w 3685087"/>
              <a:gd name="connsiteY7" fmla="*/ 1490472 h 1503034"/>
              <a:gd name="connsiteX8" fmla="*/ 3685087 w 3685087"/>
              <a:gd name="connsiteY8" fmla="*/ 0 h 1503034"/>
              <a:gd name="connsiteX0" fmla="*/ 3730501 w 3730501"/>
              <a:gd name="connsiteY0" fmla="*/ 0 h 1511500"/>
              <a:gd name="connsiteX1" fmla="*/ 3291589 w 3730501"/>
              <a:gd name="connsiteY1" fmla="*/ 649224 h 1511500"/>
              <a:gd name="connsiteX2" fmla="*/ 3282445 w 3730501"/>
              <a:gd name="connsiteY2" fmla="*/ 1161288 h 1511500"/>
              <a:gd name="connsiteX3" fmla="*/ 2121157 w 3730501"/>
              <a:gd name="connsiteY3" fmla="*/ 1207008 h 1511500"/>
              <a:gd name="connsiteX4" fmla="*/ 1682245 w 3730501"/>
              <a:gd name="connsiteY4" fmla="*/ 822960 h 1511500"/>
              <a:gd name="connsiteX5" fmla="*/ 52 w 3730501"/>
              <a:gd name="connsiteY5" fmla="*/ 1508700 h 1511500"/>
              <a:gd name="connsiteX6" fmla="*/ 3629917 w 3730501"/>
              <a:gd name="connsiteY6" fmla="*/ 1490472 h 1511500"/>
              <a:gd name="connsiteX7" fmla="*/ 3639061 w 3730501"/>
              <a:gd name="connsiteY7" fmla="*/ 1490472 h 1511500"/>
              <a:gd name="connsiteX8" fmla="*/ 3730501 w 3730501"/>
              <a:gd name="connsiteY8" fmla="*/ 0 h 1511500"/>
              <a:gd name="connsiteX0" fmla="*/ 3730501 w 3950988"/>
              <a:gd name="connsiteY0" fmla="*/ 0 h 1511837"/>
              <a:gd name="connsiteX1" fmla="*/ 3291589 w 3950988"/>
              <a:gd name="connsiteY1" fmla="*/ 649224 h 1511837"/>
              <a:gd name="connsiteX2" fmla="*/ 3282445 w 3950988"/>
              <a:gd name="connsiteY2" fmla="*/ 1161288 h 1511837"/>
              <a:gd name="connsiteX3" fmla="*/ 2121157 w 3950988"/>
              <a:gd name="connsiteY3" fmla="*/ 1207008 h 1511837"/>
              <a:gd name="connsiteX4" fmla="*/ 1682245 w 3950988"/>
              <a:gd name="connsiteY4" fmla="*/ 822960 h 1511837"/>
              <a:gd name="connsiteX5" fmla="*/ 52 w 3950988"/>
              <a:gd name="connsiteY5" fmla="*/ 1508700 h 1511837"/>
              <a:gd name="connsiteX6" fmla="*/ 3629917 w 3950988"/>
              <a:gd name="connsiteY6" fmla="*/ 1490472 h 1511837"/>
              <a:gd name="connsiteX7" fmla="*/ 3811647 w 3950988"/>
              <a:gd name="connsiteY7" fmla="*/ 1466249 h 1511837"/>
              <a:gd name="connsiteX8" fmla="*/ 3730501 w 3950988"/>
              <a:gd name="connsiteY8" fmla="*/ 0 h 1511837"/>
              <a:gd name="connsiteX0" fmla="*/ 3730501 w 3950258"/>
              <a:gd name="connsiteY0" fmla="*/ 21141 h 1631054"/>
              <a:gd name="connsiteX1" fmla="*/ 3291589 w 3950258"/>
              <a:gd name="connsiteY1" fmla="*/ 670365 h 1631054"/>
              <a:gd name="connsiteX2" fmla="*/ 3282445 w 3950258"/>
              <a:gd name="connsiteY2" fmla="*/ 1182429 h 1631054"/>
              <a:gd name="connsiteX3" fmla="*/ 2121157 w 3950258"/>
              <a:gd name="connsiteY3" fmla="*/ 1228149 h 1631054"/>
              <a:gd name="connsiteX4" fmla="*/ 1682245 w 3950258"/>
              <a:gd name="connsiteY4" fmla="*/ 844101 h 1631054"/>
              <a:gd name="connsiteX5" fmla="*/ 52 w 3950258"/>
              <a:gd name="connsiteY5" fmla="*/ 1529841 h 1631054"/>
              <a:gd name="connsiteX6" fmla="*/ 3629917 w 3950258"/>
              <a:gd name="connsiteY6" fmla="*/ 1511613 h 1631054"/>
              <a:gd name="connsiteX7" fmla="*/ 3730501 w 3950258"/>
              <a:gd name="connsiteY7" fmla="*/ 21141 h 1631054"/>
              <a:gd name="connsiteX0" fmla="*/ 3730501 w 3989296"/>
              <a:gd name="connsiteY0" fmla="*/ 21141 h 1631054"/>
              <a:gd name="connsiteX1" fmla="*/ 3291589 w 3989296"/>
              <a:gd name="connsiteY1" fmla="*/ 670365 h 1631054"/>
              <a:gd name="connsiteX2" fmla="*/ 3282445 w 3989296"/>
              <a:gd name="connsiteY2" fmla="*/ 1182429 h 1631054"/>
              <a:gd name="connsiteX3" fmla="*/ 2121157 w 3989296"/>
              <a:gd name="connsiteY3" fmla="*/ 1228149 h 1631054"/>
              <a:gd name="connsiteX4" fmla="*/ 1682245 w 3989296"/>
              <a:gd name="connsiteY4" fmla="*/ 844101 h 1631054"/>
              <a:gd name="connsiteX5" fmla="*/ 52 w 3989296"/>
              <a:gd name="connsiteY5" fmla="*/ 1529841 h 1631054"/>
              <a:gd name="connsiteX6" fmla="*/ 3687445 w 3989296"/>
              <a:gd name="connsiteY6" fmla="*/ 1511613 h 1631054"/>
              <a:gd name="connsiteX7" fmla="*/ 3730501 w 3989296"/>
              <a:gd name="connsiteY7" fmla="*/ 21141 h 1631054"/>
              <a:gd name="connsiteX0" fmla="*/ 3730501 w 4010896"/>
              <a:gd name="connsiteY0" fmla="*/ 21141 h 1532651"/>
              <a:gd name="connsiteX1" fmla="*/ 3291589 w 4010896"/>
              <a:gd name="connsiteY1" fmla="*/ 670365 h 1532651"/>
              <a:gd name="connsiteX2" fmla="*/ 3282445 w 4010896"/>
              <a:gd name="connsiteY2" fmla="*/ 1182429 h 1532651"/>
              <a:gd name="connsiteX3" fmla="*/ 2121157 w 4010896"/>
              <a:gd name="connsiteY3" fmla="*/ 1228149 h 1532651"/>
              <a:gd name="connsiteX4" fmla="*/ 1682245 w 4010896"/>
              <a:gd name="connsiteY4" fmla="*/ 844101 h 1532651"/>
              <a:gd name="connsiteX5" fmla="*/ 52 w 4010896"/>
              <a:gd name="connsiteY5" fmla="*/ 1529841 h 1532651"/>
              <a:gd name="connsiteX6" fmla="*/ 3687445 w 4010896"/>
              <a:gd name="connsiteY6" fmla="*/ 1511613 h 1532651"/>
              <a:gd name="connsiteX7" fmla="*/ 3730501 w 4010896"/>
              <a:gd name="connsiteY7" fmla="*/ 21141 h 1532651"/>
              <a:gd name="connsiteX0" fmla="*/ 3730501 w 4010896"/>
              <a:gd name="connsiteY0" fmla="*/ 21141 h 1532651"/>
              <a:gd name="connsiteX1" fmla="*/ 3291589 w 4010896"/>
              <a:gd name="connsiteY1" fmla="*/ 670365 h 1532651"/>
              <a:gd name="connsiteX2" fmla="*/ 3282445 w 4010896"/>
              <a:gd name="connsiteY2" fmla="*/ 1182429 h 1532651"/>
              <a:gd name="connsiteX3" fmla="*/ 2121157 w 4010896"/>
              <a:gd name="connsiteY3" fmla="*/ 1228149 h 1532651"/>
              <a:gd name="connsiteX4" fmla="*/ 1682245 w 4010896"/>
              <a:gd name="connsiteY4" fmla="*/ 844101 h 1532651"/>
              <a:gd name="connsiteX5" fmla="*/ 52 w 4010896"/>
              <a:gd name="connsiteY5" fmla="*/ 1529841 h 1532651"/>
              <a:gd name="connsiteX6" fmla="*/ 3687445 w 4010896"/>
              <a:gd name="connsiteY6" fmla="*/ 1511613 h 1532651"/>
              <a:gd name="connsiteX7" fmla="*/ 3730501 w 4010896"/>
              <a:gd name="connsiteY7" fmla="*/ 21141 h 1532651"/>
              <a:gd name="connsiteX0" fmla="*/ 3730501 w 3996188"/>
              <a:gd name="connsiteY0" fmla="*/ 21141 h 1542954"/>
              <a:gd name="connsiteX1" fmla="*/ 3291589 w 3996188"/>
              <a:gd name="connsiteY1" fmla="*/ 670365 h 1542954"/>
              <a:gd name="connsiteX2" fmla="*/ 3282445 w 3996188"/>
              <a:gd name="connsiteY2" fmla="*/ 1182429 h 1542954"/>
              <a:gd name="connsiteX3" fmla="*/ 2121157 w 3996188"/>
              <a:gd name="connsiteY3" fmla="*/ 1228149 h 1542954"/>
              <a:gd name="connsiteX4" fmla="*/ 1682245 w 3996188"/>
              <a:gd name="connsiteY4" fmla="*/ 844101 h 1542954"/>
              <a:gd name="connsiteX5" fmla="*/ 52 w 3996188"/>
              <a:gd name="connsiteY5" fmla="*/ 1529841 h 1542954"/>
              <a:gd name="connsiteX6" fmla="*/ 3666251 w 3996188"/>
              <a:gd name="connsiteY6" fmla="*/ 1541891 h 1542954"/>
              <a:gd name="connsiteX7" fmla="*/ 3730501 w 3996188"/>
              <a:gd name="connsiteY7" fmla="*/ 21141 h 1542954"/>
              <a:gd name="connsiteX0" fmla="*/ 3730501 w 4008781"/>
              <a:gd name="connsiteY0" fmla="*/ 21141 h 1536793"/>
              <a:gd name="connsiteX1" fmla="*/ 3291589 w 4008781"/>
              <a:gd name="connsiteY1" fmla="*/ 670365 h 1536793"/>
              <a:gd name="connsiteX2" fmla="*/ 3282445 w 4008781"/>
              <a:gd name="connsiteY2" fmla="*/ 1182429 h 1536793"/>
              <a:gd name="connsiteX3" fmla="*/ 2121157 w 4008781"/>
              <a:gd name="connsiteY3" fmla="*/ 1228149 h 1536793"/>
              <a:gd name="connsiteX4" fmla="*/ 1682245 w 4008781"/>
              <a:gd name="connsiteY4" fmla="*/ 844101 h 1536793"/>
              <a:gd name="connsiteX5" fmla="*/ 52 w 4008781"/>
              <a:gd name="connsiteY5" fmla="*/ 1529841 h 1536793"/>
              <a:gd name="connsiteX6" fmla="*/ 3684418 w 4008781"/>
              <a:gd name="connsiteY6" fmla="*/ 1532807 h 1536793"/>
              <a:gd name="connsiteX7" fmla="*/ 3730501 w 4008781"/>
              <a:gd name="connsiteY7" fmla="*/ 21141 h 1536793"/>
              <a:gd name="connsiteX0" fmla="*/ 3730501 w 3772880"/>
              <a:gd name="connsiteY0" fmla="*/ 21141 h 1536793"/>
              <a:gd name="connsiteX1" fmla="*/ 3291589 w 3772880"/>
              <a:gd name="connsiteY1" fmla="*/ 670365 h 1536793"/>
              <a:gd name="connsiteX2" fmla="*/ 3282445 w 3772880"/>
              <a:gd name="connsiteY2" fmla="*/ 1182429 h 1536793"/>
              <a:gd name="connsiteX3" fmla="*/ 2121157 w 3772880"/>
              <a:gd name="connsiteY3" fmla="*/ 1228149 h 1536793"/>
              <a:gd name="connsiteX4" fmla="*/ 1682245 w 3772880"/>
              <a:gd name="connsiteY4" fmla="*/ 844101 h 1536793"/>
              <a:gd name="connsiteX5" fmla="*/ 52 w 3772880"/>
              <a:gd name="connsiteY5" fmla="*/ 1529841 h 1536793"/>
              <a:gd name="connsiteX6" fmla="*/ 3684418 w 3772880"/>
              <a:gd name="connsiteY6" fmla="*/ 1532807 h 1536793"/>
              <a:gd name="connsiteX7" fmla="*/ 3730501 w 3772880"/>
              <a:gd name="connsiteY7" fmla="*/ 21141 h 1536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72880" h="1536793">
                <a:moveTo>
                  <a:pt x="3730501" y="21141"/>
                </a:moveTo>
                <a:cubicBezTo>
                  <a:pt x="3674113" y="-119067"/>
                  <a:pt x="3366265" y="476817"/>
                  <a:pt x="3291589" y="670365"/>
                </a:cubicBezTo>
                <a:cubicBezTo>
                  <a:pt x="3216913" y="863913"/>
                  <a:pt x="3477517" y="1089465"/>
                  <a:pt x="3282445" y="1182429"/>
                </a:cubicBezTo>
                <a:cubicBezTo>
                  <a:pt x="3087373" y="1275393"/>
                  <a:pt x="2387857" y="1284537"/>
                  <a:pt x="2121157" y="1228149"/>
                </a:cubicBezTo>
                <a:cubicBezTo>
                  <a:pt x="1854457" y="1171761"/>
                  <a:pt x="2035762" y="793819"/>
                  <a:pt x="1682245" y="844101"/>
                </a:cubicBezTo>
                <a:cubicBezTo>
                  <a:pt x="1328728" y="894383"/>
                  <a:pt x="-9668" y="1348949"/>
                  <a:pt x="52" y="1529841"/>
                </a:cubicBezTo>
                <a:cubicBezTo>
                  <a:pt x="388248" y="1541175"/>
                  <a:pt x="3017260" y="1535976"/>
                  <a:pt x="3684418" y="1532807"/>
                </a:cubicBezTo>
                <a:cubicBezTo>
                  <a:pt x="3800984" y="1045170"/>
                  <a:pt x="3786889" y="161349"/>
                  <a:pt x="3730501" y="2114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7" name="Freeform 6"/>
          <p:cNvSpPr/>
          <p:nvPr/>
        </p:nvSpPr>
        <p:spPr>
          <a:xfrm>
            <a:off x="-63822" y="2459665"/>
            <a:ext cx="2330768" cy="3591113"/>
          </a:xfrm>
          <a:custGeom>
            <a:avLst/>
            <a:gdLst>
              <a:gd name="connsiteX0" fmla="*/ 0 w 2330768"/>
              <a:gd name="connsiteY0" fmla="*/ 0 h 3579628"/>
              <a:gd name="connsiteX1" fmla="*/ 177209 w 2330768"/>
              <a:gd name="connsiteY1" fmla="*/ 333154 h 3579628"/>
              <a:gd name="connsiteX2" fmla="*/ 949842 w 2330768"/>
              <a:gd name="connsiteY2" fmla="*/ 496186 h 3579628"/>
              <a:gd name="connsiteX3" fmla="*/ 1531089 w 2330768"/>
              <a:gd name="connsiteY3" fmla="*/ 609600 h 3579628"/>
              <a:gd name="connsiteX4" fmla="*/ 2282456 w 2330768"/>
              <a:gd name="connsiteY4" fmla="*/ 701749 h 3579628"/>
              <a:gd name="connsiteX5" fmla="*/ 2105247 w 2330768"/>
              <a:gd name="connsiteY5" fmla="*/ 1091609 h 3579628"/>
              <a:gd name="connsiteX6" fmla="*/ 886047 w 2330768"/>
              <a:gd name="connsiteY6" fmla="*/ 1566530 h 3579628"/>
              <a:gd name="connsiteX7" fmla="*/ 630865 w 2330768"/>
              <a:gd name="connsiteY7" fmla="*/ 2303721 h 3579628"/>
              <a:gd name="connsiteX8" fmla="*/ 1084521 w 2330768"/>
              <a:gd name="connsiteY8" fmla="*/ 2743200 h 3579628"/>
              <a:gd name="connsiteX9" fmla="*/ 829340 w 2330768"/>
              <a:gd name="connsiteY9" fmla="*/ 3069265 h 3579628"/>
              <a:gd name="connsiteX10" fmla="*/ 1275907 w 2330768"/>
              <a:gd name="connsiteY10" fmla="*/ 3579628 h 3579628"/>
              <a:gd name="connsiteX0" fmla="*/ 0 w 2330768"/>
              <a:gd name="connsiteY0" fmla="*/ 0 h 3579628"/>
              <a:gd name="connsiteX1" fmla="*/ 177209 w 2330768"/>
              <a:gd name="connsiteY1" fmla="*/ 333154 h 3579628"/>
              <a:gd name="connsiteX2" fmla="*/ 949842 w 2330768"/>
              <a:gd name="connsiteY2" fmla="*/ 496186 h 3579628"/>
              <a:gd name="connsiteX3" fmla="*/ 1531089 w 2330768"/>
              <a:gd name="connsiteY3" fmla="*/ 609600 h 3579628"/>
              <a:gd name="connsiteX4" fmla="*/ 2282456 w 2330768"/>
              <a:gd name="connsiteY4" fmla="*/ 701749 h 3579628"/>
              <a:gd name="connsiteX5" fmla="*/ 2105247 w 2330768"/>
              <a:gd name="connsiteY5" fmla="*/ 1091609 h 3579628"/>
              <a:gd name="connsiteX6" fmla="*/ 886047 w 2330768"/>
              <a:gd name="connsiteY6" fmla="*/ 1566530 h 3579628"/>
              <a:gd name="connsiteX7" fmla="*/ 630865 w 2330768"/>
              <a:gd name="connsiteY7" fmla="*/ 2303721 h 3579628"/>
              <a:gd name="connsiteX8" fmla="*/ 1084521 w 2330768"/>
              <a:gd name="connsiteY8" fmla="*/ 2743200 h 3579628"/>
              <a:gd name="connsiteX9" fmla="*/ 829340 w 2330768"/>
              <a:gd name="connsiteY9" fmla="*/ 3069265 h 3579628"/>
              <a:gd name="connsiteX10" fmla="*/ 1275907 w 2330768"/>
              <a:gd name="connsiteY10" fmla="*/ 3579628 h 3579628"/>
              <a:gd name="connsiteX11" fmla="*/ 0 w 2330768"/>
              <a:gd name="connsiteY11" fmla="*/ 0 h 3579628"/>
              <a:gd name="connsiteX0" fmla="*/ 25265 w 2356033"/>
              <a:gd name="connsiteY0" fmla="*/ 0 h 3600893"/>
              <a:gd name="connsiteX1" fmla="*/ 202474 w 2356033"/>
              <a:gd name="connsiteY1" fmla="*/ 333154 h 3600893"/>
              <a:gd name="connsiteX2" fmla="*/ 975107 w 2356033"/>
              <a:gd name="connsiteY2" fmla="*/ 496186 h 3600893"/>
              <a:gd name="connsiteX3" fmla="*/ 1556354 w 2356033"/>
              <a:gd name="connsiteY3" fmla="*/ 609600 h 3600893"/>
              <a:gd name="connsiteX4" fmla="*/ 2307721 w 2356033"/>
              <a:gd name="connsiteY4" fmla="*/ 701749 h 3600893"/>
              <a:gd name="connsiteX5" fmla="*/ 2130512 w 2356033"/>
              <a:gd name="connsiteY5" fmla="*/ 1091609 h 3600893"/>
              <a:gd name="connsiteX6" fmla="*/ 911312 w 2356033"/>
              <a:gd name="connsiteY6" fmla="*/ 1566530 h 3600893"/>
              <a:gd name="connsiteX7" fmla="*/ 656130 w 2356033"/>
              <a:gd name="connsiteY7" fmla="*/ 2303721 h 3600893"/>
              <a:gd name="connsiteX8" fmla="*/ 1109786 w 2356033"/>
              <a:gd name="connsiteY8" fmla="*/ 2743200 h 3600893"/>
              <a:gd name="connsiteX9" fmla="*/ 854605 w 2356033"/>
              <a:gd name="connsiteY9" fmla="*/ 3069265 h 3600893"/>
              <a:gd name="connsiteX10" fmla="*/ 32354 w 2356033"/>
              <a:gd name="connsiteY10" fmla="*/ 3600893 h 3600893"/>
              <a:gd name="connsiteX11" fmla="*/ 25265 w 2356033"/>
              <a:gd name="connsiteY11" fmla="*/ 0 h 3600893"/>
              <a:gd name="connsiteX0" fmla="*/ 22937 w 2353705"/>
              <a:gd name="connsiteY0" fmla="*/ 0 h 3600893"/>
              <a:gd name="connsiteX1" fmla="*/ 200146 w 2353705"/>
              <a:gd name="connsiteY1" fmla="*/ 333154 h 3600893"/>
              <a:gd name="connsiteX2" fmla="*/ 972779 w 2353705"/>
              <a:gd name="connsiteY2" fmla="*/ 496186 h 3600893"/>
              <a:gd name="connsiteX3" fmla="*/ 1554026 w 2353705"/>
              <a:gd name="connsiteY3" fmla="*/ 609600 h 3600893"/>
              <a:gd name="connsiteX4" fmla="*/ 2305393 w 2353705"/>
              <a:gd name="connsiteY4" fmla="*/ 701749 h 3600893"/>
              <a:gd name="connsiteX5" fmla="*/ 2128184 w 2353705"/>
              <a:gd name="connsiteY5" fmla="*/ 1091609 h 3600893"/>
              <a:gd name="connsiteX6" fmla="*/ 908984 w 2353705"/>
              <a:gd name="connsiteY6" fmla="*/ 1566530 h 3600893"/>
              <a:gd name="connsiteX7" fmla="*/ 653802 w 2353705"/>
              <a:gd name="connsiteY7" fmla="*/ 2303721 h 3600893"/>
              <a:gd name="connsiteX8" fmla="*/ 1107458 w 2353705"/>
              <a:gd name="connsiteY8" fmla="*/ 2743200 h 3600893"/>
              <a:gd name="connsiteX9" fmla="*/ 930249 w 2353705"/>
              <a:gd name="connsiteY9" fmla="*/ 3303181 h 3600893"/>
              <a:gd name="connsiteX10" fmla="*/ 30026 w 2353705"/>
              <a:gd name="connsiteY10" fmla="*/ 3600893 h 3600893"/>
              <a:gd name="connsiteX11" fmla="*/ 22937 w 2353705"/>
              <a:gd name="connsiteY11" fmla="*/ 0 h 3600893"/>
              <a:gd name="connsiteX0" fmla="*/ 0 w 2330768"/>
              <a:gd name="connsiteY0" fmla="*/ 0 h 3600893"/>
              <a:gd name="connsiteX1" fmla="*/ 177209 w 2330768"/>
              <a:gd name="connsiteY1" fmla="*/ 333154 h 3600893"/>
              <a:gd name="connsiteX2" fmla="*/ 949842 w 2330768"/>
              <a:gd name="connsiteY2" fmla="*/ 496186 h 3600893"/>
              <a:gd name="connsiteX3" fmla="*/ 1531089 w 2330768"/>
              <a:gd name="connsiteY3" fmla="*/ 609600 h 3600893"/>
              <a:gd name="connsiteX4" fmla="*/ 2282456 w 2330768"/>
              <a:gd name="connsiteY4" fmla="*/ 701749 h 3600893"/>
              <a:gd name="connsiteX5" fmla="*/ 2105247 w 2330768"/>
              <a:gd name="connsiteY5" fmla="*/ 1091609 h 3600893"/>
              <a:gd name="connsiteX6" fmla="*/ 886047 w 2330768"/>
              <a:gd name="connsiteY6" fmla="*/ 1566530 h 3600893"/>
              <a:gd name="connsiteX7" fmla="*/ 630865 w 2330768"/>
              <a:gd name="connsiteY7" fmla="*/ 2303721 h 3600893"/>
              <a:gd name="connsiteX8" fmla="*/ 1084521 w 2330768"/>
              <a:gd name="connsiteY8" fmla="*/ 2743200 h 3600893"/>
              <a:gd name="connsiteX9" fmla="*/ 907312 w 2330768"/>
              <a:gd name="connsiteY9" fmla="*/ 3303181 h 3600893"/>
              <a:gd name="connsiteX10" fmla="*/ 7089 w 2330768"/>
              <a:gd name="connsiteY10" fmla="*/ 3600893 h 3600893"/>
              <a:gd name="connsiteX11" fmla="*/ 0 w 2330768"/>
              <a:gd name="connsiteY11" fmla="*/ 0 h 3600893"/>
              <a:gd name="connsiteX0" fmla="*/ 0 w 2330768"/>
              <a:gd name="connsiteY0" fmla="*/ 0 h 3591113"/>
              <a:gd name="connsiteX1" fmla="*/ 177209 w 2330768"/>
              <a:gd name="connsiteY1" fmla="*/ 333154 h 3591113"/>
              <a:gd name="connsiteX2" fmla="*/ 949842 w 2330768"/>
              <a:gd name="connsiteY2" fmla="*/ 496186 h 3591113"/>
              <a:gd name="connsiteX3" fmla="*/ 1531089 w 2330768"/>
              <a:gd name="connsiteY3" fmla="*/ 609600 h 3591113"/>
              <a:gd name="connsiteX4" fmla="*/ 2282456 w 2330768"/>
              <a:gd name="connsiteY4" fmla="*/ 701749 h 3591113"/>
              <a:gd name="connsiteX5" fmla="*/ 2105247 w 2330768"/>
              <a:gd name="connsiteY5" fmla="*/ 1091609 h 3591113"/>
              <a:gd name="connsiteX6" fmla="*/ 886047 w 2330768"/>
              <a:gd name="connsiteY6" fmla="*/ 1566530 h 3591113"/>
              <a:gd name="connsiteX7" fmla="*/ 630865 w 2330768"/>
              <a:gd name="connsiteY7" fmla="*/ 2303721 h 3591113"/>
              <a:gd name="connsiteX8" fmla="*/ 1084521 w 2330768"/>
              <a:gd name="connsiteY8" fmla="*/ 2743200 h 3591113"/>
              <a:gd name="connsiteX9" fmla="*/ 907312 w 2330768"/>
              <a:gd name="connsiteY9" fmla="*/ 3303181 h 3591113"/>
              <a:gd name="connsiteX10" fmla="*/ 14424 w 2330768"/>
              <a:gd name="connsiteY10" fmla="*/ 3591113 h 3591113"/>
              <a:gd name="connsiteX11" fmla="*/ 0 w 2330768"/>
              <a:gd name="connsiteY11" fmla="*/ 0 h 3591113"/>
              <a:gd name="connsiteX0" fmla="*/ 0 w 2330768"/>
              <a:gd name="connsiteY0" fmla="*/ 0 h 3591113"/>
              <a:gd name="connsiteX1" fmla="*/ 177209 w 2330768"/>
              <a:gd name="connsiteY1" fmla="*/ 333154 h 3591113"/>
              <a:gd name="connsiteX2" fmla="*/ 949842 w 2330768"/>
              <a:gd name="connsiteY2" fmla="*/ 496186 h 3591113"/>
              <a:gd name="connsiteX3" fmla="*/ 1531089 w 2330768"/>
              <a:gd name="connsiteY3" fmla="*/ 609600 h 3591113"/>
              <a:gd name="connsiteX4" fmla="*/ 2282456 w 2330768"/>
              <a:gd name="connsiteY4" fmla="*/ 701749 h 3591113"/>
              <a:gd name="connsiteX5" fmla="*/ 2105247 w 2330768"/>
              <a:gd name="connsiteY5" fmla="*/ 1091609 h 3591113"/>
              <a:gd name="connsiteX6" fmla="*/ 886047 w 2330768"/>
              <a:gd name="connsiteY6" fmla="*/ 1566530 h 3591113"/>
              <a:gd name="connsiteX7" fmla="*/ 630865 w 2330768"/>
              <a:gd name="connsiteY7" fmla="*/ 2303721 h 3591113"/>
              <a:gd name="connsiteX8" fmla="*/ 1084521 w 2330768"/>
              <a:gd name="connsiteY8" fmla="*/ 2743200 h 3591113"/>
              <a:gd name="connsiteX9" fmla="*/ 1044228 w 2330768"/>
              <a:gd name="connsiteY9" fmla="*/ 3354524 h 3591113"/>
              <a:gd name="connsiteX10" fmla="*/ 14424 w 2330768"/>
              <a:gd name="connsiteY10" fmla="*/ 3591113 h 3591113"/>
              <a:gd name="connsiteX11" fmla="*/ 0 w 2330768"/>
              <a:gd name="connsiteY11" fmla="*/ 0 h 3591113"/>
              <a:gd name="connsiteX0" fmla="*/ 0 w 2330768"/>
              <a:gd name="connsiteY0" fmla="*/ 0 h 3591113"/>
              <a:gd name="connsiteX1" fmla="*/ 177209 w 2330768"/>
              <a:gd name="connsiteY1" fmla="*/ 333154 h 3591113"/>
              <a:gd name="connsiteX2" fmla="*/ 949842 w 2330768"/>
              <a:gd name="connsiteY2" fmla="*/ 496186 h 3591113"/>
              <a:gd name="connsiteX3" fmla="*/ 1531089 w 2330768"/>
              <a:gd name="connsiteY3" fmla="*/ 609600 h 3591113"/>
              <a:gd name="connsiteX4" fmla="*/ 2282456 w 2330768"/>
              <a:gd name="connsiteY4" fmla="*/ 701749 h 3591113"/>
              <a:gd name="connsiteX5" fmla="*/ 2105247 w 2330768"/>
              <a:gd name="connsiteY5" fmla="*/ 1091609 h 3591113"/>
              <a:gd name="connsiteX6" fmla="*/ 886047 w 2330768"/>
              <a:gd name="connsiteY6" fmla="*/ 1566530 h 3591113"/>
              <a:gd name="connsiteX7" fmla="*/ 630865 w 2330768"/>
              <a:gd name="connsiteY7" fmla="*/ 2303721 h 3591113"/>
              <a:gd name="connsiteX8" fmla="*/ 1084521 w 2330768"/>
              <a:gd name="connsiteY8" fmla="*/ 2743200 h 3591113"/>
              <a:gd name="connsiteX9" fmla="*/ 1044228 w 2330768"/>
              <a:gd name="connsiteY9" fmla="*/ 3354524 h 3591113"/>
              <a:gd name="connsiteX10" fmla="*/ 14424 w 2330768"/>
              <a:gd name="connsiteY10" fmla="*/ 3591113 h 3591113"/>
              <a:gd name="connsiteX11" fmla="*/ 0 w 2330768"/>
              <a:gd name="connsiteY11" fmla="*/ 0 h 3591113"/>
              <a:gd name="connsiteX0" fmla="*/ 0 w 2330768"/>
              <a:gd name="connsiteY0" fmla="*/ 0 h 3604923"/>
              <a:gd name="connsiteX1" fmla="*/ 177209 w 2330768"/>
              <a:gd name="connsiteY1" fmla="*/ 333154 h 3604923"/>
              <a:gd name="connsiteX2" fmla="*/ 949842 w 2330768"/>
              <a:gd name="connsiteY2" fmla="*/ 496186 h 3604923"/>
              <a:gd name="connsiteX3" fmla="*/ 1531089 w 2330768"/>
              <a:gd name="connsiteY3" fmla="*/ 609600 h 3604923"/>
              <a:gd name="connsiteX4" fmla="*/ 2282456 w 2330768"/>
              <a:gd name="connsiteY4" fmla="*/ 701749 h 3604923"/>
              <a:gd name="connsiteX5" fmla="*/ 2105247 w 2330768"/>
              <a:gd name="connsiteY5" fmla="*/ 1091609 h 3604923"/>
              <a:gd name="connsiteX6" fmla="*/ 886047 w 2330768"/>
              <a:gd name="connsiteY6" fmla="*/ 1566530 h 3604923"/>
              <a:gd name="connsiteX7" fmla="*/ 630865 w 2330768"/>
              <a:gd name="connsiteY7" fmla="*/ 2303721 h 3604923"/>
              <a:gd name="connsiteX8" fmla="*/ 1084521 w 2330768"/>
              <a:gd name="connsiteY8" fmla="*/ 2743200 h 3604923"/>
              <a:gd name="connsiteX9" fmla="*/ 1173809 w 2330768"/>
              <a:gd name="connsiteY9" fmla="*/ 3555008 h 3604923"/>
              <a:gd name="connsiteX10" fmla="*/ 14424 w 2330768"/>
              <a:gd name="connsiteY10" fmla="*/ 3591113 h 3604923"/>
              <a:gd name="connsiteX11" fmla="*/ 0 w 2330768"/>
              <a:gd name="connsiteY11" fmla="*/ 0 h 3604923"/>
              <a:gd name="connsiteX0" fmla="*/ 0 w 2330768"/>
              <a:gd name="connsiteY0" fmla="*/ 0 h 3604923"/>
              <a:gd name="connsiteX1" fmla="*/ 177209 w 2330768"/>
              <a:gd name="connsiteY1" fmla="*/ 333154 h 3604923"/>
              <a:gd name="connsiteX2" fmla="*/ 949842 w 2330768"/>
              <a:gd name="connsiteY2" fmla="*/ 496186 h 3604923"/>
              <a:gd name="connsiteX3" fmla="*/ 1531089 w 2330768"/>
              <a:gd name="connsiteY3" fmla="*/ 609600 h 3604923"/>
              <a:gd name="connsiteX4" fmla="*/ 2282456 w 2330768"/>
              <a:gd name="connsiteY4" fmla="*/ 701749 h 3604923"/>
              <a:gd name="connsiteX5" fmla="*/ 2105247 w 2330768"/>
              <a:gd name="connsiteY5" fmla="*/ 1091609 h 3604923"/>
              <a:gd name="connsiteX6" fmla="*/ 886047 w 2330768"/>
              <a:gd name="connsiteY6" fmla="*/ 1566530 h 3604923"/>
              <a:gd name="connsiteX7" fmla="*/ 630865 w 2330768"/>
              <a:gd name="connsiteY7" fmla="*/ 2303721 h 3604923"/>
              <a:gd name="connsiteX8" fmla="*/ 1084521 w 2330768"/>
              <a:gd name="connsiteY8" fmla="*/ 2743200 h 3604923"/>
              <a:gd name="connsiteX9" fmla="*/ 1173809 w 2330768"/>
              <a:gd name="connsiteY9" fmla="*/ 3555008 h 3604923"/>
              <a:gd name="connsiteX10" fmla="*/ 14424 w 2330768"/>
              <a:gd name="connsiteY10" fmla="*/ 3591113 h 3604923"/>
              <a:gd name="connsiteX11" fmla="*/ 0 w 2330768"/>
              <a:gd name="connsiteY11" fmla="*/ 0 h 3604923"/>
              <a:gd name="connsiteX0" fmla="*/ 0 w 2330768"/>
              <a:gd name="connsiteY0" fmla="*/ 0 h 3604923"/>
              <a:gd name="connsiteX1" fmla="*/ 177209 w 2330768"/>
              <a:gd name="connsiteY1" fmla="*/ 333154 h 3604923"/>
              <a:gd name="connsiteX2" fmla="*/ 949842 w 2330768"/>
              <a:gd name="connsiteY2" fmla="*/ 496186 h 3604923"/>
              <a:gd name="connsiteX3" fmla="*/ 1531089 w 2330768"/>
              <a:gd name="connsiteY3" fmla="*/ 609600 h 3604923"/>
              <a:gd name="connsiteX4" fmla="*/ 2282456 w 2330768"/>
              <a:gd name="connsiteY4" fmla="*/ 701749 h 3604923"/>
              <a:gd name="connsiteX5" fmla="*/ 2105247 w 2330768"/>
              <a:gd name="connsiteY5" fmla="*/ 1091609 h 3604923"/>
              <a:gd name="connsiteX6" fmla="*/ 886047 w 2330768"/>
              <a:gd name="connsiteY6" fmla="*/ 1566530 h 3604923"/>
              <a:gd name="connsiteX7" fmla="*/ 630865 w 2330768"/>
              <a:gd name="connsiteY7" fmla="*/ 2303721 h 3604923"/>
              <a:gd name="connsiteX8" fmla="*/ 1084521 w 2330768"/>
              <a:gd name="connsiteY8" fmla="*/ 2743200 h 3604923"/>
              <a:gd name="connsiteX9" fmla="*/ 1173809 w 2330768"/>
              <a:gd name="connsiteY9" fmla="*/ 3555008 h 3604923"/>
              <a:gd name="connsiteX10" fmla="*/ 14424 w 2330768"/>
              <a:gd name="connsiteY10" fmla="*/ 3591113 h 3604923"/>
              <a:gd name="connsiteX11" fmla="*/ 0 w 2330768"/>
              <a:gd name="connsiteY11" fmla="*/ 0 h 3604923"/>
              <a:gd name="connsiteX0" fmla="*/ 0 w 2330768"/>
              <a:gd name="connsiteY0" fmla="*/ 0 h 3629414"/>
              <a:gd name="connsiteX1" fmla="*/ 177209 w 2330768"/>
              <a:gd name="connsiteY1" fmla="*/ 333154 h 3629414"/>
              <a:gd name="connsiteX2" fmla="*/ 949842 w 2330768"/>
              <a:gd name="connsiteY2" fmla="*/ 496186 h 3629414"/>
              <a:gd name="connsiteX3" fmla="*/ 1531089 w 2330768"/>
              <a:gd name="connsiteY3" fmla="*/ 609600 h 3629414"/>
              <a:gd name="connsiteX4" fmla="*/ 2282456 w 2330768"/>
              <a:gd name="connsiteY4" fmla="*/ 701749 h 3629414"/>
              <a:gd name="connsiteX5" fmla="*/ 2105247 w 2330768"/>
              <a:gd name="connsiteY5" fmla="*/ 1091609 h 3629414"/>
              <a:gd name="connsiteX6" fmla="*/ 886047 w 2330768"/>
              <a:gd name="connsiteY6" fmla="*/ 1566530 h 3629414"/>
              <a:gd name="connsiteX7" fmla="*/ 630865 w 2330768"/>
              <a:gd name="connsiteY7" fmla="*/ 2303721 h 3629414"/>
              <a:gd name="connsiteX8" fmla="*/ 1084521 w 2330768"/>
              <a:gd name="connsiteY8" fmla="*/ 2743200 h 3629414"/>
              <a:gd name="connsiteX9" fmla="*/ 1232487 w 2330768"/>
              <a:gd name="connsiteY9" fmla="*/ 3589237 h 3629414"/>
              <a:gd name="connsiteX10" fmla="*/ 14424 w 2330768"/>
              <a:gd name="connsiteY10" fmla="*/ 3591113 h 3629414"/>
              <a:gd name="connsiteX11" fmla="*/ 0 w 2330768"/>
              <a:gd name="connsiteY11" fmla="*/ 0 h 3629414"/>
              <a:gd name="connsiteX0" fmla="*/ 0 w 2330768"/>
              <a:gd name="connsiteY0" fmla="*/ 0 h 3591113"/>
              <a:gd name="connsiteX1" fmla="*/ 177209 w 2330768"/>
              <a:gd name="connsiteY1" fmla="*/ 333154 h 3591113"/>
              <a:gd name="connsiteX2" fmla="*/ 949842 w 2330768"/>
              <a:gd name="connsiteY2" fmla="*/ 496186 h 3591113"/>
              <a:gd name="connsiteX3" fmla="*/ 1531089 w 2330768"/>
              <a:gd name="connsiteY3" fmla="*/ 609600 h 3591113"/>
              <a:gd name="connsiteX4" fmla="*/ 2282456 w 2330768"/>
              <a:gd name="connsiteY4" fmla="*/ 701749 h 3591113"/>
              <a:gd name="connsiteX5" fmla="*/ 2105247 w 2330768"/>
              <a:gd name="connsiteY5" fmla="*/ 1091609 h 3591113"/>
              <a:gd name="connsiteX6" fmla="*/ 886047 w 2330768"/>
              <a:gd name="connsiteY6" fmla="*/ 1566530 h 3591113"/>
              <a:gd name="connsiteX7" fmla="*/ 630865 w 2330768"/>
              <a:gd name="connsiteY7" fmla="*/ 2303721 h 3591113"/>
              <a:gd name="connsiteX8" fmla="*/ 1084521 w 2330768"/>
              <a:gd name="connsiteY8" fmla="*/ 2743200 h 3591113"/>
              <a:gd name="connsiteX9" fmla="*/ 1232487 w 2330768"/>
              <a:gd name="connsiteY9" fmla="*/ 3589237 h 3591113"/>
              <a:gd name="connsiteX10" fmla="*/ 14424 w 2330768"/>
              <a:gd name="connsiteY10" fmla="*/ 3591113 h 3591113"/>
              <a:gd name="connsiteX11" fmla="*/ 0 w 2330768"/>
              <a:gd name="connsiteY11" fmla="*/ 0 h 35911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30768" h="3591113">
                <a:moveTo>
                  <a:pt x="0" y="0"/>
                </a:moveTo>
                <a:cubicBezTo>
                  <a:pt x="9451" y="125228"/>
                  <a:pt x="18902" y="250456"/>
                  <a:pt x="177209" y="333154"/>
                </a:cubicBezTo>
                <a:cubicBezTo>
                  <a:pt x="335516" y="415852"/>
                  <a:pt x="949842" y="496186"/>
                  <a:pt x="949842" y="496186"/>
                </a:cubicBezTo>
                <a:cubicBezTo>
                  <a:pt x="1175489" y="542260"/>
                  <a:pt x="1308987" y="575340"/>
                  <a:pt x="1531089" y="609600"/>
                </a:cubicBezTo>
                <a:cubicBezTo>
                  <a:pt x="1753191" y="643861"/>
                  <a:pt x="2186763" y="621414"/>
                  <a:pt x="2282456" y="701749"/>
                </a:cubicBezTo>
                <a:cubicBezTo>
                  <a:pt x="2378149" y="782084"/>
                  <a:pt x="2337982" y="947479"/>
                  <a:pt x="2105247" y="1091609"/>
                </a:cubicBezTo>
                <a:cubicBezTo>
                  <a:pt x="1872512" y="1235739"/>
                  <a:pt x="1131777" y="1364511"/>
                  <a:pt x="886047" y="1566530"/>
                </a:cubicBezTo>
                <a:cubicBezTo>
                  <a:pt x="640317" y="1768549"/>
                  <a:pt x="597786" y="2107609"/>
                  <a:pt x="630865" y="2303721"/>
                </a:cubicBezTo>
                <a:cubicBezTo>
                  <a:pt x="663944" y="2499833"/>
                  <a:pt x="984251" y="2528947"/>
                  <a:pt x="1084521" y="2743200"/>
                </a:cubicBezTo>
                <a:cubicBezTo>
                  <a:pt x="1184791" y="2957453"/>
                  <a:pt x="1327709" y="3352566"/>
                  <a:pt x="1232487" y="3589237"/>
                </a:cubicBezTo>
                <a:cubicBezTo>
                  <a:pt x="958786" y="3591195"/>
                  <a:pt x="371865" y="3574334"/>
                  <a:pt x="14424" y="359111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6951057" y="1171816"/>
                <a:ext cx="2157194" cy="181588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 algn="r"/>
                <a:r>
                  <a:rPr lang="en-US" sz="2800" b="0" dirty="0">
                    <a:solidFill>
                      <a:prstClr val="white"/>
                    </a:solidFill>
                  </a:rPr>
                  <a:t>x</a:t>
                </a:r>
                <a:r>
                  <a:rPr lang="en-US" sz="2800" dirty="0">
                    <a:solidFill>
                      <a:prstClr val="white"/>
                    </a:solidFill>
                  </a:rPr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prstClr val="white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z="280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𝐃</m:t>
                        </m:r>
                      </m:e>
                      <m:sub>
                        <m:r>
                          <a:rPr lang="en-US" sz="2800" b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800" b="0" i="1">
                            <a:solidFill>
                              <a:prstClr val="white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800" b="0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2800" b="0" dirty="0">
                  <a:solidFill>
                    <a:prstClr val="white"/>
                  </a:solidFill>
                </a:endParaRPr>
              </a:p>
              <a:p>
                <a:pPr algn="r"/>
                <a:endParaRPr lang="en-US" sz="1400" b="0" dirty="0">
                  <a:solidFill>
                    <a:prstClr val="white"/>
                  </a:solidFill>
                </a:endParaRPr>
              </a:p>
              <a:p>
                <a:pPr algn="r"/>
                <a:r>
                  <a:rPr lang="en-US" sz="2800" b="0" dirty="0">
                    <a:solidFill>
                      <a:prstClr val="white"/>
                    </a:solidFill>
                  </a:rPr>
                  <a:t>x</a:t>
                </a:r>
                <a:r>
                  <a:rPr lang="en-US" sz="2800" dirty="0">
                    <a:solidFill>
                      <a:prstClr val="white"/>
                    </a:solidFill>
                  </a:rPr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prstClr val="white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z="280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𝐃</m:t>
                        </m:r>
                      </m:e>
                      <m:sub>
                        <m:r>
                          <a:rPr lang="en-US" sz="2800" b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800" i="1">
                            <a:solidFill>
                              <a:prstClr val="white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z="280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𝐃</m:t>
                        </m:r>
                      </m:e>
                      <m:sub>
                        <m:r>
                          <a:rPr lang="en-US" sz="2800" b="0">
                            <a:solidFill>
                              <a:prstClr val="white"/>
                            </a:solidFill>
                            <a:latin typeface="Cambria Math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sz="2800" b="0" i="1">
                            <a:solidFill>
                              <a:prstClr val="white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800" b="0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2800" dirty="0"/>
              </a:p>
              <a:p>
                <a:pPr algn="r"/>
                <a:endParaRPr lang="he-IL" sz="1400" dirty="0"/>
              </a:p>
              <a:p>
                <a:pPr algn="r"/>
                <a:r>
                  <a:rPr lang="en-US" sz="2800" b="0" dirty="0">
                    <a:solidFill>
                      <a:prstClr val="white"/>
                    </a:solidFill>
                  </a:rPr>
                  <a:t>x</a:t>
                </a:r>
                <a:r>
                  <a:rPr lang="en-US" sz="2800" dirty="0">
                    <a:solidFill>
                      <a:prstClr val="white"/>
                    </a:solidFill>
                  </a:rPr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prstClr val="white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z="280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𝐃</m:t>
                        </m:r>
                      </m:e>
                      <m:sub>
                        <m:r>
                          <a:rPr lang="en-US" sz="2800" b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800" i="1">
                            <a:solidFill>
                              <a:prstClr val="white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z="280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𝐃</m:t>
                        </m:r>
                      </m:e>
                      <m:sub>
                        <m:r>
                          <a:rPr lang="en-US" sz="2800" b="0">
                            <a:solidFill>
                              <a:prstClr val="white"/>
                            </a:solidFill>
                            <a:latin typeface="Cambria Math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sz="2800" i="1">
                            <a:solidFill>
                              <a:prstClr val="white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z="280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𝐃</m:t>
                        </m:r>
                      </m:e>
                      <m:sub>
                        <m:r>
                          <a:rPr lang="en-US" sz="2800" b="0">
                            <a:solidFill>
                              <a:prstClr val="white"/>
                            </a:solidFill>
                            <a:latin typeface="Cambria Math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US" sz="2800" b="0" i="1">
                            <a:solidFill>
                              <a:prstClr val="white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800" b="0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US" sz="2800" b="0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he-IL" sz="2800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1057" y="1171816"/>
                <a:ext cx="2157194" cy="1815882"/>
              </a:xfrm>
              <a:prstGeom prst="rect">
                <a:avLst/>
              </a:prstGeom>
              <a:blipFill rotWithShape="1">
                <a:blip r:embed="rId12"/>
                <a:stretch>
                  <a:fillRect l="-4237" t="-3356" b="-83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ectangle 21"/>
          <p:cNvSpPr/>
          <p:nvPr/>
        </p:nvSpPr>
        <p:spPr>
          <a:xfrm>
            <a:off x="2147254" y="1431319"/>
            <a:ext cx="338554" cy="461665"/>
          </a:xfrm>
          <a:prstGeom prst="rect">
            <a:avLst/>
          </a:prstGeom>
          <a:solidFill>
            <a:srgbClr val="F2F2F2"/>
          </a:solidFill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x</a:t>
            </a:r>
            <a:endParaRPr lang="he-I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363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14299" y="1219200"/>
                <a:ext cx="8577313" cy="4855870"/>
              </a:xfrm>
            </p:spPr>
            <p:txBody>
              <a:bodyPr>
                <a:normAutofit/>
              </a:bodyPr>
              <a:lstStyle/>
              <a:p>
                <a:pPr marL="0" lvl="1" indent="0" algn="l" rtl="0">
                  <a:buNone/>
                </a:pPr>
                <a:r>
                  <a:rPr lang="en-US" dirty="0"/>
                  <a:t>The simplest pursuit algorithm (single-layer case)  is </a:t>
                </a:r>
                <a:br>
                  <a:rPr lang="en-US" dirty="0"/>
                </a:br>
                <a:r>
                  <a:rPr lang="en-US" dirty="0"/>
                  <a:t>the THR algorithm, which operates on a given input signal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𝐘</m:t>
                    </m:r>
                  </m:oMath>
                </a14:m>
                <a:r>
                  <a:rPr lang="en-US" dirty="0"/>
                  <a:t> by:</a:t>
                </a:r>
              </a:p>
              <a:p>
                <a:pPr algn="l" rtl="0"/>
                <a:endParaRPr lang="en-US" sz="2400" dirty="0"/>
              </a:p>
              <a:p>
                <a:pPr algn="l" rtl="0"/>
                <a:endParaRPr lang="en-US" sz="2400" dirty="0"/>
              </a:p>
              <a:p>
                <a:pPr algn="l" rtl="0"/>
                <a:endParaRPr lang="en-US" sz="2400" dirty="0"/>
              </a:p>
              <a:p>
                <a:pPr marL="0" indent="0" algn="l" rtl="0">
                  <a:buNone/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299" y="1219200"/>
                <a:ext cx="8577313" cy="4855870"/>
              </a:xfrm>
              <a:blipFill>
                <a:blip r:embed="rId2"/>
                <a:stretch>
                  <a:fillRect l="-1137" t="-1757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4711" y="2011583"/>
            <a:ext cx="4454994" cy="3846125"/>
          </a:xfrm>
          <a:prstGeom prst="rect">
            <a:avLst/>
          </a:prstGeom>
        </p:spPr>
      </p:pic>
      <p:sp>
        <p:nvSpPr>
          <p:cNvPr id="25" name="Rectangle 24"/>
          <p:cNvSpPr/>
          <p:nvPr/>
        </p:nvSpPr>
        <p:spPr>
          <a:xfrm>
            <a:off x="4750480" y="1991746"/>
            <a:ext cx="1354561" cy="9800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he-IL" dirty="0">
              <a:solidFill>
                <a:prstClr val="white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3212273" y="1991746"/>
            <a:ext cx="811873" cy="9800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he-IL" dirty="0">
              <a:solidFill>
                <a:prstClr val="white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1067584" y="4154178"/>
                <a:ext cx="2590824" cy="663900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l" fontAlgn="auto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3200" i="1" smtClean="0">
                              <a:solidFill>
                                <a:prstClr val="white"/>
                              </a:solidFill>
                              <a:latin typeface="Cambria Math"/>
                              <a:ea typeface="Cambria Math"/>
                            </a:rPr>
                          </m:ctrlPr>
                        </m:accPr>
                        <m:e>
                          <m:r>
                            <a:rPr lang="en-US" sz="3200" i="1">
                              <a:solidFill>
                                <a:prstClr val="white"/>
                              </a:solidFill>
                              <a:latin typeface="Cambria Math"/>
                              <a:ea typeface="Cambria Math"/>
                            </a:rPr>
                            <m:t>𝚪</m:t>
                          </m:r>
                        </m:e>
                      </m:acc>
                      <m:r>
                        <a:rPr lang="en-US" sz="3200" b="0" i="1" smtClean="0">
                          <a:solidFill>
                            <a:prstClr val="white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3200" b="0" i="1">
                              <a:solidFill>
                                <a:prstClr val="white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𝒫</m:t>
                          </m:r>
                        </m:e>
                        <m:sub>
                          <m:r>
                            <a:rPr lang="en-US" sz="3200" b="0" i="1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sub>
                      </m:sSub>
                      <m:d>
                        <m:dPr>
                          <m:ctrlPr>
                            <a:rPr lang="en-US" sz="3200" b="0" i="1">
                              <a:solidFill>
                                <a:prstClr val="white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3200" b="0" i="1">
                                  <a:solidFill>
                                    <a:prstClr val="white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sz="3200">
                                  <a:solidFill>
                                    <a:prstClr val="white"/>
                                  </a:solidFill>
                                  <a:latin typeface="Cambria Math" panose="02040503050406030204" pitchFamily="18" charset="0"/>
                                </a:rPr>
                                <m:t>𝐃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sz="3200" b="0">
                                  <a:solidFill>
                                    <a:prstClr val="white"/>
                                  </a:solidFill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p>
                          </m:sSup>
                          <m:r>
                            <a:rPr lang="en-US" sz="3200" smtClean="0">
                              <a:solidFill>
                                <a:prstClr val="white"/>
                              </a:solidFill>
                              <a:latin typeface="Cambria Math"/>
                            </a:rPr>
                            <m:t>𝐘</m:t>
                          </m:r>
                        </m:e>
                      </m:d>
                    </m:oMath>
                  </m:oMathPara>
                </a14:m>
                <a:endParaRPr lang="he-IL" sz="3200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7584" y="4154178"/>
                <a:ext cx="2590824" cy="6639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66" name="Picture 18" descr="https://govconchannel.files.wordpress.com/2015/03/27080785_ml-keep-it-simple.jpg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4587" y="46392"/>
            <a:ext cx="2213211" cy="1578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114300" y="313267"/>
            <a:ext cx="8896350" cy="750552"/>
          </a:xfrm>
        </p:spPr>
        <p:txBody>
          <a:bodyPr>
            <a:normAutofit/>
          </a:bodyPr>
          <a:lstStyle/>
          <a:p>
            <a:pPr rtl="0"/>
            <a:r>
              <a:rPr lang="en-US" dirty="0"/>
              <a:t>ML-CSC: The Simplest Pursuit</a:t>
            </a:r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542260" y="2215396"/>
                <a:ext cx="3923439" cy="830997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l" fontAlgn="auto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mtClean="0">
                          <a:solidFill>
                            <a:prstClr val="white"/>
                          </a:solidFill>
                          <a:latin typeface="Cambria Math"/>
                        </a:rPr>
                        <m:t>𝐘</m:t>
                      </m:r>
                      <m:r>
                        <a:rPr lang="en-US" smtClean="0">
                          <a:solidFill>
                            <a:prstClr val="white"/>
                          </a:solidFill>
                          <a:latin typeface="Cambria Math"/>
                        </a:rPr>
                        <m:t>=</m:t>
                      </m:r>
                      <m:r>
                        <a:rPr lang="en-US">
                          <a:solidFill>
                            <a:prstClr val="white"/>
                          </a:solidFill>
                          <a:latin typeface="Cambria Math" panose="02040503050406030204" pitchFamily="18" charset="0"/>
                        </a:rPr>
                        <m:t>𝐃</m:t>
                      </m:r>
                      <m:r>
                        <a:rPr lang="en-US" i="1" smtClean="0">
                          <a:solidFill>
                            <a:prstClr val="white"/>
                          </a:solidFill>
                          <a:latin typeface="Cambria Math"/>
                          <a:ea typeface="Cambria Math"/>
                        </a:rPr>
                        <m:t>𝚪</m:t>
                      </m:r>
                      <m:r>
                        <a:rPr lang="en-US" i="1" smtClean="0">
                          <a:solidFill>
                            <a:prstClr val="white"/>
                          </a:solidFill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en-US" b="1" i="0" smtClean="0">
                          <a:solidFill>
                            <a:prstClr val="white"/>
                          </a:solidFill>
                          <a:latin typeface="Cambria Math" panose="02040503050406030204" pitchFamily="18" charset="0"/>
                          <a:ea typeface="Cambria Math"/>
                        </a:rPr>
                        <m:t>𝐄</m:t>
                      </m:r>
                      <m:r>
                        <a:rPr lang="en-US" i="1" smtClean="0">
                          <a:solidFill>
                            <a:prstClr val="white"/>
                          </a:solidFill>
                          <a:latin typeface="Cambria Math"/>
                          <a:ea typeface="Cambria Math"/>
                        </a:rPr>
                        <m:t> </m:t>
                      </m:r>
                    </m:oMath>
                  </m:oMathPara>
                </a14:m>
                <a:r>
                  <a:rPr lang="en-US" b="0" dirty="0">
                    <a:solidFill>
                      <a:prstClr val="white"/>
                    </a:solidFill>
                    <a:latin typeface="Calibri" panose="020F0502020204030204"/>
                  </a:rPr>
                  <a:t/>
                </a:r>
                <a:br>
                  <a:rPr lang="en-US" b="0" dirty="0">
                    <a:solidFill>
                      <a:prstClr val="white"/>
                    </a:solidFill>
                    <a:latin typeface="Calibri" panose="020F0502020204030204"/>
                  </a:rPr>
                </a:br>
                <a:r>
                  <a:rPr lang="en-US" b="0" dirty="0">
                    <a:solidFill>
                      <a:prstClr val="white"/>
                    </a:solidFill>
                    <a:latin typeface="Calibri" panose="020F0502020204030204"/>
                  </a:rPr>
                  <a:t>              and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prstClr val="white"/>
                        </a:solidFill>
                        <a:latin typeface="Cambria Math"/>
                        <a:ea typeface="Cambria Math"/>
                      </a:rPr>
                      <m:t>𝚪</m:t>
                    </m:r>
                  </m:oMath>
                </a14:m>
                <a:r>
                  <a:rPr lang="en-US" b="0" dirty="0">
                    <a:solidFill>
                      <a:prstClr val="white"/>
                    </a:solidFill>
                    <a:latin typeface="Calibri" panose="020F0502020204030204"/>
                  </a:rPr>
                  <a:t> is sparse</a:t>
                </a:r>
                <a:endParaRPr lang="he-IL" b="0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260" y="2215396"/>
                <a:ext cx="3923439" cy="830997"/>
              </a:xfrm>
              <a:prstGeom prst="rect">
                <a:avLst/>
              </a:prstGeom>
              <a:blipFill>
                <a:blip r:embed="rId6"/>
                <a:stretch>
                  <a:fillRect b="-15328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Freeform 28"/>
          <p:cNvSpPr>
            <a:spLocks/>
          </p:cNvSpPr>
          <p:nvPr/>
        </p:nvSpPr>
        <p:spPr bwMode="auto">
          <a:xfrm rot="16200000" flipV="1">
            <a:off x="1741253" y="3278855"/>
            <a:ext cx="1100305" cy="635380"/>
          </a:xfrm>
          <a:custGeom>
            <a:avLst/>
            <a:gdLst>
              <a:gd name="T0" fmla="*/ 2147483647 w 567"/>
              <a:gd name="T1" fmla="*/ 2147483647 h 446"/>
              <a:gd name="T2" fmla="*/ 2147483647 w 567"/>
              <a:gd name="T3" fmla="*/ 2147483647 h 446"/>
              <a:gd name="T4" fmla="*/ 2147483647 w 567"/>
              <a:gd name="T5" fmla="*/ 0 h 446"/>
              <a:gd name="T6" fmla="*/ 2147483647 w 567"/>
              <a:gd name="T7" fmla="*/ 2147483647 h 446"/>
              <a:gd name="T8" fmla="*/ 2147483647 w 567"/>
              <a:gd name="T9" fmla="*/ 2147483647 h 446"/>
              <a:gd name="T10" fmla="*/ 2147483647 w 567"/>
              <a:gd name="T11" fmla="*/ 2147483647 h 446"/>
              <a:gd name="T12" fmla="*/ 2147483647 w 567"/>
              <a:gd name="T13" fmla="*/ 2147483647 h 446"/>
              <a:gd name="T14" fmla="*/ 2147483647 w 567"/>
              <a:gd name="T15" fmla="*/ 2147483647 h 446"/>
              <a:gd name="T16" fmla="*/ 2147483647 w 567"/>
              <a:gd name="T17" fmla="*/ 2147483647 h 44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567"/>
              <a:gd name="T28" fmla="*/ 0 h 446"/>
              <a:gd name="T29" fmla="*/ 567 w 567"/>
              <a:gd name="T30" fmla="*/ 446 h 44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567" h="446">
                <a:moveTo>
                  <a:pt x="532" y="30"/>
                </a:moveTo>
                <a:cubicBezTo>
                  <a:pt x="497" y="25"/>
                  <a:pt x="300" y="175"/>
                  <a:pt x="261" y="170"/>
                </a:cubicBezTo>
                <a:cubicBezTo>
                  <a:pt x="222" y="165"/>
                  <a:pt x="338" y="0"/>
                  <a:pt x="296" y="0"/>
                </a:cubicBezTo>
                <a:cubicBezTo>
                  <a:pt x="254" y="0"/>
                  <a:pt x="0" y="98"/>
                  <a:pt x="11" y="170"/>
                </a:cubicBezTo>
                <a:cubicBezTo>
                  <a:pt x="22" y="242"/>
                  <a:pt x="318" y="416"/>
                  <a:pt x="361" y="431"/>
                </a:cubicBezTo>
                <a:cubicBezTo>
                  <a:pt x="404" y="446"/>
                  <a:pt x="244" y="276"/>
                  <a:pt x="271" y="260"/>
                </a:cubicBezTo>
                <a:cubicBezTo>
                  <a:pt x="298" y="244"/>
                  <a:pt x="494" y="346"/>
                  <a:pt x="527" y="336"/>
                </a:cubicBezTo>
                <a:cubicBezTo>
                  <a:pt x="560" y="326"/>
                  <a:pt x="467" y="253"/>
                  <a:pt x="471" y="200"/>
                </a:cubicBezTo>
                <a:cubicBezTo>
                  <a:pt x="475" y="147"/>
                  <a:pt x="567" y="35"/>
                  <a:pt x="532" y="30"/>
                </a:cubicBezTo>
                <a:close/>
              </a:path>
            </a:pathLst>
          </a:custGeom>
          <a:solidFill>
            <a:srgbClr val="FFC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algn="r" rtl="1" fontAlgn="auto">
              <a:spcBef>
                <a:spcPts val="0"/>
              </a:spcBef>
              <a:spcAft>
                <a:spcPts val="0"/>
              </a:spcAft>
            </a:pPr>
            <a:endParaRPr lang="en-US" sz="1800" b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7113588" y="6238875"/>
            <a:ext cx="1905000" cy="457200"/>
          </a:xfrm>
          <a:noFill/>
        </p:spPr>
        <p:txBody>
          <a:bodyPr anchor="t" anchorCtr="0"/>
          <a:lstStyle/>
          <a:p>
            <a:pPr algn="r"/>
            <a:r>
              <a:rPr lang="en-US" b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56</a:t>
            </a:r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2064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3" grpId="0"/>
      <p:bldP spid="21" grpId="0"/>
      <p:bldP spid="22" grpId="0"/>
      <p:bldP spid="24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1804415" y="4602803"/>
            <a:ext cx="5480157" cy="1200329"/>
          </a:xfrm>
          <a:prstGeom prst="rect">
            <a:avLst/>
          </a:prstGeom>
          <a:solidFill>
            <a:srgbClr val="595959"/>
          </a:solidFill>
          <a:ln w="28575">
            <a:solidFill>
              <a:schemeClr val="tx1"/>
            </a:solidFill>
          </a:ln>
        </p:spPr>
        <p:txBody>
          <a:bodyPr wrap="square" rtlCol="1">
            <a:spAutoFit/>
          </a:bodyPr>
          <a:lstStyle/>
          <a:p>
            <a:pPr rtl="1" fontAlgn="auto">
              <a:spcBef>
                <a:spcPts val="0"/>
              </a:spcBef>
              <a:spcAft>
                <a:spcPts val="0"/>
              </a:spcAft>
            </a:pPr>
            <a:r>
              <a:rPr lang="en-US" b="0" dirty="0">
                <a:solidFill>
                  <a:prstClr val="white"/>
                </a:solidFill>
                <a:latin typeface="Calibri" panose="020F0502020204030204"/>
              </a:rPr>
              <a:t>The layered (soft nonnegative) thresholding and the CNN forward pass algorithm are the very same thing !!!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" y="1260171"/>
            <a:ext cx="8961334" cy="4690533"/>
          </a:xfrm>
        </p:spPr>
        <p:txBody>
          <a:bodyPr>
            <a:normAutofit/>
          </a:bodyPr>
          <a:lstStyle/>
          <a:p>
            <a:pPr algn="l" rtl="0">
              <a:buFont typeface="Courier New" panose="02070309020205020404" pitchFamily="49" charset="0"/>
              <a:buChar char="o"/>
            </a:pPr>
            <a:r>
              <a:rPr lang="en-US" sz="2400" dirty="0"/>
              <a:t>Layered Thresholding (LT):</a:t>
            </a:r>
          </a:p>
          <a:p>
            <a:pPr algn="l" rtl="0">
              <a:buFont typeface="Courier New" panose="02070309020205020404" pitchFamily="49" charset="0"/>
              <a:buChar char="o"/>
            </a:pPr>
            <a:endParaRPr lang="en-US" sz="2400" dirty="0"/>
          </a:p>
          <a:p>
            <a:pPr algn="l" rtl="0">
              <a:buFont typeface="Courier New" panose="02070309020205020404" pitchFamily="49" charset="0"/>
              <a:buChar char="o"/>
            </a:pPr>
            <a:endParaRPr lang="en-US" sz="2400" dirty="0"/>
          </a:p>
          <a:p>
            <a:pPr algn="l" rtl="0">
              <a:buFont typeface="Courier New" panose="02070309020205020404" pitchFamily="49" charset="0"/>
              <a:buChar char="o"/>
            </a:pPr>
            <a:endParaRPr lang="he-IL" sz="2400" dirty="0"/>
          </a:p>
          <a:p>
            <a:pPr algn="l" rtl="0">
              <a:buFont typeface="Courier New" panose="02070309020205020404" pitchFamily="49" charset="0"/>
              <a:buChar char="o"/>
            </a:pPr>
            <a:endParaRPr lang="en-US" sz="1200" dirty="0"/>
          </a:p>
          <a:p>
            <a:pPr algn="l" rtl="0">
              <a:buFont typeface="Courier New" panose="02070309020205020404" pitchFamily="49" charset="0"/>
              <a:buChar char="o"/>
            </a:pPr>
            <a:r>
              <a:rPr lang="en-US" sz="2400" dirty="0"/>
              <a:t>Now let’s take a look at how Conv. Neural Network operates:</a:t>
            </a:r>
          </a:p>
          <a:p>
            <a:pPr marL="0" indent="0" algn="l" rtl="0">
              <a:buNone/>
            </a:pPr>
            <a:endParaRPr lang="en-US" sz="2400" dirty="0">
              <a:solidFill>
                <a:srgbClr val="00FF00"/>
              </a:solidFill>
            </a:endParaRPr>
          </a:p>
          <a:p>
            <a:pPr algn="l" rtl="0"/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765763" y="2142852"/>
                <a:ext cx="3584285" cy="6450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 rtl="1" fontAlgn="auto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𝚪</m:t>
                              </m:r>
                            </m:e>
                          </m:acc>
                        </m:e>
                        <m:sub>
                          <m:r>
                            <a:rPr lang="en-US" b="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>
                              <a:solidFill>
                                <a:prstClr val="black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𝒫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>
                                  <a:solidFill>
                                    <a:prstClr val="black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β</m:t>
                              </m:r>
                            </m:e>
                            <m:sub>
                              <m:r>
                                <a:rPr lang="en-US" b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n-US" b="0" i="1">
                              <a:solidFill>
                                <a:prstClr val="black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b="0" i="1">
                                  <a:solidFill>
                                    <a:prstClr val="black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𝐃</m:t>
                              </m:r>
                            </m:e>
                            <m:sub>
                              <m:r>
                                <a:rPr lang="en-US" b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en-US" b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T</m:t>
                              </m:r>
                            </m:sup>
                          </m:sSubSup>
                          <m:r>
                            <a:rPr lang="en-US" b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b="0" i="1">
                                  <a:solidFill>
                                    <a:prstClr val="black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𝒫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b="0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β</m:t>
                                  </m:r>
                                </m:e>
                                <m:sub>
                                  <m:r>
                                    <a:rPr lang="en-US" b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ctrlPr>
                                <a:rPr lang="en-US" b="0" i="1">
                                  <a:solidFill>
                                    <a:prstClr val="black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b="0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𝐃</m:t>
                                  </m:r>
                                </m:e>
                                <m:sub>
                                  <m:r>
                                    <a:rPr lang="en-US" b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b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T</m:t>
                                  </m:r>
                                </m:sup>
                              </m:sSubSup>
                              <m:r>
                                <a:rPr lang="en-US" smtClean="0">
                                  <a:solidFill>
                                    <a:srgbClr val="00FFFF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  <m:t>𝐘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he-IL" b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763" y="2142852"/>
                <a:ext cx="3584285" cy="64504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765763" y="2142852"/>
                <a:ext cx="3584285" cy="6450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 rtl="1" fontAlgn="auto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𝚪</m:t>
                              </m:r>
                            </m:e>
                          </m:acc>
                        </m:e>
                        <m:sub>
                          <m:r>
                            <a:rPr lang="en-US" b="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>
                              <a:solidFill>
                                <a:prstClr val="black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𝒫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>
                                  <a:solidFill>
                                    <a:prstClr val="black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β</m:t>
                              </m:r>
                            </m:e>
                            <m:sub>
                              <m:r>
                                <a:rPr lang="en-US" b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n-US" b="0" i="1">
                              <a:solidFill>
                                <a:prstClr val="black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b="0" i="1">
                                  <a:solidFill>
                                    <a:prstClr val="black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𝐃</m:t>
                              </m:r>
                            </m:e>
                            <m:sub>
                              <m:r>
                                <a:rPr lang="en-US" b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en-US" b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T</m:t>
                              </m:r>
                            </m:sup>
                          </m:sSubSup>
                          <m:r>
                            <a:rPr lang="en-US" b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00FFFF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>
                                  <a:solidFill>
                                    <a:srgbClr val="00FF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𝒫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b="0" i="1">
                                      <a:solidFill>
                                        <a:srgbClr val="00FFFF"/>
                                      </a:solidFill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>
                                      <a:solidFill>
                                        <a:srgbClr val="00FF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β</m:t>
                                  </m:r>
                                </m:e>
                                <m:sub>
                                  <m:r>
                                    <a:rPr lang="en-US" b="0">
                                      <a:solidFill>
                                        <a:srgbClr val="00FF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solidFill>
                                    <a:srgbClr val="00FFFF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b="0" i="1">
                                      <a:solidFill>
                                        <a:srgbClr val="00FFFF"/>
                                      </a:solidFill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>
                                      <a:solidFill>
                                        <a:srgbClr val="00FF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𝐃</m:t>
                                  </m:r>
                                </m:e>
                                <m:sub>
                                  <m:r>
                                    <a:rPr lang="en-US" b="0">
                                      <a:solidFill>
                                        <a:srgbClr val="00FF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b="0">
                                      <a:solidFill>
                                        <a:srgbClr val="00FF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T</m:t>
                                  </m:r>
                                </m:sup>
                              </m:sSubSup>
                              <m:r>
                                <a:rPr lang="en-US" smtClean="0">
                                  <a:solidFill>
                                    <a:srgbClr val="00FFFF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  <m:t>𝐘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he-IL" b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763" y="2142852"/>
                <a:ext cx="3584285" cy="64504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765763" y="2142852"/>
                <a:ext cx="3584285" cy="6450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 rtl="1" fontAlgn="auto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prstClr val="white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0" i="1">
                                  <a:solidFill>
                                    <a:prstClr val="white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>
                                  <a:solidFill>
                                    <a:prstClr val="white"/>
                                  </a:solidFill>
                                  <a:latin typeface="Cambria Math" panose="02040503050406030204" pitchFamily="18" charset="0"/>
                                </a:rPr>
                                <m:t>𝚪</m:t>
                              </m:r>
                            </m:e>
                          </m:acc>
                        </m:e>
                        <m:sub>
                          <m:r>
                            <a:rPr lang="en-US" b="0" i="1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>
                          <a:solidFill>
                            <a:prstClr val="white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00FF00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>
                              <a:solidFill>
                                <a:srgbClr val="00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𝒫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>
                                  <a:solidFill>
                                    <a:srgbClr val="00FF00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>
                                  <a:solidFill>
                                    <a:srgbClr val="00FF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β</m:t>
                              </m:r>
                            </m:e>
                            <m:sub>
                              <m:r>
                                <a:rPr lang="en-US" b="0">
                                  <a:solidFill>
                                    <a:srgbClr val="00FF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n-US" b="0" i="1">
                              <a:solidFill>
                                <a:srgbClr val="00FF00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b="0" i="1">
                                  <a:solidFill>
                                    <a:srgbClr val="00FF00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>
                                  <a:solidFill>
                                    <a:srgbClr val="00FF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𝐃</m:t>
                              </m:r>
                            </m:e>
                            <m:sub>
                              <m:r>
                                <a:rPr lang="en-US" b="0">
                                  <a:solidFill>
                                    <a:srgbClr val="00FF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en-US" b="0">
                                  <a:solidFill>
                                    <a:srgbClr val="00FF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T</m:t>
                              </m:r>
                            </m:sup>
                          </m:sSubSup>
                          <m:r>
                            <a:rPr lang="en-US" b="0" smtClean="0">
                              <a:solidFill>
                                <a:srgbClr val="00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00FFFF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>
                                  <a:solidFill>
                                    <a:srgbClr val="00FF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𝒫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b="0" i="1">
                                      <a:solidFill>
                                        <a:srgbClr val="00FFFF"/>
                                      </a:solidFill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>
                                      <a:solidFill>
                                        <a:srgbClr val="00FF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β</m:t>
                                  </m:r>
                                </m:e>
                                <m:sub>
                                  <m:r>
                                    <a:rPr lang="en-US" b="0">
                                      <a:solidFill>
                                        <a:srgbClr val="00FF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ctrlPr>
                                <a:rPr lang="en-US" b="0" i="1">
                                  <a:solidFill>
                                    <a:srgbClr val="00FFFF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b="0" i="1">
                                      <a:solidFill>
                                        <a:srgbClr val="00FFFF"/>
                                      </a:solidFill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>
                                      <a:solidFill>
                                        <a:srgbClr val="00FF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𝐃</m:t>
                                  </m:r>
                                </m:e>
                                <m:sub>
                                  <m:r>
                                    <a:rPr lang="en-US" b="0">
                                      <a:solidFill>
                                        <a:srgbClr val="00FF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b="0">
                                      <a:solidFill>
                                        <a:srgbClr val="00FF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T</m:t>
                                  </m:r>
                                </m:sup>
                              </m:sSubSup>
                              <m:r>
                                <a:rPr lang="en-US" smtClean="0">
                                  <a:solidFill>
                                    <a:srgbClr val="00FFFF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  <m:t>𝐘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he-IL" b="0" dirty="0">
                  <a:solidFill>
                    <a:srgbClr val="E35757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763" y="2142852"/>
                <a:ext cx="3584285" cy="64504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" y="313267"/>
            <a:ext cx="9029700" cy="750552"/>
          </a:xfrm>
        </p:spPr>
        <p:txBody>
          <a:bodyPr>
            <a:normAutofit/>
          </a:bodyPr>
          <a:lstStyle/>
          <a:p>
            <a:r>
              <a:rPr lang="en-US" dirty="0"/>
              <a:t>Consider this for Solving the DCP</a:t>
            </a:r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918096" y="1613936"/>
                <a:ext cx="3695820" cy="400110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 rtl="1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b="0" dirty="0">
                    <a:solidFill>
                      <a:srgbClr val="00FFFF"/>
                    </a:solidFill>
                    <a:latin typeface="Calibri" panose="020F0502020204030204"/>
                  </a:rPr>
                  <a:t>Estimate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rgbClr val="00FFFF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smtClean="0">
                            <a:solidFill>
                              <a:srgbClr val="00FFFF"/>
                            </a:solidFill>
                            <a:latin typeface="Cambria Math" panose="02040503050406030204" pitchFamily="18" charset="0"/>
                          </a:rPr>
                          <m:t>𝚪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FFFF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b="0" dirty="0">
                    <a:solidFill>
                      <a:srgbClr val="00FFFF"/>
                    </a:solidFill>
                    <a:latin typeface="Calibri" panose="020F0502020204030204"/>
                  </a:rPr>
                  <a:t> via the THR algorithm</a:t>
                </a:r>
                <a:endParaRPr lang="he-IL" sz="2000" b="0" dirty="0">
                  <a:solidFill>
                    <a:srgbClr val="00FFFF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096" y="1613936"/>
                <a:ext cx="3695820" cy="400110"/>
              </a:xfrm>
              <a:prstGeom prst="rect">
                <a:avLst/>
              </a:prstGeom>
              <a:blipFill>
                <a:blip r:embed="rId5"/>
                <a:stretch>
                  <a:fillRect l="-1320" t="-9231" r="-1650" b="-27692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Left Brace 5"/>
          <p:cNvSpPr/>
          <p:nvPr/>
        </p:nvSpPr>
        <p:spPr>
          <a:xfrm rot="5400000" flipV="1">
            <a:off x="3243987" y="1446328"/>
            <a:ext cx="192402" cy="1317744"/>
          </a:xfrm>
          <a:prstGeom prst="leftBrace">
            <a:avLst>
              <a:gd name="adj1" fmla="val 84375"/>
              <a:gd name="adj2" fmla="val 50000"/>
            </a:avLst>
          </a:prstGeom>
          <a:ln>
            <a:solidFill>
              <a:srgbClr val="00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rtl="1" fontAlgn="auto">
              <a:spcBef>
                <a:spcPts val="0"/>
              </a:spcBef>
              <a:spcAft>
                <a:spcPts val="0"/>
              </a:spcAft>
            </a:pPr>
            <a:endParaRPr lang="he-IL" sz="1800" b="0">
              <a:solidFill>
                <a:prstClr val="white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830425" y="2912522"/>
                <a:ext cx="3701783" cy="400110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 rtl="1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b="0" dirty="0">
                    <a:solidFill>
                      <a:srgbClr val="00FF00"/>
                    </a:solidFill>
                    <a:latin typeface="Calibri" panose="020F0502020204030204"/>
                  </a:rPr>
                  <a:t>Estimate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rgbClr val="00FF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smtClean="0">
                            <a:solidFill>
                              <a:srgbClr val="00FF00"/>
                            </a:solidFill>
                            <a:latin typeface="Cambria Math" panose="02040503050406030204" pitchFamily="18" charset="0"/>
                          </a:rPr>
                          <m:t>𝚪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FF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b="0" dirty="0">
                    <a:solidFill>
                      <a:srgbClr val="00FF00"/>
                    </a:solidFill>
                    <a:latin typeface="Calibri" panose="020F0502020204030204"/>
                  </a:rPr>
                  <a:t> via the THR algorithm</a:t>
                </a:r>
                <a:endParaRPr lang="he-IL" sz="2000" b="0" dirty="0">
                  <a:solidFill>
                    <a:srgbClr val="00FF00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425" y="2912522"/>
                <a:ext cx="3701783" cy="400110"/>
              </a:xfrm>
              <a:prstGeom prst="rect">
                <a:avLst/>
              </a:prstGeom>
              <a:blipFill>
                <a:blip r:embed="rId6"/>
                <a:stretch>
                  <a:fillRect l="-1153" t="-9231" r="-1812" b="-27692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Left Brace 16"/>
          <p:cNvSpPr/>
          <p:nvPr/>
        </p:nvSpPr>
        <p:spPr>
          <a:xfrm rot="16200000">
            <a:off x="2751377" y="1511659"/>
            <a:ext cx="192402" cy="2619419"/>
          </a:xfrm>
          <a:prstGeom prst="leftBrace">
            <a:avLst>
              <a:gd name="adj1" fmla="val 84375"/>
              <a:gd name="adj2" fmla="val 50000"/>
            </a:avLst>
          </a:prstGeom>
          <a:ln>
            <a:solidFill>
              <a:srgbClr val="00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rtl="1" fontAlgn="auto">
              <a:spcBef>
                <a:spcPts val="0"/>
              </a:spcBef>
              <a:spcAft>
                <a:spcPts val="0"/>
              </a:spcAft>
            </a:pPr>
            <a:endParaRPr lang="he-IL" sz="1800" b="0">
              <a:solidFill>
                <a:prstClr val="white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4922481" y="1269796"/>
                <a:ext cx="4014965" cy="2025212"/>
              </a:xfrm>
              <a:prstGeom prst="rect">
                <a:avLst/>
              </a:prstGeom>
              <a:noFill/>
              <a:ln>
                <a:noFill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 fontAlgn="auto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000" i="1" smtClean="0">
                              <a:solidFill>
                                <a:srgbClr val="FFC00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00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𝐃𝐂</m:t>
                          </m:r>
                          <m:sSubSup>
                            <m:sSubSupPr>
                              <m:ctrlPr>
                                <a:rPr lang="en-US" sz="2000" i="1">
                                  <a:solidFill>
                                    <a:srgbClr val="FFC000"/>
                                  </a:solidFill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𝐏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000" b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λ</m:t>
                              </m:r>
                            </m:sub>
                            <m:sup>
                              <m:r>
                                <a:rPr lang="en-US" sz="2000" b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ℰ</m:t>
                              </m:r>
                            </m:sup>
                          </m:sSubSup>
                        </m:e>
                      </m:d>
                      <m:r>
                        <a:rPr lang="en-US" sz="2000" b="0" smtClean="0">
                          <a:solidFill>
                            <a:srgbClr val="FFC000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: </m:t>
                      </m:r>
                      <m:r>
                        <m:rPr>
                          <m:sty m:val="p"/>
                        </m:rPr>
                        <a:rPr lang="en-US" sz="2000" b="0" smtClean="0">
                          <a:solidFill>
                            <a:srgbClr val="FFC000"/>
                          </a:solidFill>
                          <a:latin typeface="Cambria Math"/>
                        </a:rPr>
                        <m:t>Find</m:t>
                      </m:r>
                      <m:r>
                        <a:rPr lang="en-US" sz="2000" b="0" i="1">
                          <a:solidFill>
                            <a:srgbClr val="FFC000"/>
                          </a:solidFill>
                          <a:latin typeface="Cambria Math"/>
                        </a:rPr>
                        <m:t>   </m:t>
                      </m:r>
                      <m:sSubSup>
                        <m:sSubSupPr>
                          <m:ctrlPr>
                            <a:rPr lang="en-US" sz="2000" b="0" i="1">
                              <a:solidFill>
                                <a:srgbClr val="FFC000"/>
                              </a:solidFill>
                              <a:latin typeface="Cambria Math"/>
                            </a:rPr>
                          </m:ctrlPr>
                        </m:sSub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2000" b="0" i="1">
                                  <a:solidFill>
                                    <a:srgbClr val="FFC000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b="0" i="1">
                                      <a:solidFill>
                                        <a:srgbClr val="FFC00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𝚪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000" b="0">
                                      <a:solidFill>
                                        <a:srgbClr val="FFC000"/>
                                      </a:solidFill>
                                      <a:latin typeface="Cambria Math"/>
                                    </a:rPr>
                                    <m:t>j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m:rPr>
                              <m:sty m:val="p"/>
                            </m:rPr>
                            <a:rPr lang="en-US" sz="2000" b="0">
                              <a:solidFill>
                                <a:srgbClr val="FFC000"/>
                              </a:solidFill>
                              <a:latin typeface="Cambria Math"/>
                            </a:rPr>
                            <m:t>j</m:t>
                          </m:r>
                          <m:r>
                            <a:rPr lang="en-US" sz="2000" b="0" i="1">
                              <a:solidFill>
                                <a:srgbClr val="FFC000"/>
                              </a:solidFill>
                              <a:latin typeface="Cambria Math"/>
                            </a:rPr>
                            <m:t>=</m:t>
                          </m:r>
                          <m:r>
                            <a:rPr lang="en-US" sz="2000" b="0" i="1">
                              <a:solidFill>
                                <a:srgbClr val="FFC000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2000" b="0">
                              <a:solidFill>
                                <a:srgbClr val="FFC000"/>
                              </a:solidFill>
                              <a:latin typeface="Cambria Math"/>
                            </a:rPr>
                            <m:t>K</m:t>
                          </m:r>
                        </m:sup>
                      </m:sSubSup>
                      <m:r>
                        <a:rPr lang="en-US" sz="2000" b="0" i="1">
                          <a:solidFill>
                            <a:srgbClr val="FFC000"/>
                          </a:solidFill>
                          <a:latin typeface="Cambria Math"/>
                        </a:rPr>
                        <m:t>    </m:t>
                      </m:r>
                      <m:r>
                        <a:rPr lang="en-US" sz="2000" b="0" i="1">
                          <a:solidFill>
                            <a:srgbClr val="FFC000"/>
                          </a:solidFill>
                          <a:latin typeface="Cambria Math"/>
                        </a:rPr>
                        <m:t>𝑠</m:t>
                      </m:r>
                      <m:r>
                        <a:rPr lang="en-US" sz="2000" b="0" i="1">
                          <a:solidFill>
                            <a:srgbClr val="FFC000"/>
                          </a:solidFill>
                          <a:latin typeface="Cambria Math"/>
                        </a:rPr>
                        <m:t>.</m:t>
                      </m:r>
                      <m:r>
                        <a:rPr lang="en-US" sz="2000" b="0" i="1">
                          <a:solidFill>
                            <a:srgbClr val="FFC000"/>
                          </a:solidFill>
                          <a:latin typeface="Cambria Math"/>
                        </a:rPr>
                        <m:t>𝑡</m:t>
                      </m:r>
                      <m:r>
                        <a:rPr lang="en-US" sz="2000" b="0" i="1">
                          <a:solidFill>
                            <a:srgbClr val="FFC000"/>
                          </a:solidFill>
                          <a:latin typeface="Cambria Math"/>
                        </a:rPr>
                        <m:t>.   </m:t>
                      </m:r>
                    </m:oMath>
                  </m:oMathPara>
                </a14:m>
                <a:endParaRPr lang="en-US" sz="2000" b="0" i="1" dirty="0">
                  <a:solidFill>
                    <a:srgbClr val="FFC000"/>
                  </a:solidFill>
                  <a:latin typeface="Cambria Math"/>
                </a:endParaRPr>
              </a:p>
              <a:p>
                <a:pPr algn="l" fontAlgn="auto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sz="2000" b="0" i="1">
                              <a:solidFill>
                                <a:srgbClr val="FFC00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b="0" i="1">
                                  <a:solidFill>
                                    <a:srgbClr val="FFC000"/>
                                  </a:solidFill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000" b="0" i="1">
                                        <a:solidFill>
                                          <a:srgbClr val="FFC000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d>
                                      <m:dPr>
                                        <m:begChr m:val="‖"/>
                                        <m:endChr m:val="‖"/>
                                        <m:ctrlPr>
                                          <a:rPr lang="en-US" sz="2000" b="0" i="1">
                                            <a:solidFill>
                                              <a:srgbClr val="FFC000"/>
                                            </a:solidFill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000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𝐘</m:t>
                                        </m:r>
                                        <m:r>
                                          <a:rPr lang="en-US" sz="2000" b="0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2000" i="1">
                                                <a:solidFill>
                                                  <a:srgbClr val="FFC000"/>
                                                </a:solidFill>
                                                <a:latin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000">
                                                <a:solidFill>
                                                  <a:srgbClr val="FFC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𝐃</m:t>
                                            </m:r>
                                          </m:e>
                                          <m:sub>
                                            <m:r>
                                              <a:rPr lang="en-US" sz="2000" b="0">
                                                <a:solidFill>
                                                  <a:srgbClr val="FFC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n-US" sz="2000" b="0" i="1">
                                                <a:solidFill>
                                                  <a:srgbClr val="FFC000"/>
                                                </a:solidFill>
                                                <a:latin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000">
                                                <a:solidFill>
                                                  <a:srgbClr val="FFC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𝚪</m:t>
                                            </m:r>
                                          </m:e>
                                          <m:sub>
                                            <m:r>
                                              <a:rPr lang="en-US" sz="2000" b="0">
                                                <a:solidFill>
                                                  <a:srgbClr val="FFC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2000" b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2000" b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en-US" sz="2000" b="0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ℰ</m:t>
                                </m:r>
                              </m:e>
                              <m:e>
                                <m:sSubSup>
                                  <m:sSubSupPr>
                                    <m:ctrlPr>
                                      <a:rPr lang="en-US" sz="2000" b="0" i="1">
                                        <a:solidFill>
                                          <a:srgbClr val="FFC000"/>
                                        </a:solidFill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d>
                                      <m:dPr>
                                        <m:begChr m:val="‖"/>
                                        <m:endChr m:val="‖"/>
                                        <m:ctrlPr>
                                          <a:rPr lang="en-US" sz="2000" b="0" i="1">
                                            <a:solidFill>
                                              <a:srgbClr val="FFC000"/>
                                            </a:solidFill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2000" b="0" i="1">
                                                <a:solidFill>
                                                  <a:srgbClr val="FFC000"/>
                                                </a:solidFill>
                                                <a:latin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000">
                                                <a:solidFill>
                                                  <a:srgbClr val="FFC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𝚪</m:t>
                                            </m:r>
                                          </m:e>
                                          <m:sub>
                                            <m:r>
                                              <a:rPr lang="en-US" sz="2000" b="0">
                                                <a:solidFill>
                                                  <a:srgbClr val="FFC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b>
                                    <m:r>
                                      <a:rPr lang="en-US" sz="2000" b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  <m:r>
                                      <a:rPr lang="en-US" sz="2000" b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,∞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US" sz="2000" b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s</m:t>
                                    </m:r>
                                  </m:sup>
                                </m:sSubSup>
                                <m:r>
                                  <a:rPr lang="en-US" sz="2000" b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sSub>
                                  <m:sSubPr>
                                    <m:ctrlPr>
                                      <a:rPr lang="en-US" sz="2000" b="0" i="1">
                                        <a:solidFill>
                                          <a:srgbClr val="FFC000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000" b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λ</m:t>
                                    </m:r>
                                  </m:e>
                                  <m:sub>
                                    <m:r>
                                      <a:rPr lang="en-US" sz="2000" b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000" b="0" i="1">
                                        <a:solidFill>
                                          <a:srgbClr val="FFC000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𝚪</m:t>
                                    </m:r>
                                  </m:e>
                                  <m:sub>
                                    <m:r>
                                      <a:rPr lang="en-US" sz="2000" b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2000" smtClean="0">
                                    <a:solidFill>
                                      <a:srgbClr val="FFC000"/>
                                    </a:solidFill>
                                    <a:latin typeface="Cambria Math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rgbClr val="FFC000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𝐃</m:t>
                                    </m:r>
                                  </m:e>
                                  <m:sub>
                                    <m:r>
                                      <a:rPr lang="en-US" sz="2000" b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000" b="0" i="1">
                                        <a:solidFill>
                                          <a:srgbClr val="FFC000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𝚪</m:t>
                                    </m:r>
                                  </m:e>
                                  <m:sub>
                                    <m:r>
                                      <a:rPr lang="en-US" sz="2000" b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Sup>
                                  <m:sSubSupPr>
                                    <m:ctrlPr>
                                      <a:rPr lang="en-US" sz="2000" b="0" i="1">
                                        <a:solidFill>
                                          <a:srgbClr val="FFC000"/>
                                        </a:solidFill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d>
                                      <m:dPr>
                                        <m:begChr m:val="‖"/>
                                        <m:endChr m:val="‖"/>
                                        <m:ctrlPr>
                                          <a:rPr lang="en-US" sz="2000" b="0" i="1">
                                            <a:solidFill>
                                              <a:srgbClr val="FFC000"/>
                                            </a:solidFill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2000" b="0" i="1">
                                                <a:solidFill>
                                                  <a:srgbClr val="FFC000"/>
                                                </a:solidFill>
                                                <a:latin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000">
                                                <a:solidFill>
                                                  <a:srgbClr val="FFC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𝚪</m:t>
                                            </m:r>
                                          </m:e>
                                          <m:sub>
                                            <m:r>
                                              <a:rPr lang="en-US" sz="2000" b="0">
                                                <a:solidFill>
                                                  <a:srgbClr val="FFC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b>
                                    <m:r>
                                      <a:rPr lang="en-US" sz="2000" b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  <m:r>
                                      <a:rPr lang="en-US" sz="2000" b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,∞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US" sz="2000" b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s</m:t>
                                    </m:r>
                                  </m:sup>
                                </m:sSubSup>
                                <m:r>
                                  <a:rPr lang="en-US" sz="2000" b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sSub>
                                  <m:sSubPr>
                                    <m:ctrlPr>
                                      <a:rPr lang="en-US" sz="2000" b="0" i="1">
                                        <a:solidFill>
                                          <a:srgbClr val="FFC000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000" b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λ</m:t>
                                    </m:r>
                                  </m:e>
                                  <m:sub>
                                    <m:r>
                                      <a:rPr lang="en-US" sz="2000" b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2000" b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sz="2000" b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000" b="0" i="1">
                                        <a:solidFill>
                                          <a:srgbClr val="FFC000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𝚪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2000" b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K</m:t>
                                    </m:r>
                                    <m:r>
                                      <a:rPr lang="en-US" sz="2000" b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000" b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2000">
                                    <a:solidFill>
                                      <a:srgbClr val="FFC000"/>
                                    </a:solidFill>
                                    <a:latin typeface="Cambria Math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rgbClr val="FFC000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𝐃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2000" b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K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000" b="0" i="1">
                                        <a:solidFill>
                                          <a:srgbClr val="FFC000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𝚪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2000" b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K</m:t>
                                    </m:r>
                                  </m:sub>
                                </m:sSub>
                              </m:e>
                              <m:e>
                                <m:sSubSup>
                                  <m:sSubSupPr>
                                    <m:ctrlPr>
                                      <a:rPr lang="en-US" sz="2000" b="0" i="1">
                                        <a:solidFill>
                                          <a:srgbClr val="FFC000"/>
                                        </a:solidFill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d>
                                      <m:dPr>
                                        <m:begChr m:val="‖"/>
                                        <m:endChr m:val="‖"/>
                                        <m:ctrlPr>
                                          <a:rPr lang="en-US" sz="2000" b="0" i="1">
                                            <a:solidFill>
                                              <a:srgbClr val="FFC000"/>
                                            </a:solidFill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2000" b="0" i="1">
                                                <a:solidFill>
                                                  <a:srgbClr val="FFC000"/>
                                                </a:solidFill>
                                                <a:latin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000">
                                                <a:solidFill>
                                                  <a:srgbClr val="FFC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𝚪</m:t>
                                            </m:r>
                                          </m:e>
                                          <m:sub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sz="2000" b="0">
                                                <a:solidFill>
                                                  <a:srgbClr val="FFC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K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b>
                                    <m:r>
                                      <a:rPr lang="en-US" sz="2000" b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  <m:r>
                                      <a:rPr lang="en-US" sz="2000" b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,∞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US" sz="2000" b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s</m:t>
                                    </m:r>
                                  </m:sup>
                                </m:sSubSup>
                                <m:r>
                                  <a:rPr lang="en-US" sz="2000" b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sSub>
                                  <m:sSubPr>
                                    <m:ctrlPr>
                                      <a:rPr lang="en-US" sz="2000" b="0" i="1">
                                        <a:solidFill>
                                          <a:srgbClr val="FFC000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000" b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λ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2000" b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K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he-IL" sz="2000" b="0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2481" y="1269796"/>
                <a:ext cx="4014965" cy="202521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  <a:miter lim="800000"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498639" y="3714343"/>
                <a:ext cx="5785933" cy="645048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r" rtl="1" fontAlgn="auto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prstClr val="white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>
                              <a:solidFill>
                                <a:prstClr val="white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1" i="0" smtClean="0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</a:rPr>
                            <m:t>𝐘</m:t>
                          </m:r>
                        </m:e>
                      </m:d>
                      <m:r>
                        <a:rPr lang="en-US" b="0">
                          <a:solidFill>
                            <a:prstClr val="white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smtClean="0">
                          <a:solidFill>
                            <a:srgbClr val="00FF00"/>
                          </a:solidFill>
                          <a:latin typeface="Cambria Math" panose="02040503050406030204" pitchFamily="18" charset="0"/>
                        </a:rPr>
                        <m:t>ReLU</m:t>
                      </m:r>
                      <m:d>
                        <m:dPr>
                          <m:ctrlPr>
                            <a:rPr lang="en-US" b="0" i="1">
                              <a:solidFill>
                                <a:srgbClr val="00FF0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>
                                  <a:solidFill>
                                    <a:srgbClr val="00FF00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>
                                  <a:solidFill>
                                    <a:srgbClr val="00FF00"/>
                                  </a:solidFill>
                                  <a:latin typeface="Cambria Math" panose="02040503050406030204" pitchFamily="18" charset="0"/>
                                </a:rPr>
                                <m:t>𝐛</m:t>
                              </m:r>
                            </m:e>
                            <m:sub>
                              <m:r>
                                <a:rPr lang="en-US" b="0">
                                  <a:solidFill>
                                    <a:srgbClr val="00FF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>
                              <a:solidFill>
                                <a:srgbClr val="00FF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b="0" i="1">
                                  <a:solidFill>
                                    <a:srgbClr val="00FF00"/>
                                  </a:solidFill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>
                                  <a:solidFill>
                                    <a:srgbClr val="00FF00"/>
                                  </a:solidFill>
                                  <a:latin typeface="Cambria Math" panose="02040503050406030204" pitchFamily="18" charset="0"/>
                                </a:rPr>
                                <m:t>𝐖</m:t>
                              </m:r>
                            </m:e>
                            <m:sub>
                              <m:r>
                                <a:rPr lang="en-US" b="0">
                                  <a:solidFill>
                                    <a:srgbClr val="00FF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en-US" b="0">
                                  <a:solidFill>
                                    <a:srgbClr val="00FF00"/>
                                  </a:solidFill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p>
                          </m:sSubSup>
                          <m:r>
                            <a:rPr lang="en-US" b="0">
                              <a:solidFill>
                                <a:srgbClr val="00FF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b="0" smtClean="0">
                              <a:solidFill>
                                <a:srgbClr val="00FFFF"/>
                              </a:solidFill>
                              <a:latin typeface="Cambria Math" panose="02040503050406030204" pitchFamily="18" charset="0"/>
                            </a:rPr>
                            <m:t>ReLU</m:t>
                          </m:r>
                          <m:d>
                            <m:dPr>
                              <m:ctrlPr>
                                <a:rPr lang="en-US" b="0" i="1">
                                  <a:solidFill>
                                    <a:srgbClr val="00FFFF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>
                                      <a:solidFill>
                                        <a:srgbClr val="00FFFF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>
                                      <a:solidFill>
                                        <a:srgbClr val="00FFFF"/>
                                      </a:solidFill>
                                      <a:latin typeface="Cambria Math" panose="02040503050406030204" pitchFamily="18" charset="0"/>
                                    </a:rPr>
                                    <m:t>𝐛</m:t>
                                  </m:r>
                                </m:e>
                                <m:sub>
                                  <m:r>
                                    <a:rPr lang="en-US" b="0">
                                      <a:solidFill>
                                        <a:srgbClr val="00FFFF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>
                                  <a:solidFill>
                                    <a:srgbClr val="00FFFF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b="0" i="1">
                                      <a:solidFill>
                                        <a:srgbClr val="00FFFF"/>
                                      </a:solidFill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>
                                      <a:solidFill>
                                        <a:srgbClr val="00FFFF"/>
                                      </a:solidFill>
                                      <a:latin typeface="Cambria Math" panose="02040503050406030204" pitchFamily="18" charset="0"/>
                                    </a:rPr>
                                    <m:t>𝐖</m:t>
                                  </m:r>
                                </m:e>
                                <m:sub>
                                  <m:r>
                                    <a:rPr lang="en-US" b="0">
                                      <a:solidFill>
                                        <a:srgbClr val="00FFFF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b="0">
                                      <a:solidFill>
                                        <a:srgbClr val="00FFFF"/>
                                      </a:solidFill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sup>
                              </m:sSubSup>
                              <m:r>
                                <a:rPr lang="en-US" smtClean="0">
                                  <a:solidFill>
                                    <a:srgbClr val="00FFFF"/>
                                  </a:solidFill>
                                  <a:latin typeface="Cambria Math"/>
                                </a:rPr>
                                <m:t>𝐘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he-IL" b="0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8639" y="3714343"/>
                <a:ext cx="5785933" cy="64504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7113588" y="6238875"/>
            <a:ext cx="1905000" cy="457200"/>
          </a:xfrm>
          <a:noFill/>
        </p:spPr>
        <p:txBody>
          <a:bodyPr anchor="t" anchorCtr="0"/>
          <a:lstStyle/>
          <a:p>
            <a:pPr algn="r"/>
            <a:r>
              <a:rPr lang="en-US" b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57</a:t>
            </a:r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0312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15" grpId="0"/>
      <p:bldP spid="15" grpId="1"/>
      <p:bldP spid="18" grpId="0"/>
      <p:bldP spid="18" grpId="1"/>
      <p:bldP spid="19" grpId="0"/>
      <p:bldP spid="5" grpId="0"/>
      <p:bldP spid="6" grpId="0" animBg="1"/>
      <p:bldP spid="7" grpId="0"/>
      <p:bldP spid="17" grpId="0" animBg="1"/>
      <p:bldP spid="20" grpId="0"/>
      <p:bldP spid="8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 Box 5"/>
              <p:cNvSpPr txBox="1">
                <a:spLocks noChangeArrowheads="1"/>
              </p:cNvSpPr>
              <p:nvPr/>
            </p:nvSpPr>
            <p:spPr bwMode="auto">
              <a:xfrm>
                <a:off x="3941120" y="3407143"/>
                <a:ext cx="638784" cy="76944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algn="r" rtl="1" fontAlgn="auto">
                  <a:spcBef>
                    <a:spcPct val="5000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smtClean="0">
                          <a:solidFill>
                            <a:prstClr val="white"/>
                          </a:solidFill>
                          <a:latin typeface="Cambria Math" panose="02040503050406030204" pitchFamily="18" charset="0"/>
                          <a:cs typeface="FrankRuehl" pitchFamily="2" charset="-79"/>
                          <a:sym typeface="Symbol" pitchFamily="18" charset="2"/>
                        </a:rPr>
                        <m:t>𝐘</m:t>
                      </m:r>
                    </m:oMath>
                  </m:oMathPara>
                </a14:m>
                <a:endParaRPr lang="en-US" sz="4400" dirty="0">
                  <a:solidFill>
                    <a:prstClr val="white"/>
                  </a:solidFill>
                  <a:latin typeface="Monotype Corsiva" pitchFamily="66" charset="0"/>
                  <a:cs typeface="FrankRuehl" pitchFamily="2" charset="-79"/>
                  <a:sym typeface="Symbol" pitchFamily="18" charset="2"/>
                </a:endParaRPr>
              </a:p>
            </p:txBody>
          </p:sp>
        </mc:Choice>
        <mc:Fallback xmlns="">
          <p:sp>
            <p:nvSpPr>
              <p:cNvPr id="55" name="Text 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941120" y="3407143"/>
                <a:ext cx="638784" cy="769441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AutoShape 124"/>
          <p:cNvSpPr>
            <a:spLocks noChangeArrowheads="1"/>
          </p:cNvSpPr>
          <p:nvPr/>
        </p:nvSpPr>
        <p:spPr bwMode="auto">
          <a:xfrm>
            <a:off x="4085312" y="2847416"/>
            <a:ext cx="540000" cy="633413"/>
          </a:xfrm>
          <a:prstGeom prst="rightArrow">
            <a:avLst>
              <a:gd name="adj1" fmla="val 53944"/>
              <a:gd name="adj2" fmla="val 49124"/>
            </a:avLst>
          </a:prstGeom>
          <a:solidFill>
            <a:srgbClr val="DDDDDD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DDDDDD"/>
            </a:extrusionClr>
          </a:sp3d>
        </p:spPr>
        <p:txBody>
          <a:bodyPr wrap="none" anchor="ctr">
            <a:flatTx/>
          </a:bodyPr>
          <a:lstStyle/>
          <a:p>
            <a:pPr algn="r" rtl="1" fontAlgn="auto">
              <a:spcBef>
                <a:spcPts val="0"/>
              </a:spcBef>
              <a:spcAft>
                <a:spcPts val="0"/>
              </a:spcAft>
            </a:pPr>
            <a:endParaRPr lang="en-US" sz="1800" b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Theoretical Path</a:t>
            </a:r>
            <a:endParaRPr lang="he-IL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5282" y="1655740"/>
            <a:ext cx="2160000" cy="3259744"/>
          </a:xfrm>
          <a:prstGeom prst="rect">
            <a:avLst/>
          </a:prstGeom>
          <a:solidFill>
            <a:srgbClr val="5F5F5F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887400" prstMaterial="legacyMatte">
            <a:bevelT w="13500" h="13500" prst="angle"/>
            <a:bevelB w="13500" h="13500" prst="angle"/>
            <a:extrusionClr>
              <a:srgbClr val="5F5F5F"/>
            </a:extrusionClr>
          </a:sp3d>
        </p:spPr>
        <p:txBody>
          <a:bodyPr wrap="none" anchor="ctr">
            <a:flatTx/>
          </a:bodyPr>
          <a:lstStyle/>
          <a:p>
            <a:pPr algn="r" rtl="1" fontAlgn="auto">
              <a:spcBef>
                <a:spcPts val="0"/>
              </a:spcBef>
              <a:spcAft>
                <a:spcPts val="0"/>
              </a:spcAft>
            </a:pPr>
            <a:endParaRPr lang="en-US" sz="1800" b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1083324" y="1523978"/>
            <a:ext cx="1004371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 rtl="1" fontAlgn="auto">
              <a:spcBef>
                <a:spcPct val="50000"/>
              </a:spcBef>
              <a:spcAft>
                <a:spcPts val="0"/>
              </a:spcAft>
            </a:pPr>
            <a:r>
              <a:rPr lang="en-US" sz="8000" dirty="0">
                <a:solidFill>
                  <a:srgbClr val="FFC000"/>
                </a:solidFill>
                <a:latin typeface="Monotype Corsiva" pitchFamily="66" charset="0"/>
                <a:cs typeface="FrankRuehl" pitchFamily="2" charset="-79"/>
                <a:sym typeface="Symbol" pitchFamily="18" charset="2"/>
              </a:rPr>
              <a:t>M</a:t>
            </a:r>
          </a:p>
        </p:txBody>
      </p:sp>
      <p:sp>
        <p:nvSpPr>
          <p:cNvPr id="7" name="Line 6"/>
          <p:cNvSpPr>
            <a:spLocks noChangeShapeType="1"/>
          </p:cNvSpPr>
          <p:nvPr/>
        </p:nvSpPr>
        <p:spPr bwMode="auto">
          <a:xfrm>
            <a:off x="1221651" y="1523978"/>
            <a:ext cx="2730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scene3d>
            <a:camera prst="legacyObliqueTopRight"/>
            <a:lightRig rig="legacyFlat3" dir="b"/>
          </a:scene3d>
          <a:sp3d extrusionH="163500" prstMaterial="legacyMatte">
            <a:bevelT w="13500" h="13500" prst="angle"/>
            <a:bevelB w="13500" h="13500" prst="angle"/>
            <a:extrusionClr>
              <a:schemeClr val="tx1"/>
            </a:extrusionClr>
          </a:sp3d>
        </p:spPr>
        <p:txBody>
          <a:bodyPr>
            <a:flatTx/>
          </a:bodyPr>
          <a:lstStyle/>
          <a:p>
            <a:pPr algn="r" rtl="1" fontAlgn="auto">
              <a:spcBef>
                <a:spcPts val="0"/>
              </a:spcBef>
              <a:spcAft>
                <a:spcPts val="0"/>
              </a:spcAft>
            </a:pPr>
            <a:endParaRPr lang="en-US" sz="1800" b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285151" y="1408090"/>
            <a:ext cx="177800" cy="96838"/>
          </a:xfrm>
          <a:prstGeom prst="rect">
            <a:avLst/>
          </a:prstGeom>
          <a:solidFill>
            <a:srgbClr val="FF0000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100000" prstMaterial="legacyMatte">
            <a:bevelT w="13500" h="13500" prst="angle"/>
            <a:bevelB w="13500" h="13500" prst="angle"/>
            <a:extrusionClr>
              <a:srgbClr val="FF0000"/>
            </a:extrusionClr>
          </a:sp3d>
        </p:spPr>
        <p:txBody>
          <a:bodyPr wrap="none" anchor="ctr">
            <a:flatTx/>
          </a:bodyPr>
          <a:lstStyle/>
          <a:p>
            <a:pPr algn="r" rtl="1" fontAlgn="auto">
              <a:spcBef>
                <a:spcPts val="0"/>
              </a:spcBef>
              <a:spcAft>
                <a:spcPts val="0"/>
              </a:spcAft>
            </a:pPr>
            <a:endParaRPr lang="en-US" sz="1800" b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" name="Rectangle 103"/>
          <p:cNvSpPr>
            <a:spLocks noChangeArrowheads="1"/>
          </p:cNvSpPr>
          <p:nvPr/>
        </p:nvSpPr>
        <p:spPr bwMode="auto">
          <a:xfrm>
            <a:off x="1286739" y="1236640"/>
            <a:ext cx="177800" cy="273050"/>
          </a:xfrm>
          <a:prstGeom prst="rect">
            <a:avLst/>
          </a:prstGeom>
          <a:solidFill>
            <a:srgbClr val="FF0000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100000" prstMaterial="legacyMatte">
            <a:bevelT w="13500" h="13500" prst="angle"/>
            <a:bevelB w="13500" h="13500" prst="angle"/>
            <a:extrusionClr>
              <a:srgbClr val="FF0000"/>
            </a:extrusionClr>
          </a:sp3d>
        </p:spPr>
        <p:txBody>
          <a:bodyPr wrap="none" anchor="ctr">
            <a:flatTx/>
          </a:bodyPr>
          <a:lstStyle/>
          <a:p>
            <a:pPr algn="r" rtl="1" fontAlgn="auto">
              <a:spcBef>
                <a:spcPts val="0"/>
              </a:spcBef>
              <a:spcAft>
                <a:spcPts val="0"/>
              </a:spcAft>
            </a:pPr>
            <a:endParaRPr lang="en-US" sz="1800" b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7" name="AutoShape 124"/>
          <p:cNvSpPr>
            <a:spLocks noChangeArrowheads="1"/>
          </p:cNvSpPr>
          <p:nvPr/>
        </p:nvSpPr>
        <p:spPr bwMode="auto">
          <a:xfrm>
            <a:off x="2310481" y="2847417"/>
            <a:ext cx="540000" cy="633413"/>
          </a:xfrm>
          <a:prstGeom prst="rightArrow">
            <a:avLst>
              <a:gd name="adj1" fmla="val 53944"/>
              <a:gd name="adj2" fmla="val 49124"/>
            </a:avLst>
          </a:prstGeom>
          <a:solidFill>
            <a:srgbClr val="DDDDDD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DDDDDD"/>
            </a:extrusionClr>
          </a:sp3d>
        </p:spPr>
        <p:txBody>
          <a:bodyPr wrap="none" anchor="ctr">
            <a:flatTx/>
          </a:bodyPr>
          <a:lstStyle/>
          <a:p>
            <a:pPr algn="r" rtl="1" fontAlgn="auto">
              <a:spcBef>
                <a:spcPts val="0"/>
              </a:spcBef>
              <a:spcAft>
                <a:spcPts val="0"/>
              </a:spcAft>
            </a:pPr>
            <a:endParaRPr lang="en-US" sz="1800" b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4619533" y="1655740"/>
            <a:ext cx="2160000" cy="3259744"/>
          </a:xfrm>
          <a:prstGeom prst="rect">
            <a:avLst/>
          </a:prstGeom>
          <a:solidFill>
            <a:srgbClr val="5F5F5F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887400" prstMaterial="legacyMatte">
            <a:bevelT w="13500" h="13500" prst="angle"/>
            <a:bevelB w="13500" h="13500" prst="angle"/>
            <a:extrusionClr>
              <a:srgbClr val="5F5F5F"/>
            </a:extrusionClr>
          </a:sp3d>
        </p:spPr>
        <p:txBody>
          <a:bodyPr wrap="none" anchor="ctr">
            <a:flatTx/>
          </a:bodyPr>
          <a:lstStyle/>
          <a:p>
            <a:pPr algn="r" rtl="1" fontAlgn="auto">
              <a:spcBef>
                <a:spcPts val="0"/>
              </a:spcBef>
              <a:spcAft>
                <a:spcPts val="0"/>
              </a:spcAft>
            </a:pPr>
            <a:endParaRPr lang="en-US" sz="1800" b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1" name="Text Box 5"/>
          <p:cNvSpPr txBox="1">
            <a:spLocks noChangeArrowheads="1"/>
          </p:cNvSpPr>
          <p:nvPr/>
        </p:nvSpPr>
        <p:spPr bwMode="auto">
          <a:xfrm>
            <a:off x="5638592" y="1532528"/>
            <a:ext cx="1004371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 rtl="1" fontAlgn="auto">
              <a:spcBef>
                <a:spcPct val="50000"/>
              </a:spcBef>
              <a:spcAft>
                <a:spcPts val="0"/>
              </a:spcAft>
            </a:pPr>
            <a:r>
              <a:rPr lang="en-US" sz="8000" dirty="0">
                <a:solidFill>
                  <a:srgbClr val="FFC000"/>
                </a:solidFill>
                <a:latin typeface="Monotype Corsiva" pitchFamily="66" charset="0"/>
                <a:cs typeface="FrankRuehl" pitchFamily="2" charset="-79"/>
                <a:sym typeface="Symbol" pitchFamily="18" charset="2"/>
              </a:rPr>
              <a:t>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 Box 5"/>
              <p:cNvSpPr txBox="1">
                <a:spLocks noChangeArrowheads="1"/>
              </p:cNvSpPr>
              <p:nvPr/>
            </p:nvSpPr>
            <p:spPr bwMode="auto">
              <a:xfrm>
                <a:off x="7389503" y="2439690"/>
                <a:ext cx="1797029" cy="99860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algn="r" rtl="1" fontAlgn="auto">
                  <a:spcBef>
                    <a:spcPct val="5000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4000" b="0" i="1" smtClean="0">
                              <a:solidFill>
                                <a:prstClr val="white"/>
                              </a:solidFill>
                              <a:latin typeface="Cambria Math"/>
                              <a:cs typeface="FrankRuehl" pitchFamily="2" charset="-79"/>
                              <a:sym typeface="Symbol" pitchFamily="18" charset="2"/>
                            </a:rPr>
                          </m:ctrlPr>
                        </m:sSub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4000" b="0" i="1" smtClean="0">
                                  <a:solidFill>
                                    <a:prstClr val="white"/>
                                  </a:solidFill>
                                  <a:latin typeface="Cambria Math"/>
                                  <a:cs typeface="FrankRuehl" pitchFamily="2" charset="-79"/>
                                  <a:sym typeface="Symbol" pitchFamily="18" charset="2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4000" b="0" i="1" smtClean="0">
                                      <a:solidFill>
                                        <a:prstClr val="white"/>
                                      </a:solidFill>
                                      <a:latin typeface="Cambria Math"/>
                                      <a:cs typeface="FrankRuehl" pitchFamily="2" charset="-79"/>
                                      <a:sym typeface="Symbol" pitchFamily="18" charset="2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4000" b="0" i="1" smtClean="0">
                                          <a:solidFill>
                                            <a:prstClr val="white"/>
                                          </a:solidFill>
                                          <a:latin typeface="Cambria Math"/>
                                          <a:cs typeface="FrankRuehl" pitchFamily="2" charset="-79"/>
                                          <a:sym typeface="Symbol" pitchFamily="18" charset="2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4000" smtClean="0">
                                          <a:solidFill>
                                            <a:prstClr val="white"/>
                                          </a:solidFill>
                                          <a:latin typeface="Cambria Math" panose="02040503050406030204" pitchFamily="18" charset="0"/>
                                          <a:cs typeface="FrankRuehl" pitchFamily="2" charset="-79"/>
                                          <a:sym typeface="Symbol" pitchFamily="18" charset="2"/>
                                        </a:rPr>
                                        <m:t>𝚪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4000" b="0" smtClean="0">
                                      <a:solidFill>
                                        <a:prstClr val="white"/>
                                      </a:solidFill>
                                      <a:latin typeface="Cambria Math" panose="02040503050406030204" pitchFamily="18" charset="0"/>
                                      <a:cs typeface="FrankRuehl" pitchFamily="2" charset="-79"/>
                                      <a:sym typeface="Symbol" pitchFamily="18" charset="2"/>
                                    </a:rPr>
                                    <m:t>i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m:rPr>
                              <m:sty m:val="p"/>
                            </m:rPr>
                            <a:rPr lang="en-US" sz="4000" b="0" smtClean="0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  <a:cs typeface="FrankRuehl" pitchFamily="2" charset="-79"/>
                              <a:sym typeface="Symbol" pitchFamily="18" charset="2"/>
                            </a:rPr>
                            <m:t>i</m:t>
                          </m:r>
                          <m:r>
                            <a:rPr lang="en-US" sz="4000" b="0" smtClean="0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  <a:cs typeface="FrankRuehl" pitchFamily="2" charset="-79"/>
                              <a:sym typeface="Symbol" pitchFamily="18" charset="2"/>
                            </a:rPr>
                            <m:t>=</m:t>
                          </m:r>
                          <m:r>
                            <a:rPr lang="en-US" sz="4000" b="0" smtClean="0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  <a:cs typeface="FrankRuehl" pitchFamily="2" charset="-79"/>
                              <a:sym typeface="Symbol" pitchFamily="18" charset="2"/>
                            </a:rPr>
                            <m:t>1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4000" b="0" smtClean="0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  <a:cs typeface="FrankRuehl" pitchFamily="2" charset="-79"/>
                              <a:sym typeface="Symbol" pitchFamily="18" charset="2"/>
                            </a:rPr>
                            <m:t>K</m:t>
                          </m:r>
                        </m:sup>
                      </m:sSubSup>
                    </m:oMath>
                  </m:oMathPara>
                </a14:m>
                <a:endParaRPr lang="en-US" sz="4000" b="0" dirty="0">
                  <a:solidFill>
                    <a:prstClr val="white"/>
                  </a:solidFill>
                  <a:latin typeface="Monotype Corsiva" pitchFamily="66" charset="0"/>
                  <a:cs typeface="FrankRuehl" pitchFamily="2" charset="-79"/>
                  <a:sym typeface="Symbol" pitchFamily="18" charset="2"/>
                </a:endParaRPr>
              </a:p>
            </p:txBody>
          </p:sp>
        </mc:Choice>
        <mc:Fallback xmlns="">
          <p:sp>
            <p:nvSpPr>
              <p:cNvPr id="38" name="Text 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389503" y="2439690"/>
                <a:ext cx="1797029" cy="998607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AutoShape 124"/>
          <p:cNvSpPr>
            <a:spLocks noChangeArrowheads="1"/>
          </p:cNvSpPr>
          <p:nvPr/>
        </p:nvSpPr>
        <p:spPr bwMode="auto">
          <a:xfrm>
            <a:off x="6844488" y="2822248"/>
            <a:ext cx="540000" cy="633413"/>
          </a:xfrm>
          <a:prstGeom prst="rightArrow">
            <a:avLst>
              <a:gd name="adj1" fmla="val 53944"/>
              <a:gd name="adj2" fmla="val 49124"/>
            </a:avLst>
          </a:prstGeom>
          <a:solidFill>
            <a:srgbClr val="DDDDDD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DDDDDD"/>
            </a:extrusionClr>
          </a:sp3d>
        </p:spPr>
        <p:txBody>
          <a:bodyPr wrap="none" anchor="ctr">
            <a:flatTx/>
          </a:bodyPr>
          <a:lstStyle/>
          <a:p>
            <a:pPr algn="r" rtl="1" fontAlgn="auto">
              <a:spcBef>
                <a:spcPts val="0"/>
              </a:spcBef>
              <a:spcAft>
                <a:spcPts val="0"/>
              </a:spcAft>
            </a:pPr>
            <a:endParaRPr lang="en-US" sz="1800" b="0">
              <a:solidFill>
                <a:prstClr val="white"/>
              </a:solidFill>
              <a:latin typeface="Calibri" panose="020F0502020204030204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/>
              <p:cNvSpPr txBox="1"/>
              <p:nvPr/>
            </p:nvSpPr>
            <p:spPr>
              <a:xfrm>
                <a:off x="55360" y="2590937"/>
                <a:ext cx="2190166" cy="2324547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rtl="1" fontAlgn="auto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mtClean="0">
                          <a:solidFill>
                            <a:prstClr val="white"/>
                          </a:solidFill>
                          <a:latin typeface="Cambria Math" panose="02040503050406030204" pitchFamily="18" charset="0"/>
                        </a:rPr>
                        <m:t>𝐗</m:t>
                      </m:r>
                      <m:r>
                        <a:rPr lang="en-US" b="0">
                          <a:solidFill>
                            <a:prstClr val="white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prstClr val="white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</a:rPr>
                            <m:t>𝐃</m:t>
                          </m:r>
                        </m:e>
                        <m:sub>
                          <m:r>
                            <a:rPr lang="en-US" b="0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>
                              <a:solidFill>
                                <a:prstClr val="white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</a:rPr>
                            <m:t>𝚪</m:t>
                          </m:r>
                        </m:e>
                        <m:sub>
                          <m:r>
                            <a:rPr lang="en-US" b="0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b="0" dirty="0">
                  <a:solidFill>
                    <a:prstClr val="white"/>
                  </a:solidFill>
                  <a:latin typeface="Calibri" panose="020F0502020204030204"/>
                </a:endParaRPr>
              </a:p>
              <a:p>
                <a:pPr rtl="1" fontAlgn="auto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prstClr val="white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</a:rPr>
                            <m:t>𝚪</m:t>
                          </m:r>
                        </m:e>
                        <m:sub>
                          <m:r>
                            <a:rPr lang="en-US" b="0" i="1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>
                          <a:solidFill>
                            <a:prstClr val="white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prstClr val="white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</a:rPr>
                            <m:t>𝐃</m:t>
                          </m:r>
                        </m:e>
                        <m:sub>
                          <m:r>
                            <a:rPr lang="en-US" b="0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b="0" i="1">
                              <a:solidFill>
                                <a:prstClr val="white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</a:rPr>
                            <m:t>𝚪</m:t>
                          </m:r>
                        </m:e>
                        <m:sub>
                          <m:r>
                            <a:rPr lang="en-US" b="0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b="0" dirty="0">
                  <a:solidFill>
                    <a:prstClr val="white"/>
                  </a:solidFill>
                  <a:latin typeface="Calibri" panose="020F0502020204030204"/>
                </a:endParaRPr>
              </a:p>
              <a:p>
                <a:pPr rtl="1" fontAlgn="auto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>
                          <a:solidFill>
                            <a:prstClr val="white"/>
                          </a:solidFill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b="0" dirty="0">
                  <a:solidFill>
                    <a:prstClr val="white"/>
                  </a:solidFill>
                  <a:latin typeface="Calibri" panose="020F0502020204030204"/>
                </a:endParaRPr>
              </a:p>
              <a:p>
                <a:pPr rtl="1" fontAlgn="auto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prstClr val="white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</a:rPr>
                            <m:t>𝚪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</a:rPr>
                            <m:t>K</m:t>
                          </m:r>
                          <m:r>
                            <a:rPr lang="en-US" b="0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>
                          <a:solidFill>
                            <a:prstClr val="white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prstClr val="white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</a:rPr>
                            <m:t>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</a:rPr>
                            <m:t>K</m:t>
                          </m:r>
                        </m:sub>
                      </m:sSub>
                      <m:sSub>
                        <m:sSubPr>
                          <m:ctrlPr>
                            <a:rPr lang="en-US" b="0" i="1">
                              <a:solidFill>
                                <a:prstClr val="white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</a:rPr>
                            <m:t>𝚪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</a:rPr>
                            <m:t>K</m:t>
                          </m:r>
                        </m:sub>
                      </m:sSub>
                    </m:oMath>
                  </m:oMathPara>
                </a14:m>
                <a:endParaRPr lang="en-US" b="0" dirty="0">
                  <a:solidFill>
                    <a:prstClr val="white"/>
                  </a:solidFill>
                  <a:latin typeface="Calibri" panose="020F0502020204030204"/>
                </a:endParaRPr>
              </a:p>
              <a:p>
                <a:pPr rtl="1" fontAlgn="auto">
                  <a:spcBef>
                    <a:spcPts val="0"/>
                  </a:spcBef>
                  <a:spcAft>
                    <a:spcPts val="0"/>
                  </a:spcAft>
                </a:pPr>
                <a:endParaRPr lang="he-IL" b="0" dirty="0">
                  <a:solidFill>
                    <a:prstClr val="white"/>
                  </a:solidFill>
                  <a:latin typeface="Calibri" panose="020F0502020204030204"/>
                </a:endParaRPr>
              </a:p>
              <a:p>
                <a:pPr rtl="1" fontAlgn="auto">
                  <a:spcBef>
                    <a:spcPts val="0"/>
                  </a:spcBef>
                  <a:spcAft>
                    <a:spcPts val="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prstClr val="white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mtClea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𝚪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smtClea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</m:oMath>
                </a14:m>
                <a:r>
                  <a:rPr lang="en-US" b="0" dirty="0">
                    <a:solidFill>
                      <a:prstClr val="white"/>
                    </a:solidFill>
                    <a:latin typeface="Calibri" panose="020F0502020204030204"/>
                  </a:rPr>
                  <a:t>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prstClr val="white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mtClea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𝐋</m:t>
                        </m:r>
                      </m:e>
                      <m:sub>
                        <m:r>
                          <a:rPr lang="en-US" b="0" smtClea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b="0" smtClea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∞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prstClr val="white"/>
                    </a:solidFill>
                    <a:latin typeface="Calibri" panose="020F0502020204030204"/>
                  </a:rPr>
                  <a:t> </a:t>
                </a:r>
                <a:r>
                  <a:rPr lang="en-US" b="0" dirty="0">
                    <a:solidFill>
                      <a:prstClr val="white"/>
                    </a:solidFill>
                    <a:latin typeface="Calibri" panose="020F0502020204030204"/>
                  </a:rPr>
                  <a:t>sparse</a:t>
                </a:r>
                <a:endParaRPr lang="he-IL" b="0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60" y="2590937"/>
                <a:ext cx="2190166" cy="2324547"/>
              </a:xfrm>
              <a:prstGeom prst="rect">
                <a:avLst/>
              </a:prstGeom>
              <a:blipFill rotWithShape="1">
                <a:blip r:embed="rId5"/>
                <a:stretch>
                  <a:fillRect r="-4457" b="-4724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AutoShape 124"/>
          <p:cNvSpPr>
            <a:spLocks noChangeArrowheads="1"/>
          </p:cNvSpPr>
          <p:nvPr/>
        </p:nvSpPr>
        <p:spPr bwMode="auto">
          <a:xfrm rot="5400000">
            <a:off x="3257731" y="2128722"/>
            <a:ext cx="540000" cy="633413"/>
          </a:xfrm>
          <a:prstGeom prst="rightArrow">
            <a:avLst>
              <a:gd name="adj1" fmla="val 53944"/>
              <a:gd name="adj2" fmla="val 49124"/>
            </a:avLst>
          </a:prstGeom>
          <a:solidFill>
            <a:srgbClr val="DDDDDD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DDDDDD"/>
            </a:extrusionClr>
          </a:sp3d>
        </p:spPr>
        <p:txBody>
          <a:bodyPr wrap="none" anchor="ctr">
            <a:flatTx/>
          </a:bodyPr>
          <a:lstStyle/>
          <a:p>
            <a:pPr algn="r" rtl="1" fontAlgn="auto">
              <a:spcBef>
                <a:spcPts val="0"/>
              </a:spcBef>
              <a:spcAft>
                <a:spcPts val="0"/>
              </a:spcAft>
            </a:pPr>
            <a:endParaRPr lang="en-US" sz="1800" b="0">
              <a:solidFill>
                <a:prstClr val="white"/>
              </a:solidFill>
              <a:latin typeface="Calibri" panose="020F0502020204030204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/>
              <p:cNvSpPr txBox="1"/>
              <p:nvPr/>
            </p:nvSpPr>
            <p:spPr>
              <a:xfrm>
                <a:off x="4619533" y="2614790"/>
                <a:ext cx="2160000" cy="1931363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rtl="1" fontAlgn="auto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>
                              <a:solidFill>
                                <a:prstClr val="white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</a:rPr>
                            <m:t>𝐃𝐂</m:t>
                          </m:r>
                          <m:sSubSup>
                            <m:sSubSupPr>
                              <m:ctrlPr>
                                <a:rPr lang="en-US" i="1">
                                  <a:solidFill>
                                    <a:prstClr val="white"/>
                                  </a:solidFill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>
                                  <a:solidFill>
                                    <a:prstClr val="white"/>
                                  </a:solidFill>
                                  <a:latin typeface="Cambria Math" panose="02040503050406030204" pitchFamily="18" charset="0"/>
                                </a:rPr>
                                <m:t>𝐏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>
                                  <a:solidFill>
                                    <a:prstClr val="white"/>
                                  </a:solidFill>
                                  <a:latin typeface="Cambria Math" panose="02040503050406030204" pitchFamily="18" charset="0"/>
                                </a:rPr>
                                <m:t>λ</m:t>
                              </m:r>
                            </m:sub>
                            <m:sup>
                              <m:r>
                                <a:rPr lang="en-US" b="0">
                                  <a:solidFill>
                                    <a:prstClr val="white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ℰ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he-IL" b="0" dirty="0">
                  <a:solidFill>
                    <a:prstClr val="white"/>
                  </a:solidFill>
                  <a:latin typeface="Calibri" panose="020F0502020204030204"/>
                </a:endParaRPr>
              </a:p>
              <a:p>
                <a:pPr rtl="1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he-IL" sz="1000" b="0" dirty="0">
                    <a:solidFill>
                      <a:prstClr val="white"/>
                    </a:solidFill>
                    <a:latin typeface="Calibri" panose="020F0502020204030204"/>
                  </a:rPr>
                  <a:t> </a:t>
                </a:r>
              </a:p>
              <a:p>
                <a:pPr rtl="1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b="0" dirty="0">
                    <a:solidFill>
                      <a:prstClr val="white"/>
                    </a:solidFill>
                    <a:latin typeface="Calibri" panose="020F0502020204030204"/>
                  </a:rPr>
                  <a:t>Layered THR</a:t>
                </a:r>
                <a:endParaRPr lang="en-US" sz="1000" b="0" dirty="0">
                  <a:solidFill>
                    <a:prstClr val="white"/>
                  </a:solidFill>
                  <a:latin typeface="Calibri" panose="020F0502020204030204"/>
                </a:endParaRPr>
              </a:p>
              <a:p>
                <a:pPr rtl="1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b="0" dirty="0">
                    <a:solidFill>
                      <a:prstClr val="white"/>
                    </a:solidFill>
                    <a:latin typeface="Calibri" panose="020F0502020204030204"/>
                  </a:rPr>
                  <a:t>(Forward Pass)</a:t>
                </a:r>
              </a:p>
              <a:p>
                <a:pPr rtl="1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000" b="0" dirty="0">
                  <a:solidFill>
                    <a:prstClr val="white"/>
                  </a:solidFill>
                  <a:latin typeface="Calibri" panose="020F0502020204030204"/>
                </a:endParaRPr>
              </a:p>
              <a:p>
                <a:pPr rtl="1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b="0" dirty="0">
                    <a:solidFill>
                      <a:schemeClr val="bg1">
                        <a:lumMod val="50000"/>
                        <a:lumOff val="50000"/>
                      </a:schemeClr>
                    </a:solidFill>
                    <a:latin typeface="Calibri" panose="020F0502020204030204"/>
                  </a:rPr>
                  <a:t>Maybe other?</a:t>
                </a:r>
              </a:p>
            </p:txBody>
          </p:sp>
        </mc:Choice>
        <mc:Fallback xmlns="">
          <p:sp>
            <p:nvSpPr>
              <p:cNvPr id="45" name="TextBox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9533" y="2614790"/>
                <a:ext cx="2160000" cy="1931363"/>
              </a:xfrm>
              <a:prstGeom prst="rect">
                <a:avLst/>
              </a:prstGeom>
              <a:blipFill>
                <a:blip r:embed="rId6"/>
                <a:stretch>
                  <a:fillRect l="-565" r="-1130" b="-6309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8" name="Picture 47"/>
          <p:cNvPicPr>
            <a:picLocks noChangeAspect="1"/>
          </p:cNvPicPr>
          <p:nvPr/>
        </p:nvPicPr>
        <p:blipFill rotWithShape="1">
          <a:blip r:embed="rId7"/>
          <a:srcRect r="66041"/>
          <a:stretch/>
        </p:blipFill>
        <p:spPr>
          <a:xfrm>
            <a:off x="2942731" y="1172631"/>
            <a:ext cx="1517039" cy="82969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 Box 5"/>
              <p:cNvSpPr txBox="1">
                <a:spLocks noChangeArrowheads="1"/>
              </p:cNvSpPr>
              <p:nvPr/>
            </p:nvSpPr>
            <p:spPr bwMode="auto">
              <a:xfrm>
                <a:off x="2484896" y="3407143"/>
                <a:ext cx="638784" cy="76944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algn="r" rtl="1" fontAlgn="auto">
                  <a:spcBef>
                    <a:spcPct val="5000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smtClean="0">
                          <a:solidFill>
                            <a:prstClr val="white"/>
                          </a:solidFill>
                          <a:latin typeface="Cambria Math" panose="02040503050406030204" pitchFamily="18" charset="0"/>
                          <a:cs typeface="FrankRuehl" pitchFamily="2" charset="-79"/>
                          <a:sym typeface="Symbol" pitchFamily="18" charset="2"/>
                        </a:rPr>
                        <m:t>𝐗</m:t>
                      </m:r>
                    </m:oMath>
                  </m:oMathPara>
                </a14:m>
                <a:endParaRPr lang="en-US" sz="4400" dirty="0">
                  <a:solidFill>
                    <a:prstClr val="white"/>
                  </a:solidFill>
                  <a:latin typeface="Monotype Corsiva" pitchFamily="66" charset="0"/>
                  <a:cs typeface="FrankRuehl" pitchFamily="2" charset="-79"/>
                  <a:sym typeface="Symbol" pitchFamily="18" charset="2"/>
                </a:endParaRPr>
              </a:p>
            </p:txBody>
          </p:sp>
        </mc:Choice>
        <mc:Fallback xmlns="">
          <p:sp>
            <p:nvSpPr>
              <p:cNvPr id="40" name="Text 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484896" y="3407143"/>
                <a:ext cx="638784" cy="769441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Plus 52"/>
          <p:cNvSpPr/>
          <p:nvPr/>
        </p:nvSpPr>
        <p:spPr>
          <a:xfrm>
            <a:off x="3100095" y="2663435"/>
            <a:ext cx="864610" cy="864610"/>
          </a:xfrm>
          <a:prstGeom prst="mathPlus">
            <a:avLst/>
          </a:prstGeom>
          <a:solidFill>
            <a:srgbClr val="A7A7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rtl="1" fontAlgn="auto">
              <a:spcBef>
                <a:spcPts val="0"/>
              </a:spcBef>
              <a:spcAft>
                <a:spcPts val="0"/>
              </a:spcAft>
            </a:pPr>
            <a:endParaRPr lang="he-IL" sz="1800" b="0">
              <a:solidFill>
                <a:prstClr val="white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18115" y="5050082"/>
            <a:ext cx="7074394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b="0" dirty="0">
                <a:solidFill>
                  <a:prstClr val="white"/>
                </a:solidFill>
                <a:latin typeface="Calibri" panose="020F0502020204030204"/>
              </a:rPr>
              <a:t>Armed with this view of a generative source model, we may ask new and daring theoretical questions</a:t>
            </a:r>
            <a:endParaRPr lang="he-IL" b="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6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7113588" y="6238875"/>
            <a:ext cx="1905000" cy="457200"/>
          </a:xfrm>
          <a:noFill/>
        </p:spPr>
        <p:txBody>
          <a:bodyPr anchor="t" anchorCtr="0"/>
          <a:lstStyle/>
          <a:p>
            <a:pPr algn="r"/>
            <a:r>
              <a:rPr lang="en-US" b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58</a:t>
            </a:r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4950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" presetClass="entr" presetSubtype="0" fill="hold" grpId="1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60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  <p:bldP spid="41" grpId="0" animBg="1"/>
      <p:bldP spid="5" grpId="0" animBg="1"/>
      <p:bldP spid="6" grpId="0"/>
      <p:bldP spid="7" grpId="0" animBg="1"/>
      <p:bldP spid="8" grpId="0" animBg="1"/>
      <p:bldP spid="9" grpId="0" animBg="1"/>
      <p:bldP spid="9" grpId="1" animBg="1"/>
      <p:bldP spid="9" grpId="2" animBg="1"/>
      <p:bldP spid="37" grpId="0" animBg="1"/>
      <p:bldP spid="10" grpId="0" animBg="1"/>
      <p:bldP spid="11" grpId="0"/>
      <p:bldP spid="38" grpId="0"/>
      <p:bldP spid="39" grpId="0" animBg="1"/>
      <p:bldP spid="42" grpId="0"/>
      <p:bldP spid="46" grpId="0" animBg="1"/>
      <p:bldP spid="46" grpId="1" animBg="1"/>
      <p:bldP spid="40" grpId="0"/>
      <p:bldP spid="53" grpId="0" animBg="1"/>
      <p:bldP spid="3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>
          <a:xfrm>
            <a:off x="545803" y="4853259"/>
            <a:ext cx="7885820" cy="963987"/>
          </a:xfrm>
          <a:prstGeom prst="roundRect">
            <a:avLst/>
          </a:prstGeom>
          <a:solidFill>
            <a:schemeClr val="bg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rtl="1" fontAlgn="auto">
              <a:spcBef>
                <a:spcPts val="0"/>
              </a:spcBef>
              <a:spcAft>
                <a:spcPts val="0"/>
              </a:spcAft>
            </a:pPr>
            <a:endParaRPr lang="he-IL" sz="1800" b="0">
              <a:solidFill>
                <a:prstClr val="white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542265" y="3115339"/>
            <a:ext cx="7885820" cy="1169581"/>
          </a:xfrm>
          <a:prstGeom prst="roundRect">
            <a:avLst/>
          </a:prstGeom>
          <a:solidFill>
            <a:schemeClr val="bg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rtl="1" fontAlgn="auto">
              <a:spcBef>
                <a:spcPts val="0"/>
              </a:spcBef>
              <a:spcAft>
                <a:spcPts val="0"/>
              </a:spcAft>
            </a:pPr>
            <a:endParaRPr lang="he-IL" sz="1800" b="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Theoretical Path: Possible Questions</a:t>
            </a:r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01566" y="1591339"/>
                <a:ext cx="8676623" cy="4182140"/>
              </a:xfrm>
            </p:spPr>
            <p:txBody>
              <a:bodyPr>
                <a:noAutofit/>
              </a:bodyPr>
              <a:lstStyle/>
              <a:p>
                <a:pPr algn="l" rtl="0">
                  <a:buFont typeface="Courier New" panose="02070309020205020404" pitchFamily="49" charset="0"/>
                  <a:buChar char="o"/>
                </a:pPr>
                <a:r>
                  <a:rPr lang="en-US" sz="2400" dirty="0"/>
                  <a:t>Having established the importance of the ML-CSC model and its associated pursuit, the DCP problem, we now turn to its analysis</a:t>
                </a:r>
              </a:p>
              <a:p>
                <a:pPr algn="l" rtl="0">
                  <a:buFont typeface="Courier New" panose="02070309020205020404" pitchFamily="49" charset="0"/>
                  <a:buChar char="o"/>
                </a:pPr>
                <a:endParaRPr lang="en-US" sz="800" dirty="0"/>
              </a:p>
              <a:p>
                <a:pPr algn="l" rtl="0">
                  <a:buFont typeface="Courier New" panose="02070309020205020404" pitchFamily="49" charset="0"/>
                  <a:buChar char="o"/>
                </a:pPr>
                <a:r>
                  <a:rPr lang="en-US" sz="2400" dirty="0"/>
                  <a:t>The main questions we aim to address:</a:t>
                </a:r>
              </a:p>
              <a:p>
                <a:pPr marL="446088" lvl="1" indent="0" algn="l" rtl="0">
                  <a:buNone/>
                </a:pPr>
                <a:endParaRPr lang="en-US" sz="1000" dirty="0"/>
              </a:p>
              <a:p>
                <a:pPr marL="808038" lvl="1" indent="-361950" algn="l" rtl="0">
                  <a:buFont typeface="+mj-lt"/>
                  <a:buAutoNum type="romanUcPeriod"/>
                </a:pPr>
                <a:r>
                  <a:rPr lang="en-US" sz="2000" dirty="0"/>
                  <a:t>Stability of the solution obtained via the </a:t>
                </a:r>
                <a:r>
                  <a:rPr lang="en-US" sz="2000" dirty="0">
                    <a:solidFill>
                      <a:srgbClr val="FFC000"/>
                    </a:solidFill>
                  </a:rPr>
                  <a:t>hard layered THR </a:t>
                </a:r>
                <a:r>
                  <a:rPr lang="en-US" sz="2000" dirty="0"/>
                  <a:t/>
                </a:r>
                <a:br>
                  <a:rPr lang="en-US" sz="2000" dirty="0"/>
                </a:br>
                <a:r>
                  <a:rPr lang="en-US" sz="2000" dirty="0"/>
                  <a:t>algorithm (forward pass) ?</a:t>
                </a:r>
              </a:p>
              <a:p>
                <a:pPr marL="808038" lvl="1" indent="-361950" algn="l" rtl="0">
                  <a:buFont typeface="+mj-lt"/>
                  <a:buAutoNum type="romanUcPeriod"/>
                </a:pPr>
                <a:r>
                  <a:rPr lang="en-US" sz="2000" dirty="0"/>
                  <a:t>Limitations of this (very simple) algorithm and </a:t>
                </a:r>
                <a:r>
                  <a:rPr lang="en-US" sz="2000" dirty="0">
                    <a:solidFill>
                      <a:srgbClr val="FFC000"/>
                    </a:solidFill>
                  </a:rPr>
                  <a:t>alternative pursuit?</a:t>
                </a:r>
              </a:p>
              <a:p>
                <a:pPr marL="808038" lvl="1" indent="-361950" algn="l" rtl="0">
                  <a:buFont typeface="+mj-lt"/>
                  <a:buAutoNum type="romanUcPeriod"/>
                </a:pPr>
                <a:endParaRPr lang="en-US" sz="1000" dirty="0"/>
              </a:p>
              <a:p>
                <a:pPr marL="808038" lvl="1" indent="-361950" algn="l" rtl="0">
                  <a:buFont typeface="+mj-lt"/>
                  <a:buAutoNum type="romanUcPeriod"/>
                </a:pPr>
                <a:endParaRPr lang="en-US" sz="1000" dirty="0"/>
              </a:p>
              <a:p>
                <a:pPr marL="808038" lvl="1" indent="-361950" algn="l" rtl="0">
                  <a:buFont typeface="+mj-lt"/>
                  <a:buAutoNum type="romanUcPeriod"/>
                </a:pPr>
                <a:endParaRPr lang="en-US" sz="1000" dirty="0"/>
              </a:p>
              <a:p>
                <a:pPr marL="808038" lvl="1" indent="-361950" algn="l" rtl="0">
                  <a:buFont typeface="+mj-lt"/>
                  <a:buAutoNum type="romanUcPeriod"/>
                </a:pPr>
                <a:endParaRPr lang="en-US" sz="1000" dirty="0"/>
              </a:p>
              <a:p>
                <a:pPr marL="808038" lvl="1" indent="-361950" algn="l" rtl="0">
                  <a:buFont typeface="+mj-lt"/>
                  <a:buAutoNum type="romanUcPeriod"/>
                </a:pPr>
                <a:r>
                  <a:rPr lang="en-US" sz="2000" dirty="0"/>
                  <a:t>Algorithms for training the dictionaries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latin typeface="Cambria Math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000" b="1">
                                    <a:latin typeface="Cambria Math" panose="02040503050406030204" pitchFamily="18" charset="0"/>
                                  </a:rPr>
                                  <m:t>𝐃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2000"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i</m:t>
                        </m:r>
                        <m:r>
                          <a:rPr lang="en-US" sz="200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00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K</m:t>
                        </m:r>
                      </m:sup>
                    </m:sSubSup>
                  </m:oMath>
                </a14:m>
                <a:r>
                  <a:rPr lang="en-US" sz="2000" dirty="0"/>
                  <a:t> vs. CNN ?</a:t>
                </a:r>
              </a:p>
              <a:p>
                <a:pPr marL="808038" lvl="1" indent="-361950" algn="l" rtl="0">
                  <a:buFont typeface="+mj-lt"/>
                  <a:buAutoNum type="romanUcPeriod"/>
                </a:pPr>
                <a:r>
                  <a:rPr lang="en-US" sz="2000" dirty="0"/>
                  <a:t>New insights on how to operate on signals via CNN ?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566" y="1591339"/>
                <a:ext cx="8676623" cy="4182140"/>
              </a:xfrm>
              <a:blipFill rotWithShape="1">
                <a:blip r:embed="rId2"/>
                <a:stretch>
                  <a:fillRect l="-914" t="-2041" b="-437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7113588" y="6238875"/>
            <a:ext cx="1905000" cy="457200"/>
          </a:xfrm>
          <a:noFill/>
        </p:spPr>
        <p:txBody>
          <a:bodyPr anchor="t" anchorCtr="0"/>
          <a:lstStyle/>
          <a:p>
            <a:pPr algn="r"/>
            <a:r>
              <a:rPr lang="en-US" b="0" dirty="0" smtClean="0">
                <a:solidFill>
                  <a:prstClr val="white">
                    <a:tint val="75000"/>
                  </a:prst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59</a:t>
            </a:r>
            <a:endParaRPr lang="en-US" b="0" dirty="0">
              <a:solidFill>
                <a:prstClr val="white">
                  <a:tint val="75000"/>
                </a:prst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358073" y="4364048"/>
            <a:ext cx="64088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rgbClr val="FFC000"/>
                </a:solidFill>
                <a:latin typeface="Calibri" panose="020F0502020204030204"/>
              </a:rPr>
              <a:t>… and here are questions we will not touch today:</a:t>
            </a:r>
            <a:endParaRPr lang="he-IL" b="0" dirty="0">
              <a:solidFill>
                <a:srgbClr val="FFC000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03464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8" grpId="0" animBg="1"/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 bwMode="auto">
          <a:xfrm>
            <a:off x="132205" y="4318715"/>
            <a:ext cx="5028614" cy="1691426"/>
          </a:xfrm>
          <a:prstGeom prst="roundRect">
            <a:avLst/>
          </a:prstGeom>
          <a:solidFill>
            <a:srgbClr val="A5002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he-IL">
              <a:solidFill>
                <a:srgbClr val="000000"/>
              </a:solidFill>
            </a:endParaRPr>
          </a:p>
        </p:txBody>
      </p:sp>
      <p:sp>
        <p:nvSpPr>
          <p:cNvPr id="15" name="Line 4"/>
          <p:cNvSpPr>
            <a:spLocks noChangeShapeType="1"/>
          </p:cNvSpPr>
          <p:nvPr/>
        </p:nvSpPr>
        <p:spPr bwMode="auto">
          <a:xfrm>
            <a:off x="0" y="1082675"/>
            <a:ext cx="9144000" cy="0"/>
          </a:xfrm>
          <a:prstGeom prst="line">
            <a:avLst/>
          </a:prstGeom>
          <a:noFill/>
          <a:ln w="76200">
            <a:solidFill>
              <a:srgbClr val="FFC000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b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Rectangle 5"/>
          <p:cNvSpPr>
            <a:spLocks noChangeArrowheads="1"/>
          </p:cNvSpPr>
          <p:nvPr/>
        </p:nvSpPr>
        <p:spPr bwMode="auto">
          <a:xfrm>
            <a:off x="0" y="152400"/>
            <a:ext cx="9024938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l">
              <a:defRPr/>
            </a:pPr>
            <a:r>
              <a:rPr lang="en-US" sz="4000" b="0" dirty="0">
                <a:solidFill>
                  <a:srgbClr val="FFFFFF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  Interesting Observations</a:t>
            </a:r>
          </a:p>
        </p:txBody>
      </p:sp>
      <p:sp>
        <p:nvSpPr>
          <p:cNvPr id="17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7113588" y="6238875"/>
            <a:ext cx="1905000" cy="457200"/>
          </a:xfrm>
          <a:noFill/>
        </p:spPr>
        <p:txBody>
          <a:bodyPr/>
          <a:lstStyle/>
          <a:p>
            <a:pPr>
              <a:defRPr/>
            </a:pPr>
            <a:fld id="{8F8166F9-6153-4836-8CA0-69276788D7BC}" type="slidenum">
              <a:rPr lang="he-IL" smtClean="0">
                <a:solidFill>
                  <a:srgbClr val="FFFFFF"/>
                </a:solidFill>
              </a:rPr>
              <a:pPr>
                <a:defRPr/>
              </a:pPr>
              <a:t>6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9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588963" y="6175375"/>
            <a:ext cx="4108450" cy="682625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>
                <a:solidFill>
                  <a:srgbClr val="FFFFFF"/>
                </a:solidFill>
              </a:rPr>
              <a:t>Michael Elad</a:t>
            </a:r>
          </a:p>
          <a:p>
            <a:pPr>
              <a:defRPr/>
            </a:pPr>
            <a:r>
              <a:rPr lang="en-US" dirty="0">
                <a:solidFill>
                  <a:srgbClr val="FFFFFF"/>
                </a:solidFill>
              </a:rPr>
              <a:t>The Computer-Science Department	</a:t>
            </a:r>
          </a:p>
          <a:p>
            <a:pPr>
              <a:defRPr/>
            </a:pPr>
            <a:r>
              <a:rPr lang="en-US" dirty="0">
                <a:solidFill>
                  <a:srgbClr val="FFFFFF"/>
                </a:solidFill>
              </a:rPr>
              <a:t>The Technion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32204" y="1261947"/>
            <a:ext cx="8896666" cy="3877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1" indent="-342900" algn="l">
              <a:spcAft>
                <a:spcPts val="1200"/>
              </a:spcAft>
              <a:buFont typeface="Courier New" panose="02070309020205020404" pitchFamily="49" charset="0"/>
              <a:buChar char="o"/>
              <a:defRPr/>
            </a:pPr>
            <a:r>
              <a:rPr lang="en-US" sz="2200" b="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Theory origins: Signal Proc., Control Theory, Info. Theory, Harmonic Analysis, Sparse </a:t>
            </a:r>
            <a:r>
              <a:rPr lang="en-US" sz="2200" b="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Represen</a:t>
            </a:r>
            <a:r>
              <a:rPr lang="en-US" sz="2200" b="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., Quantum Physics, PDE, Machine learning …</a:t>
            </a:r>
          </a:p>
          <a:p>
            <a:pPr marL="1276350" lvl="3" algn="l">
              <a:spcAft>
                <a:spcPts val="1200"/>
              </a:spcAft>
              <a:defRPr/>
            </a:pPr>
            <a:endParaRPr lang="en-US" sz="100" b="0" dirty="0">
              <a:solidFill>
                <a:srgbClr val="FFFF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276350" lvl="3" algn="l">
              <a:spcAft>
                <a:spcPts val="1200"/>
              </a:spcAft>
              <a:defRPr/>
            </a:pPr>
            <a:r>
              <a:rPr lang="en-US" sz="2000" b="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Ron Kimmel: “</a:t>
            </a:r>
            <a:r>
              <a:rPr lang="en-US" sz="2000" b="0" i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DL is a dark monster covered </a:t>
            </a:r>
            <a:br>
              <a:rPr lang="en-US" sz="2000" b="0" i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000" b="0" i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with mirrors. Everyone </a:t>
            </a:r>
            <a:r>
              <a:rPr lang="en-US" sz="2000" b="0" i="1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sees his reflection </a:t>
            </a:r>
            <a:r>
              <a:rPr lang="en-US" sz="2000" b="0" i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 it …</a:t>
            </a:r>
            <a:r>
              <a:rPr lang="en-US" sz="2000" b="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”</a:t>
            </a:r>
          </a:p>
          <a:p>
            <a:pPr marL="361950" lvl="1" algn="l">
              <a:spcAft>
                <a:spcPts val="1200"/>
              </a:spcAft>
              <a:defRPr/>
            </a:pPr>
            <a:endParaRPr lang="en-US" sz="100" b="0" dirty="0">
              <a:solidFill>
                <a:srgbClr val="FFFF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276350" lvl="3" algn="l">
              <a:spcAft>
                <a:spcPts val="1200"/>
              </a:spcAft>
              <a:defRPr/>
            </a:pPr>
            <a:r>
              <a:rPr lang="en-US" sz="2000" b="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David Donoho: “</a:t>
            </a:r>
            <a:r>
              <a:rPr lang="en-US" sz="2000" b="0" i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… these mirrors are taken </a:t>
            </a:r>
            <a:br>
              <a:rPr lang="en-US" sz="2000" b="0" i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000" b="0" i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from Cinderella's story, telling each that </a:t>
            </a:r>
            <a:br>
              <a:rPr lang="en-US" sz="2000" b="0" i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000" b="0" i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he is the </a:t>
            </a:r>
            <a:r>
              <a:rPr lang="en-US" sz="2000" b="0" i="1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most beautiful</a:t>
            </a:r>
            <a:r>
              <a:rPr lang="en-US" sz="2000" b="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”</a:t>
            </a:r>
          </a:p>
          <a:p>
            <a:pPr marL="1276350" lvl="3" algn="l">
              <a:spcAft>
                <a:spcPts val="600"/>
              </a:spcAft>
              <a:defRPr/>
            </a:pPr>
            <a:endParaRPr lang="en-US" sz="100" b="0" dirty="0">
              <a:solidFill>
                <a:srgbClr val="FFFF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 algn="l">
              <a:spcAft>
                <a:spcPts val="1200"/>
              </a:spcAft>
              <a:buFont typeface="Courier New" panose="02070309020205020404" pitchFamily="49" charset="0"/>
              <a:buChar char="o"/>
              <a:defRPr/>
            </a:pPr>
            <a:r>
              <a:rPr lang="en-US" sz="2200" b="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Today’s talk is on our proposed theory:</a:t>
            </a:r>
            <a:br>
              <a:rPr lang="en-US" sz="2200" b="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US" sz="2200" b="0" dirty="0">
              <a:solidFill>
                <a:srgbClr val="FFFF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AutoShape 4" descr="Image result for smily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pic>
        <p:nvPicPr>
          <p:cNvPr id="8909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7905" y="2180981"/>
            <a:ext cx="1722567" cy="17893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="" xmlns:a16="http://schemas.microsoft.com/office/drawing/2014/main" id="{B9DC52CE-B853-4B79-AFD0-934A61C1012B}"/>
              </a:ext>
            </a:extLst>
          </p:cNvPr>
          <p:cNvGrpSpPr/>
          <p:nvPr/>
        </p:nvGrpSpPr>
        <p:grpSpPr>
          <a:xfrm>
            <a:off x="3992451" y="5350224"/>
            <a:ext cx="4971245" cy="657789"/>
            <a:chOff x="3992451" y="5350224"/>
            <a:chExt cx="4971245" cy="657789"/>
          </a:xfrm>
        </p:grpSpPr>
        <p:sp>
          <p:nvSpPr>
            <p:cNvPr id="5" name="Rectangle: Rounded Corners 4">
              <a:extLst>
                <a:ext uri="{FF2B5EF4-FFF2-40B4-BE49-F238E27FC236}">
                  <a16:creationId xmlns="" xmlns:a16="http://schemas.microsoft.com/office/drawing/2014/main" id="{7451C488-2D20-4B5D-A278-0C9BA58AB37E}"/>
                </a:ext>
              </a:extLst>
            </p:cNvPr>
            <p:cNvSpPr/>
            <p:nvPr/>
          </p:nvSpPr>
          <p:spPr bwMode="auto">
            <a:xfrm>
              <a:off x="3992451" y="5350224"/>
              <a:ext cx="4971245" cy="657789"/>
            </a:xfrm>
            <a:prstGeom prst="roundRect">
              <a:avLst/>
            </a:prstGeom>
            <a:solidFill>
              <a:srgbClr val="A5002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he-IL">
                <a:solidFill>
                  <a:srgbClr val="000000"/>
                </a:solidFill>
              </a:endParaRPr>
            </a:p>
          </p:txBody>
        </p:sp>
        <p:pic>
          <p:nvPicPr>
            <p:cNvPr id="87046" name="Picture 6" descr="Image result for smily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54874" y="5566720"/>
              <a:ext cx="370306" cy="3703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Rectangle 2"/>
            <p:cNvSpPr/>
            <p:nvPr/>
          </p:nvSpPr>
          <p:spPr>
            <a:xfrm>
              <a:off x="4113156" y="5510911"/>
              <a:ext cx="430720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>
                <a:spcAft>
                  <a:spcPts val="1200"/>
                </a:spcAft>
                <a:defRPr/>
              </a:pPr>
              <a:r>
                <a:rPr lang="en-US" b="0" dirty="0" smtClean="0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        </a:t>
              </a:r>
              <a:r>
                <a:rPr lang="en-US" b="0" dirty="0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… </a:t>
              </a:r>
              <a:r>
                <a:rPr lang="en-US" b="0" dirty="0" smtClean="0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and </a:t>
              </a:r>
              <a:r>
                <a:rPr lang="en-US" b="0" dirty="0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our theory is the best</a:t>
              </a:r>
            </a:p>
          </p:txBody>
        </p:sp>
      </p:grpSp>
      <p:pic>
        <p:nvPicPr>
          <p:cNvPr id="84994" name="Picture 2" descr="Prof. Ron Kimmel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553"/>
          <a:stretch/>
        </p:blipFill>
        <p:spPr bwMode="auto">
          <a:xfrm>
            <a:off x="709286" y="2178182"/>
            <a:ext cx="678080" cy="820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4998" name="Picture 6" descr="Image result for david donoh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85" y="3237309"/>
            <a:ext cx="678081" cy="904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>
            <a:extLst>
              <a:ext uri="{FF2B5EF4-FFF2-40B4-BE49-F238E27FC236}">
                <a16:creationId xmlns="" xmlns:a16="http://schemas.microsoft.com/office/drawing/2014/main" id="{92CA0942-E31C-498B-A75A-DA554EDA1330}"/>
              </a:ext>
            </a:extLst>
          </p:cNvPr>
          <p:cNvGrpSpPr/>
          <p:nvPr/>
        </p:nvGrpSpPr>
        <p:grpSpPr>
          <a:xfrm>
            <a:off x="6897317" y="3983864"/>
            <a:ext cx="2044928" cy="1214036"/>
            <a:chOff x="6897317" y="3983864"/>
            <a:chExt cx="2044928" cy="1214036"/>
          </a:xfrm>
        </p:grpSpPr>
        <p:grpSp>
          <p:nvGrpSpPr>
            <p:cNvPr id="4" name="Group 3">
              <a:extLst>
                <a:ext uri="{FF2B5EF4-FFF2-40B4-BE49-F238E27FC236}">
                  <a16:creationId xmlns="" xmlns:a16="http://schemas.microsoft.com/office/drawing/2014/main" id="{F0E5FB0D-F171-424F-876F-DB9B53645449}"/>
                </a:ext>
              </a:extLst>
            </p:cNvPr>
            <p:cNvGrpSpPr/>
            <p:nvPr/>
          </p:nvGrpSpPr>
          <p:grpSpPr>
            <a:xfrm>
              <a:off x="6897317" y="4174506"/>
              <a:ext cx="2044928" cy="1023394"/>
              <a:chOff x="2711669" y="2402138"/>
              <a:chExt cx="4303274" cy="1840975"/>
            </a:xfrm>
          </p:grpSpPr>
          <p:sp>
            <p:nvSpPr>
              <p:cNvPr id="14" name="Rounded Rectangle 1">
                <a:extLst>
                  <a:ext uri="{FF2B5EF4-FFF2-40B4-BE49-F238E27FC236}">
                    <a16:creationId xmlns="" xmlns:a16="http://schemas.microsoft.com/office/drawing/2014/main" id="{238E94B6-9147-408D-9C45-0FEBD6CF6346}"/>
                  </a:ext>
                </a:extLst>
              </p:cNvPr>
              <p:cNvSpPr/>
              <p:nvPr/>
            </p:nvSpPr>
            <p:spPr bwMode="auto">
              <a:xfrm>
                <a:off x="4187660" y="2402138"/>
                <a:ext cx="2827282" cy="882869"/>
              </a:xfrm>
              <a:prstGeom prst="roundRect">
                <a:avLst/>
              </a:prstGeom>
              <a:solidFill>
                <a:schemeClr val="accent6">
                  <a:lumMod val="5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1" anchor="ctr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r>
                  <a:rPr lang="en-US" sz="1200" b="0" dirty="0">
                    <a:solidFill>
                      <a:srgbClr val="FFFFF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    Architecture</a:t>
                </a:r>
                <a:endParaRPr lang="he-IL" sz="1200" b="0" dirty="0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8" name="Rounded Rectangle 9">
                <a:extLst>
                  <a:ext uri="{FF2B5EF4-FFF2-40B4-BE49-F238E27FC236}">
                    <a16:creationId xmlns="" xmlns:a16="http://schemas.microsoft.com/office/drawing/2014/main" id="{329B6028-E08C-4563-B4B5-F99D22D31D4D}"/>
                  </a:ext>
                </a:extLst>
              </p:cNvPr>
              <p:cNvSpPr/>
              <p:nvPr/>
            </p:nvSpPr>
            <p:spPr bwMode="auto">
              <a:xfrm>
                <a:off x="4187660" y="3360244"/>
                <a:ext cx="2827283" cy="882869"/>
              </a:xfrm>
              <a:prstGeom prst="roundRect">
                <a:avLst/>
              </a:prstGeom>
              <a:solidFill>
                <a:srgbClr val="00660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1" anchor="ctr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r>
                  <a:rPr lang="en-US" sz="1200" b="0" dirty="0">
                    <a:solidFill>
                      <a:srgbClr val="FFFFF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Algorithms</a:t>
                </a:r>
                <a:endParaRPr lang="he-IL" sz="1200" b="0" dirty="0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0" name="Rounded Rectangle 10">
                <a:extLst>
                  <a:ext uri="{FF2B5EF4-FFF2-40B4-BE49-F238E27FC236}">
                    <a16:creationId xmlns="" xmlns:a16="http://schemas.microsoft.com/office/drawing/2014/main" id="{06EBE04F-8C12-4E5B-9090-88D57F76D8DC}"/>
                  </a:ext>
                </a:extLst>
              </p:cNvPr>
              <p:cNvSpPr/>
              <p:nvPr/>
            </p:nvSpPr>
            <p:spPr bwMode="auto">
              <a:xfrm>
                <a:off x="2711669" y="2411114"/>
                <a:ext cx="1389834" cy="1831998"/>
              </a:xfrm>
              <a:prstGeom prst="roundRect">
                <a:avLst/>
              </a:prstGeom>
              <a:solidFill>
                <a:srgbClr val="A5002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1" anchor="ctr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r>
                  <a:rPr lang="en-US" sz="1200" b="0" dirty="0">
                    <a:solidFill>
                      <a:srgbClr val="FFFFF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Data</a:t>
                </a:r>
                <a:endParaRPr lang="he-IL" sz="1200" b="0" dirty="0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cxnSp>
          <p:nvCxnSpPr>
            <p:cNvPr id="10" name="Straight Connector 9">
              <a:extLst>
                <a:ext uri="{FF2B5EF4-FFF2-40B4-BE49-F238E27FC236}">
                  <a16:creationId xmlns="" xmlns:a16="http://schemas.microsoft.com/office/drawing/2014/main" id="{644A0C31-6488-48C5-AA18-0DA5AA82CC52}"/>
                </a:ext>
              </a:extLst>
            </p:cNvPr>
            <p:cNvCxnSpPr/>
            <p:nvPr/>
          </p:nvCxnSpPr>
          <p:spPr bwMode="auto">
            <a:xfrm>
              <a:off x="7199290" y="3983864"/>
              <a:ext cx="1625890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1" name="Freeform: Shape 30">
              <a:extLst>
                <a:ext uri="{FF2B5EF4-FFF2-40B4-BE49-F238E27FC236}">
                  <a16:creationId xmlns="" xmlns:a16="http://schemas.microsoft.com/office/drawing/2014/main" id="{E73A5A9D-82E9-4035-BB47-435329154ADC}"/>
                </a:ext>
              </a:extLst>
            </p:cNvPr>
            <p:cNvSpPr/>
            <p:nvPr/>
          </p:nvSpPr>
          <p:spPr bwMode="auto">
            <a:xfrm>
              <a:off x="6969548" y="4211385"/>
              <a:ext cx="144040" cy="303615"/>
            </a:xfrm>
            <a:custGeom>
              <a:avLst/>
              <a:gdLst>
                <a:gd name="connsiteX0" fmla="*/ 0 w 485550"/>
                <a:gd name="connsiteY0" fmla="*/ 474170 h 838365"/>
                <a:gd name="connsiteX1" fmla="*/ 197476 w 485550"/>
                <a:gd name="connsiteY1" fmla="*/ 821899 h 838365"/>
                <a:gd name="connsiteX2" fmla="*/ 485104 w 485550"/>
                <a:gd name="connsiteY2" fmla="*/ 6237 h 838365"/>
                <a:gd name="connsiteX3" fmla="*/ 257578 w 485550"/>
                <a:gd name="connsiteY3" fmla="*/ 439826 h 838365"/>
                <a:gd name="connsiteX4" fmla="*/ 25758 w 485550"/>
                <a:gd name="connsiteY4" fmla="*/ 328209 h 838365"/>
                <a:gd name="connsiteX0" fmla="*/ 0 w 485114"/>
                <a:gd name="connsiteY0" fmla="*/ 468460 h 832655"/>
                <a:gd name="connsiteX1" fmla="*/ 197476 w 485114"/>
                <a:gd name="connsiteY1" fmla="*/ 816189 h 832655"/>
                <a:gd name="connsiteX2" fmla="*/ 485104 w 485114"/>
                <a:gd name="connsiteY2" fmla="*/ 527 h 832655"/>
                <a:gd name="connsiteX3" fmla="*/ 187240 w 485114"/>
                <a:gd name="connsiteY3" fmla="*/ 686163 h 832655"/>
                <a:gd name="connsiteX4" fmla="*/ 25758 w 485114"/>
                <a:gd name="connsiteY4" fmla="*/ 322499 h 832655"/>
                <a:gd name="connsiteX0" fmla="*/ 0 w 485114"/>
                <a:gd name="connsiteY0" fmla="*/ 468460 h 832655"/>
                <a:gd name="connsiteX1" fmla="*/ 197476 w 485114"/>
                <a:gd name="connsiteY1" fmla="*/ 816189 h 832655"/>
                <a:gd name="connsiteX2" fmla="*/ 485104 w 485114"/>
                <a:gd name="connsiteY2" fmla="*/ 527 h 832655"/>
                <a:gd name="connsiteX3" fmla="*/ 187240 w 485114"/>
                <a:gd name="connsiteY3" fmla="*/ 686163 h 832655"/>
                <a:gd name="connsiteX4" fmla="*/ 25758 w 485114"/>
                <a:gd name="connsiteY4" fmla="*/ 322499 h 832655"/>
                <a:gd name="connsiteX5" fmla="*/ 0 w 485114"/>
                <a:gd name="connsiteY5" fmla="*/ 468460 h 832655"/>
                <a:gd name="connsiteX0" fmla="*/ 0 w 485114"/>
                <a:gd name="connsiteY0" fmla="*/ 468460 h 832655"/>
                <a:gd name="connsiteX1" fmla="*/ 197476 w 485114"/>
                <a:gd name="connsiteY1" fmla="*/ 816189 h 832655"/>
                <a:gd name="connsiteX2" fmla="*/ 485104 w 485114"/>
                <a:gd name="connsiteY2" fmla="*/ 527 h 832655"/>
                <a:gd name="connsiteX3" fmla="*/ 187240 w 485114"/>
                <a:gd name="connsiteY3" fmla="*/ 686163 h 832655"/>
                <a:gd name="connsiteX4" fmla="*/ 25758 w 485114"/>
                <a:gd name="connsiteY4" fmla="*/ 322499 h 832655"/>
                <a:gd name="connsiteX5" fmla="*/ 0 w 485114"/>
                <a:gd name="connsiteY5" fmla="*/ 468460 h 832655"/>
                <a:gd name="connsiteX0" fmla="*/ 0 w 485114"/>
                <a:gd name="connsiteY0" fmla="*/ 468460 h 832655"/>
                <a:gd name="connsiteX1" fmla="*/ 197476 w 485114"/>
                <a:gd name="connsiteY1" fmla="*/ 816189 h 832655"/>
                <a:gd name="connsiteX2" fmla="*/ 485104 w 485114"/>
                <a:gd name="connsiteY2" fmla="*/ 527 h 832655"/>
                <a:gd name="connsiteX3" fmla="*/ 187240 w 485114"/>
                <a:gd name="connsiteY3" fmla="*/ 686163 h 832655"/>
                <a:gd name="connsiteX4" fmla="*/ 25758 w 485114"/>
                <a:gd name="connsiteY4" fmla="*/ 322499 h 832655"/>
                <a:gd name="connsiteX5" fmla="*/ 0 w 485114"/>
                <a:gd name="connsiteY5" fmla="*/ 468460 h 832655"/>
                <a:gd name="connsiteX0" fmla="*/ 4623 w 472153"/>
                <a:gd name="connsiteY0" fmla="*/ 477252 h 833643"/>
                <a:gd name="connsiteX1" fmla="*/ 184515 w 472153"/>
                <a:gd name="connsiteY1" fmla="*/ 816189 h 833643"/>
                <a:gd name="connsiteX2" fmla="*/ 472143 w 472153"/>
                <a:gd name="connsiteY2" fmla="*/ 527 h 833643"/>
                <a:gd name="connsiteX3" fmla="*/ 174279 w 472153"/>
                <a:gd name="connsiteY3" fmla="*/ 686163 h 833643"/>
                <a:gd name="connsiteX4" fmla="*/ 12797 w 472153"/>
                <a:gd name="connsiteY4" fmla="*/ 322499 h 833643"/>
                <a:gd name="connsiteX5" fmla="*/ 4623 w 472153"/>
                <a:gd name="connsiteY5" fmla="*/ 477252 h 833643"/>
                <a:gd name="connsiteX0" fmla="*/ 25 w 459381"/>
                <a:gd name="connsiteY0" fmla="*/ 322499 h 820032"/>
                <a:gd name="connsiteX1" fmla="*/ 171743 w 459381"/>
                <a:gd name="connsiteY1" fmla="*/ 816189 h 820032"/>
                <a:gd name="connsiteX2" fmla="*/ 459371 w 459381"/>
                <a:gd name="connsiteY2" fmla="*/ 527 h 820032"/>
                <a:gd name="connsiteX3" fmla="*/ 161507 w 459381"/>
                <a:gd name="connsiteY3" fmla="*/ 686163 h 820032"/>
                <a:gd name="connsiteX4" fmla="*/ 25 w 459381"/>
                <a:gd name="connsiteY4" fmla="*/ 322499 h 820032"/>
                <a:gd name="connsiteX0" fmla="*/ 25 w 459381"/>
                <a:gd name="connsiteY0" fmla="*/ 322499 h 820061"/>
                <a:gd name="connsiteX1" fmla="*/ 171743 w 459381"/>
                <a:gd name="connsiteY1" fmla="*/ 816189 h 820061"/>
                <a:gd name="connsiteX2" fmla="*/ 459371 w 459381"/>
                <a:gd name="connsiteY2" fmla="*/ 527 h 820061"/>
                <a:gd name="connsiteX3" fmla="*/ 161507 w 459381"/>
                <a:gd name="connsiteY3" fmla="*/ 686163 h 820061"/>
                <a:gd name="connsiteX4" fmla="*/ 25 w 459381"/>
                <a:gd name="connsiteY4" fmla="*/ 322499 h 820061"/>
                <a:gd name="connsiteX0" fmla="*/ 18487 w 477843"/>
                <a:gd name="connsiteY0" fmla="*/ 322499 h 820061"/>
                <a:gd name="connsiteX1" fmla="*/ 190205 w 477843"/>
                <a:gd name="connsiteY1" fmla="*/ 816189 h 820061"/>
                <a:gd name="connsiteX2" fmla="*/ 477833 w 477843"/>
                <a:gd name="connsiteY2" fmla="*/ 527 h 820061"/>
                <a:gd name="connsiteX3" fmla="*/ 179969 w 477843"/>
                <a:gd name="connsiteY3" fmla="*/ 686163 h 820061"/>
                <a:gd name="connsiteX4" fmla="*/ 18487 w 477843"/>
                <a:gd name="connsiteY4" fmla="*/ 322499 h 820061"/>
                <a:gd name="connsiteX0" fmla="*/ 19534 w 478890"/>
                <a:gd name="connsiteY0" fmla="*/ 322499 h 820002"/>
                <a:gd name="connsiteX1" fmla="*/ 191252 w 478890"/>
                <a:gd name="connsiteY1" fmla="*/ 816189 h 820002"/>
                <a:gd name="connsiteX2" fmla="*/ 478880 w 478890"/>
                <a:gd name="connsiteY2" fmla="*/ 527 h 820002"/>
                <a:gd name="connsiteX3" fmla="*/ 181016 w 478890"/>
                <a:gd name="connsiteY3" fmla="*/ 686163 h 820002"/>
                <a:gd name="connsiteX4" fmla="*/ 19534 w 478890"/>
                <a:gd name="connsiteY4" fmla="*/ 322499 h 820002"/>
                <a:gd name="connsiteX0" fmla="*/ 2 w 459348"/>
                <a:gd name="connsiteY0" fmla="*/ 323760 h 821404"/>
                <a:gd name="connsiteX1" fmla="*/ 171720 w 459348"/>
                <a:gd name="connsiteY1" fmla="*/ 817450 h 821404"/>
                <a:gd name="connsiteX2" fmla="*/ 459348 w 459348"/>
                <a:gd name="connsiteY2" fmla="*/ 1788 h 821404"/>
                <a:gd name="connsiteX3" fmla="*/ 174673 w 459348"/>
                <a:gd name="connsiteY3" fmla="*/ 590709 h 821404"/>
                <a:gd name="connsiteX4" fmla="*/ 2 w 459348"/>
                <a:gd name="connsiteY4" fmla="*/ 323760 h 821404"/>
                <a:gd name="connsiteX0" fmla="*/ 2 w 462447"/>
                <a:gd name="connsiteY0" fmla="*/ 324319 h 821963"/>
                <a:gd name="connsiteX1" fmla="*/ 171720 w 462447"/>
                <a:gd name="connsiteY1" fmla="*/ 818009 h 821963"/>
                <a:gd name="connsiteX2" fmla="*/ 459348 w 462447"/>
                <a:gd name="connsiteY2" fmla="*/ 2347 h 821963"/>
                <a:gd name="connsiteX3" fmla="*/ 174673 w 462447"/>
                <a:gd name="connsiteY3" fmla="*/ 591268 h 821963"/>
                <a:gd name="connsiteX4" fmla="*/ 2 w 462447"/>
                <a:gd name="connsiteY4" fmla="*/ 324319 h 821963"/>
                <a:gd name="connsiteX0" fmla="*/ 1174 w 463619"/>
                <a:gd name="connsiteY0" fmla="*/ 324319 h 822048"/>
                <a:gd name="connsiteX1" fmla="*/ 172892 w 463619"/>
                <a:gd name="connsiteY1" fmla="*/ 818009 h 822048"/>
                <a:gd name="connsiteX2" fmla="*/ 460520 w 463619"/>
                <a:gd name="connsiteY2" fmla="*/ 2347 h 822048"/>
                <a:gd name="connsiteX3" fmla="*/ 175845 w 463619"/>
                <a:gd name="connsiteY3" fmla="*/ 591268 h 822048"/>
                <a:gd name="connsiteX4" fmla="*/ 1174 w 463619"/>
                <a:gd name="connsiteY4" fmla="*/ 324319 h 822048"/>
                <a:gd name="connsiteX0" fmla="*/ 2 w 462447"/>
                <a:gd name="connsiteY0" fmla="*/ 324319 h 821963"/>
                <a:gd name="connsiteX1" fmla="*/ 171720 w 462447"/>
                <a:gd name="connsiteY1" fmla="*/ 818009 h 821963"/>
                <a:gd name="connsiteX2" fmla="*/ 459348 w 462447"/>
                <a:gd name="connsiteY2" fmla="*/ 2347 h 821963"/>
                <a:gd name="connsiteX3" fmla="*/ 174673 w 462447"/>
                <a:gd name="connsiteY3" fmla="*/ 591268 h 821963"/>
                <a:gd name="connsiteX4" fmla="*/ 2 w 462447"/>
                <a:gd name="connsiteY4" fmla="*/ 324319 h 821963"/>
                <a:gd name="connsiteX0" fmla="*/ 2805 w 465250"/>
                <a:gd name="connsiteY0" fmla="*/ 324319 h 822171"/>
                <a:gd name="connsiteX1" fmla="*/ 174523 w 465250"/>
                <a:gd name="connsiteY1" fmla="*/ 818009 h 822171"/>
                <a:gd name="connsiteX2" fmla="*/ 462151 w 465250"/>
                <a:gd name="connsiteY2" fmla="*/ 2347 h 822171"/>
                <a:gd name="connsiteX3" fmla="*/ 177476 w 465250"/>
                <a:gd name="connsiteY3" fmla="*/ 591268 h 822171"/>
                <a:gd name="connsiteX4" fmla="*/ 2805 w 465250"/>
                <a:gd name="connsiteY4" fmla="*/ 324319 h 822171"/>
                <a:gd name="connsiteX0" fmla="*/ 2805 w 462793"/>
                <a:gd name="connsiteY0" fmla="*/ 327180 h 825032"/>
                <a:gd name="connsiteX1" fmla="*/ 174523 w 462793"/>
                <a:gd name="connsiteY1" fmla="*/ 820870 h 825032"/>
                <a:gd name="connsiteX2" fmla="*/ 462151 w 462793"/>
                <a:gd name="connsiteY2" fmla="*/ 5208 h 825032"/>
                <a:gd name="connsiteX3" fmla="*/ 177476 w 462793"/>
                <a:gd name="connsiteY3" fmla="*/ 594129 h 825032"/>
                <a:gd name="connsiteX4" fmla="*/ 2805 w 462793"/>
                <a:gd name="connsiteY4" fmla="*/ 327180 h 825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2793" h="825032">
                  <a:moveTo>
                    <a:pt x="2805" y="327180"/>
                  </a:moveTo>
                  <a:cubicBezTo>
                    <a:pt x="-19668" y="392812"/>
                    <a:pt x="97965" y="874532"/>
                    <a:pt x="174523" y="820870"/>
                  </a:cubicBezTo>
                  <a:cubicBezTo>
                    <a:pt x="252443" y="741416"/>
                    <a:pt x="476313" y="72305"/>
                    <a:pt x="462151" y="5208"/>
                  </a:cubicBezTo>
                  <a:cubicBezTo>
                    <a:pt x="447989" y="-61889"/>
                    <a:pt x="254034" y="540467"/>
                    <a:pt x="177476" y="594129"/>
                  </a:cubicBezTo>
                  <a:cubicBezTo>
                    <a:pt x="100918" y="647791"/>
                    <a:pt x="25278" y="261548"/>
                    <a:pt x="2805" y="327180"/>
                  </a:cubicBezTo>
                  <a:close/>
                </a:path>
              </a:pathLst>
            </a:custGeom>
            <a:solidFill>
              <a:schemeClr val="bg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he-IL">
                <a:solidFill>
                  <a:srgbClr val="000000"/>
                </a:solidFill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="" xmlns:a16="http://schemas.microsoft.com/office/drawing/2014/main" id="{B7678B1C-D847-46AF-84F1-779B8A254517}"/>
                </a:ext>
              </a:extLst>
            </p:cNvPr>
            <p:cNvSpPr/>
            <p:nvPr/>
          </p:nvSpPr>
          <p:spPr bwMode="auto">
            <a:xfrm>
              <a:off x="7674398" y="4211385"/>
              <a:ext cx="144040" cy="303615"/>
            </a:xfrm>
            <a:custGeom>
              <a:avLst/>
              <a:gdLst>
                <a:gd name="connsiteX0" fmla="*/ 0 w 485550"/>
                <a:gd name="connsiteY0" fmla="*/ 474170 h 838365"/>
                <a:gd name="connsiteX1" fmla="*/ 197476 w 485550"/>
                <a:gd name="connsiteY1" fmla="*/ 821899 h 838365"/>
                <a:gd name="connsiteX2" fmla="*/ 485104 w 485550"/>
                <a:gd name="connsiteY2" fmla="*/ 6237 h 838365"/>
                <a:gd name="connsiteX3" fmla="*/ 257578 w 485550"/>
                <a:gd name="connsiteY3" fmla="*/ 439826 h 838365"/>
                <a:gd name="connsiteX4" fmla="*/ 25758 w 485550"/>
                <a:gd name="connsiteY4" fmla="*/ 328209 h 838365"/>
                <a:gd name="connsiteX0" fmla="*/ 0 w 485114"/>
                <a:gd name="connsiteY0" fmla="*/ 468460 h 832655"/>
                <a:gd name="connsiteX1" fmla="*/ 197476 w 485114"/>
                <a:gd name="connsiteY1" fmla="*/ 816189 h 832655"/>
                <a:gd name="connsiteX2" fmla="*/ 485104 w 485114"/>
                <a:gd name="connsiteY2" fmla="*/ 527 h 832655"/>
                <a:gd name="connsiteX3" fmla="*/ 187240 w 485114"/>
                <a:gd name="connsiteY3" fmla="*/ 686163 h 832655"/>
                <a:gd name="connsiteX4" fmla="*/ 25758 w 485114"/>
                <a:gd name="connsiteY4" fmla="*/ 322499 h 832655"/>
                <a:gd name="connsiteX0" fmla="*/ 0 w 485114"/>
                <a:gd name="connsiteY0" fmla="*/ 468460 h 832655"/>
                <a:gd name="connsiteX1" fmla="*/ 197476 w 485114"/>
                <a:gd name="connsiteY1" fmla="*/ 816189 h 832655"/>
                <a:gd name="connsiteX2" fmla="*/ 485104 w 485114"/>
                <a:gd name="connsiteY2" fmla="*/ 527 h 832655"/>
                <a:gd name="connsiteX3" fmla="*/ 187240 w 485114"/>
                <a:gd name="connsiteY3" fmla="*/ 686163 h 832655"/>
                <a:gd name="connsiteX4" fmla="*/ 25758 w 485114"/>
                <a:gd name="connsiteY4" fmla="*/ 322499 h 832655"/>
                <a:gd name="connsiteX5" fmla="*/ 0 w 485114"/>
                <a:gd name="connsiteY5" fmla="*/ 468460 h 832655"/>
                <a:gd name="connsiteX0" fmla="*/ 0 w 485114"/>
                <a:gd name="connsiteY0" fmla="*/ 468460 h 832655"/>
                <a:gd name="connsiteX1" fmla="*/ 197476 w 485114"/>
                <a:gd name="connsiteY1" fmla="*/ 816189 h 832655"/>
                <a:gd name="connsiteX2" fmla="*/ 485104 w 485114"/>
                <a:gd name="connsiteY2" fmla="*/ 527 h 832655"/>
                <a:gd name="connsiteX3" fmla="*/ 187240 w 485114"/>
                <a:gd name="connsiteY3" fmla="*/ 686163 h 832655"/>
                <a:gd name="connsiteX4" fmla="*/ 25758 w 485114"/>
                <a:gd name="connsiteY4" fmla="*/ 322499 h 832655"/>
                <a:gd name="connsiteX5" fmla="*/ 0 w 485114"/>
                <a:gd name="connsiteY5" fmla="*/ 468460 h 832655"/>
                <a:gd name="connsiteX0" fmla="*/ 0 w 485114"/>
                <a:gd name="connsiteY0" fmla="*/ 468460 h 832655"/>
                <a:gd name="connsiteX1" fmla="*/ 197476 w 485114"/>
                <a:gd name="connsiteY1" fmla="*/ 816189 h 832655"/>
                <a:gd name="connsiteX2" fmla="*/ 485104 w 485114"/>
                <a:gd name="connsiteY2" fmla="*/ 527 h 832655"/>
                <a:gd name="connsiteX3" fmla="*/ 187240 w 485114"/>
                <a:gd name="connsiteY3" fmla="*/ 686163 h 832655"/>
                <a:gd name="connsiteX4" fmla="*/ 25758 w 485114"/>
                <a:gd name="connsiteY4" fmla="*/ 322499 h 832655"/>
                <a:gd name="connsiteX5" fmla="*/ 0 w 485114"/>
                <a:gd name="connsiteY5" fmla="*/ 468460 h 832655"/>
                <a:gd name="connsiteX0" fmla="*/ 4623 w 472153"/>
                <a:gd name="connsiteY0" fmla="*/ 477252 h 833643"/>
                <a:gd name="connsiteX1" fmla="*/ 184515 w 472153"/>
                <a:gd name="connsiteY1" fmla="*/ 816189 h 833643"/>
                <a:gd name="connsiteX2" fmla="*/ 472143 w 472153"/>
                <a:gd name="connsiteY2" fmla="*/ 527 h 833643"/>
                <a:gd name="connsiteX3" fmla="*/ 174279 w 472153"/>
                <a:gd name="connsiteY3" fmla="*/ 686163 h 833643"/>
                <a:gd name="connsiteX4" fmla="*/ 12797 w 472153"/>
                <a:gd name="connsiteY4" fmla="*/ 322499 h 833643"/>
                <a:gd name="connsiteX5" fmla="*/ 4623 w 472153"/>
                <a:gd name="connsiteY5" fmla="*/ 477252 h 833643"/>
                <a:gd name="connsiteX0" fmla="*/ 25 w 459381"/>
                <a:gd name="connsiteY0" fmla="*/ 322499 h 820032"/>
                <a:gd name="connsiteX1" fmla="*/ 171743 w 459381"/>
                <a:gd name="connsiteY1" fmla="*/ 816189 h 820032"/>
                <a:gd name="connsiteX2" fmla="*/ 459371 w 459381"/>
                <a:gd name="connsiteY2" fmla="*/ 527 h 820032"/>
                <a:gd name="connsiteX3" fmla="*/ 161507 w 459381"/>
                <a:gd name="connsiteY3" fmla="*/ 686163 h 820032"/>
                <a:gd name="connsiteX4" fmla="*/ 25 w 459381"/>
                <a:gd name="connsiteY4" fmla="*/ 322499 h 820032"/>
                <a:gd name="connsiteX0" fmla="*/ 25 w 459381"/>
                <a:gd name="connsiteY0" fmla="*/ 322499 h 820061"/>
                <a:gd name="connsiteX1" fmla="*/ 171743 w 459381"/>
                <a:gd name="connsiteY1" fmla="*/ 816189 h 820061"/>
                <a:gd name="connsiteX2" fmla="*/ 459371 w 459381"/>
                <a:gd name="connsiteY2" fmla="*/ 527 h 820061"/>
                <a:gd name="connsiteX3" fmla="*/ 161507 w 459381"/>
                <a:gd name="connsiteY3" fmla="*/ 686163 h 820061"/>
                <a:gd name="connsiteX4" fmla="*/ 25 w 459381"/>
                <a:gd name="connsiteY4" fmla="*/ 322499 h 820061"/>
                <a:gd name="connsiteX0" fmla="*/ 18487 w 477843"/>
                <a:gd name="connsiteY0" fmla="*/ 322499 h 820061"/>
                <a:gd name="connsiteX1" fmla="*/ 190205 w 477843"/>
                <a:gd name="connsiteY1" fmla="*/ 816189 h 820061"/>
                <a:gd name="connsiteX2" fmla="*/ 477833 w 477843"/>
                <a:gd name="connsiteY2" fmla="*/ 527 h 820061"/>
                <a:gd name="connsiteX3" fmla="*/ 179969 w 477843"/>
                <a:gd name="connsiteY3" fmla="*/ 686163 h 820061"/>
                <a:gd name="connsiteX4" fmla="*/ 18487 w 477843"/>
                <a:gd name="connsiteY4" fmla="*/ 322499 h 820061"/>
                <a:gd name="connsiteX0" fmla="*/ 19534 w 478890"/>
                <a:gd name="connsiteY0" fmla="*/ 322499 h 820002"/>
                <a:gd name="connsiteX1" fmla="*/ 191252 w 478890"/>
                <a:gd name="connsiteY1" fmla="*/ 816189 h 820002"/>
                <a:gd name="connsiteX2" fmla="*/ 478880 w 478890"/>
                <a:gd name="connsiteY2" fmla="*/ 527 h 820002"/>
                <a:gd name="connsiteX3" fmla="*/ 181016 w 478890"/>
                <a:gd name="connsiteY3" fmla="*/ 686163 h 820002"/>
                <a:gd name="connsiteX4" fmla="*/ 19534 w 478890"/>
                <a:gd name="connsiteY4" fmla="*/ 322499 h 820002"/>
                <a:gd name="connsiteX0" fmla="*/ 2 w 459348"/>
                <a:gd name="connsiteY0" fmla="*/ 323760 h 821404"/>
                <a:gd name="connsiteX1" fmla="*/ 171720 w 459348"/>
                <a:gd name="connsiteY1" fmla="*/ 817450 h 821404"/>
                <a:gd name="connsiteX2" fmla="*/ 459348 w 459348"/>
                <a:gd name="connsiteY2" fmla="*/ 1788 h 821404"/>
                <a:gd name="connsiteX3" fmla="*/ 174673 w 459348"/>
                <a:gd name="connsiteY3" fmla="*/ 590709 h 821404"/>
                <a:gd name="connsiteX4" fmla="*/ 2 w 459348"/>
                <a:gd name="connsiteY4" fmla="*/ 323760 h 821404"/>
                <a:gd name="connsiteX0" fmla="*/ 2 w 462447"/>
                <a:gd name="connsiteY0" fmla="*/ 324319 h 821963"/>
                <a:gd name="connsiteX1" fmla="*/ 171720 w 462447"/>
                <a:gd name="connsiteY1" fmla="*/ 818009 h 821963"/>
                <a:gd name="connsiteX2" fmla="*/ 459348 w 462447"/>
                <a:gd name="connsiteY2" fmla="*/ 2347 h 821963"/>
                <a:gd name="connsiteX3" fmla="*/ 174673 w 462447"/>
                <a:gd name="connsiteY3" fmla="*/ 591268 h 821963"/>
                <a:gd name="connsiteX4" fmla="*/ 2 w 462447"/>
                <a:gd name="connsiteY4" fmla="*/ 324319 h 821963"/>
                <a:gd name="connsiteX0" fmla="*/ 1174 w 463619"/>
                <a:gd name="connsiteY0" fmla="*/ 324319 h 822048"/>
                <a:gd name="connsiteX1" fmla="*/ 172892 w 463619"/>
                <a:gd name="connsiteY1" fmla="*/ 818009 h 822048"/>
                <a:gd name="connsiteX2" fmla="*/ 460520 w 463619"/>
                <a:gd name="connsiteY2" fmla="*/ 2347 h 822048"/>
                <a:gd name="connsiteX3" fmla="*/ 175845 w 463619"/>
                <a:gd name="connsiteY3" fmla="*/ 591268 h 822048"/>
                <a:gd name="connsiteX4" fmla="*/ 1174 w 463619"/>
                <a:gd name="connsiteY4" fmla="*/ 324319 h 822048"/>
                <a:gd name="connsiteX0" fmla="*/ 2 w 462447"/>
                <a:gd name="connsiteY0" fmla="*/ 324319 h 821963"/>
                <a:gd name="connsiteX1" fmla="*/ 171720 w 462447"/>
                <a:gd name="connsiteY1" fmla="*/ 818009 h 821963"/>
                <a:gd name="connsiteX2" fmla="*/ 459348 w 462447"/>
                <a:gd name="connsiteY2" fmla="*/ 2347 h 821963"/>
                <a:gd name="connsiteX3" fmla="*/ 174673 w 462447"/>
                <a:gd name="connsiteY3" fmla="*/ 591268 h 821963"/>
                <a:gd name="connsiteX4" fmla="*/ 2 w 462447"/>
                <a:gd name="connsiteY4" fmla="*/ 324319 h 821963"/>
                <a:gd name="connsiteX0" fmla="*/ 2805 w 465250"/>
                <a:gd name="connsiteY0" fmla="*/ 324319 h 822171"/>
                <a:gd name="connsiteX1" fmla="*/ 174523 w 465250"/>
                <a:gd name="connsiteY1" fmla="*/ 818009 h 822171"/>
                <a:gd name="connsiteX2" fmla="*/ 462151 w 465250"/>
                <a:gd name="connsiteY2" fmla="*/ 2347 h 822171"/>
                <a:gd name="connsiteX3" fmla="*/ 177476 w 465250"/>
                <a:gd name="connsiteY3" fmla="*/ 591268 h 822171"/>
                <a:gd name="connsiteX4" fmla="*/ 2805 w 465250"/>
                <a:gd name="connsiteY4" fmla="*/ 324319 h 822171"/>
                <a:gd name="connsiteX0" fmla="*/ 2805 w 462793"/>
                <a:gd name="connsiteY0" fmla="*/ 327180 h 825032"/>
                <a:gd name="connsiteX1" fmla="*/ 174523 w 462793"/>
                <a:gd name="connsiteY1" fmla="*/ 820870 h 825032"/>
                <a:gd name="connsiteX2" fmla="*/ 462151 w 462793"/>
                <a:gd name="connsiteY2" fmla="*/ 5208 h 825032"/>
                <a:gd name="connsiteX3" fmla="*/ 177476 w 462793"/>
                <a:gd name="connsiteY3" fmla="*/ 594129 h 825032"/>
                <a:gd name="connsiteX4" fmla="*/ 2805 w 462793"/>
                <a:gd name="connsiteY4" fmla="*/ 327180 h 825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2793" h="825032">
                  <a:moveTo>
                    <a:pt x="2805" y="327180"/>
                  </a:moveTo>
                  <a:cubicBezTo>
                    <a:pt x="-19668" y="392812"/>
                    <a:pt x="97965" y="874532"/>
                    <a:pt x="174523" y="820870"/>
                  </a:cubicBezTo>
                  <a:cubicBezTo>
                    <a:pt x="252443" y="741416"/>
                    <a:pt x="476313" y="72305"/>
                    <a:pt x="462151" y="5208"/>
                  </a:cubicBezTo>
                  <a:cubicBezTo>
                    <a:pt x="447989" y="-61889"/>
                    <a:pt x="254034" y="540467"/>
                    <a:pt x="177476" y="594129"/>
                  </a:cubicBezTo>
                  <a:cubicBezTo>
                    <a:pt x="100918" y="647791"/>
                    <a:pt x="25278" y="261548"/>
                    <a:pt x="2805" y="327180"/>
                  </a:cubicBezTo>
                  <a:close/>
                </a:path>
              </a:pathLst>
            </a:custGeom>
            <a:solidFill>
              <a:schemeClr val="bg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he-IL">
                <a:solidFill>
                  <a:srgbClr val="000000"/>
                </a:solidFill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69517" y="4775140"/>
            <a:ext cx="4114728" cy="1191765"/>
            <a:chOff x="405907" y="4775140"/>
            <a:chExt cx="4114728" cy="1191765"/>
          </a:xfrm>
        </p:grpSpPr>
        <p:sp>
          <p:nvSpPr>
            <p:cNvPr id="24" name="TextBox 23">
              <a:extLst>
                <a:ext uri="{FF2B5EF4-FFF2-40B4-BE49-F238E27FC236}">
                  <a16:creationId xmlns="" xmlns:a16="http://schemas.microsoft.com/office/drawing/2014/main" id="{AC261EDC-7B23-48B9-9041-6DB9B0E8A725}"/>
                </a:ext>
              </a:extLst>
            </p:cNvPr>
            <p:cNvSpPr txBox="1"/>
            <p:nvPr/>
          </p:nvSpPr>
          <p:spPr>
            <a:xfrm>
              <a:off x="1378374" y="5689906"/>
              <a:ext cx="1106907" cy="276999"/>
            </a:xfrm>
            <a:prstGeom prst="rect">
              <a:avLst/>
            </a:prstGeom>
            <a:noFill/>
          </p:spPr>
          <p:txBody>
            <a:bodyPr wrap="none" rtlCol="1">
              <a:spAutoFit/>
            </a:bodyPr>
            <a:lstStyle/>
            <a:p>
              <a:pPr>
                <a:defRPr/>
              </a:pPr>
              <a:r>
                <a:rPr lang="en-US" sz="1200" b="0" dirty="0">
                  <a:solidFill>
                    <a:srgbClr val="FFFFFF"/>
                  </a:solidFill>
                  <a:latin typeface="Calibri" panose="020F0502020204030204" pitchFamily="34" charset="0"/>
                </a:rPr>
                <a:t>Vardan Papyan</a:t>
              </a:r>
              <a:endParaRPr lang="he-IL" sz="1200" b="0" dirty="0">
                <a:solidFill>
                  <a:srgbClr val="FFFFFF"/>
                </a:solidFill>
                <a:latin typeface="Calibri" panose="020F0502020204030204" pitchFamily="34" charset="0"/>
              </a:endParaRPr>
            </a:p>
          </p:txBody>
        </p:sp>
        <p:pic>
          <p:nvPicPr>
            <p:cNvPr id="25" name="Picture 8" descr="image 1">
              <a:extLst>
                <a:ext uri="{FF2B5EF4-FFF2-40B4-BE49-F238E27FC236}">
                  <a16:creationId xmlns="" xmlns:a16="http://schemas.microsoft.com/office/drawing/2014/main" id="{1F2178BB-4BB4-4DC2-BEAE-C022F2D9D29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1164" y="4775140"/>
              <a:ext cx="912807" cy="9194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TextBox 25">
              <a:extLst>
                <a:ext uri="{FF2B5EF4-FFF2-40B4-BE49-F238E27FC236}">
                  <a16:creationId xmlns="" xmlns:a16="http://schemas.microsoft.com/office/drawing/2014/main" id="{7C2E4410-1602-438E-B0E4-37D728054063}"/>
                </a:ext>
              </a:extLst>
            </p:cNvPr>
            <p:cNvSpPr txBox="1"/>
            <p:nvPr/>
          </p:nvSpPr>
          <p:spPr>
            <a:xfrm>
              <a:off x="405907" y="5689906"/>
              <a:ext cx="1064330" cy="276999"/>
            </a:xfrm>
            <a:prstGeom prst="rect">
              <a:avLst/>
            </a:prstGeom>
            <a:noFill/>
          </p:spPr>
          <p:txBody>
            <a:bodyPr wrap="none" rtlCol="1">
              <a:spAutoFit/>
            </a:bodyPr>
            <a:lstStyle/>
            <a:p>
              <a:pPr>
                <a:defRPr/>
              </a:pPr>
              <a:r>
                <a:rPr lang="en-US" sz="1200" b="0" dirty="0" err="1">
                  <a:solidFill>
                    <a:srgbClr val="FFFFFF"/>
                  </a:solidFill>
                  <a:latin typeface="Calibri" panose="020F0502020204030204" pitchFamily="34" charset="0"/>
                </a:rPr>
                <a:t>Yaniv</a:t>
              </a:r>
              <a:r>
                <a:rPr lang="en-US" sz="1200" b="0" dirty="0">
                  <a:solidFill>
                    <a:srgbClr val="FFFFFF"/>
                  </a:solidFill>
                  <a:latin typeface="Calibri" panose="020F0502020204030204" pitchFamily="34" charset="0"/>
                </a:rPr>
                <a:t> Romano</a:t>
              </a:r>
              <a:endParaRPr lang="he-IL" sz="1200" b="0" dirty="0">
                <a:solidFill>
                  <a:srgbClr val="FFFFF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="" xmlns:a16="http://schemas.microsoft.com/office/drawing/2014/main" id="{11CA3EA4-185F-4C0E-9009-A67914D3EC0C}"/>
                </a:ext>
              </a:extLst>
            </p:cNvPr>
            <p:cNvSpPr txBox="1"/>
            <p:nvPr/>
          </p:nvSpPr>
          <p:spPr>
            <a:xfrm>
              <a:off x="2368668" y="5689906"/>
              <a:ext cx="1165262" cy="276999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>
                <a:defRPr/>
              </a:pPr>
              <a:r>
                <a:rPr lang="en-US" sz="1200" b="0" dirty="0">
                  <a:solidFill>
                    <a:srgbClr val="FFFFFF"/>
                  </a:solidFill>
                  <a:latin typeface="Calibri" panose="020F0502020204030204" pitchFamily="34" charset="0"/>
                </a:rPr>
                <a:t>Jeremias Sulam</a:t>
              </a:r>
              <a:endParaRPr lang="he-IL" sz="1200" b="0" dirty="0">
                <a:solidFill>
                  <a:srgbClr val="FFFFFF"/>
                </a:solidFill>
                <a:latin typeface="Calibri" panose="020F0502020204030204" pitchFamily="34" charset="0"/>
              </a:endParaRPr>
            </a:p>
          </p:txBody>
        </p:sp>
        <p:pic>
          <p:nvPicPr>
            <p:cNvPr id="28" name="Picture 6" descr="Y:\.www\teaching\students\Students-Activities_files\image014.png">
              <a:extLst>
                <a:ext uri="{FF2B5EF4-FFF2-40B4-BE49-F238E27FC236}">
                  <a16:creationId xmlns="" xmlns:a16="http://schemas.microsoft.com/office/drawing/2014/main" id="{EBEC2EFC-2692-4769-9C86-170C9D7E76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12006" y="4775140"/>
              <a:ext cx="708921" cy="9194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28" descr="P:\Docs\Jere2.jpg">
              <a:extLst>
                <a:ext uri="{FF2B5EF4-FFF2-40B4-BE49-F238E27FC236}">
                  <a16:creationId xmlns="" xmlns:a16="http://schemas.microsoft.com/office/drawing/2014/main" id="{68AFAC83-E767-47C6-BC02-7987C7ECB76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11" t="9502" r="-6265" b="2223"/>
            <a:stretch/>
          </p:blipFill>
          <p:spPr bwMode="auto">
            <a:xfrm>
              <a:off x="2528962" y="4775140"/>
              <a:ext cx="812981" cy="9163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2" descr="Aviad Aberdam"/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034" r="16209" b="11642"/>
            <a:stretch/>
          </p:blipFill>
          <p:spPr bwMode="auto">
            <a:xfrm>
              <a:off x="3549978" y="4775140"/>
              <a:ext cx="744373" cy="9039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TextBox 33">
              <a:extLst>
                <a:ext uri="{FF2B5EF4-FFF2-40B4-BE49-F238E27FC236}">
                  <a16:creationId xmlns="" xmlns:a16="http://schemas.microsoft.com/office/drawing/2014/main" id="{11CA3EA4-185F-4C0E-9009-A67914D3EC0C}"/>
                </a:ext>
              </a:extLst>
            </p:cNvPr>
            <p:cNvSpPr txBox="1"/>
            <p:nvPr/>
          </p:nvSpPr>
          <p:spPr>
            <a:xfrm>
              <a:off x="3355373" y="5689906"/>
              <a:ext cx="1165262" cy="276999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1200" b="0" dirty="0" err="1">
                  <a:solidFill>
                    <a:srgbClr val="FFFFFF"/>
                  </a:solidFill>
                  <a:latin typeface="Calibri" panose="020F0502020204030204" pitchFamily="34" charset="0"/>
                </a:rPr>
                <a:t>Aviad</a:t>
              </a:r>
              <a:r>
                <a:rPr lang="en-US" sz="1200" b="0" dirty="0">
                  <a:solidFill>
                    <a:srgbClr val="FFFFFF"/>
                  </a:solidFill>
                  <a:latin typeface="Calibri" panose="020F0502020204030204" pitchFamily="34" charset="0"/>
                </a:rPr>
                <a:t> </a:t>
              </a:r>
              <a:r>
                <a:rPr lang="en-US" sz="1200" b="0" dirty="0" err="1">
                  <a:solidFill>
                    <a:srgbClr val="FFFFFF"/>
                  </a:solidFill>
                  <a:latin typeface="Calibri" panose="020F0502020204030204" pitchFamily="34" charset="0"/>
                </a:rPr>
                <a:t>Aberdam</a:t>
              </a:r>
              <a:endParaRPr lang="he-IL" sz="1200" b="0" dirty="0">
                <a:solidFill>
                  <a:srgbClr val="FFFFFF"/>
                </a:solidFill>
                <a:latin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97191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9" grpId="0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/>
              <a:t>Success of the Layered-THR</a:t>
            </a:r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/>
              <p:cNvSpPr/>
              <p:nvPr/>
            </p:nvSpPr>
            <p:spPr>
              <a:xfrm>
                <a:off x="922063" y="1165463"/>
                <a:ext cx="7977388" cy="3161988"/>
              </a:xfrm>
              <a:prstGeom prst="roundRect">
                <a:avLst>
                  <a:gd name="adj" fmla="val 9077"/>
                </a:avLst>
              </a:prstGeom>
              <a:solidFill>
                <a:srgbClr val="000066"/>
              </a:solidFill>
              <a:ln>
                <a:noFill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 fontAlgn="auto">
                  <a:spcBef>
                    <a:spcPts val="100"/>
                  </a:spcBef>
                  <a:spcAft>
                    <a:spcPts val="100"/>
                  </a:spcAft>
                </a:pPr>
                <a:r>
                  <a:rPr lang="en-US" dirty="0">
                    <a:solidFill>
                      <a:prstClr val="white"/>
                    </a:solidFill>
                  </a:rPr>
                  <a:t>Theorem:</a:t>
                </a:r>
                <a:r>
                  <a:rPr lang="en-US" b="0" dirty="0">
                    <a:solidFill>
                      <a:prstClr val="white"/>
                    </a:solidFill>
                  </a:rPr>
                  <a:t> If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prstClr val="white"/>
                            </a:solidFill>
                            <a:latin typeface="Cambria Math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b="0" i="1">
                                <a:solidFill>
                                  <a:prstClr val="white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 smtClean="0">
                                    <a:solidFill>
                                      <a:prstClr val="white"/>
                                    </a:solidFill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>
                                    <a:solidFill>
                                      <a:prstClr val="white"/>
                                    </a:solidFill>
                                    <a:latin typeface="Cambria Math" panose="02040503050406030204" pitchFamily="18" charset="0"/>
                                  </a:rPr>
                                  <m:t>𝚪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b="0" smtClean="0">
                                    <a:solidFill>
                                      <a:prstClr val="white"/>
                                    </a:solidFill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b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b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,∞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b="0" smtClea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</m:sup>
                    </m:sSubSup>
                    <m:r>
                      <a:rPr lang="en-US" b="0">
                        <a:solidFill>
                          <a:prstClr val="white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f>
                      <m:fPr>
                        <m:ctrlPr>
                          <a:rPr lang="en-US" b="0" i="1">
                            <a:solidFill>
                              <a:prstClr val="white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en-US" b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US" b="0" i="1">
                            <a:solidFill>
                              <a:prstClr val="white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b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b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b="0" i="1">
                                <a:solidFill>
                                  <a:prstClr val="white"/>
                                </a:solidFill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b="0">
                                <a:solidFill>
                                  <a:prstClr val="white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m:rPr>
                                <m:sty m:val="p"/>
                              </m:rPr>
                              <a:rPr lang="en-US" b="0">
                                <a:solidFill>
                                  <a:prstClr val="white"/>
                                </a:solidFill>
                                <a:latin typeface="Cambria Math" panose="02040503050406030204" pitchFamily="18" charset="0"/>
                              </a:rPr>
                              <m:t>μ</m:t>
                            </m:r>
                            <m:d>
                              <m:dPr>
                                <m:ctrlPr>
                                  <a:rPr lang="en-US" b="0" i="1">
                                    <a:solidFill>
                                      <a:prstClr val="white"/>
                                    </a:solidFill>
                                    <a:latin typeface="Cambria Math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prstClr val="white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>
                                        <a:solidFill>
                                          <a:prstClr val="whit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𝐃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b="0" smtClean="0">
                                        <a:solidFill>
                                          <a:prstClr val="whit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i</m:t>
                                    </m:r>
                                  </m:sub>
                                </m:sSub>
                              </m:e>
                            </m:d>
                          </m:den>
                        </m:f>
                        <m:r>
                          <a:rPr lang="en-US" i="1" smtClea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f>
                          <m:fPr>
                            <m:ctrlPr>
                              <a:rPr lang="en-US" i="1" smtClean="0">
                                <a:solidFill>
                                  <a:srgbClr val="FFC000"/>
                                </a:solidFill>
                                <a:latin typeface="Cambria Math"/>
                              </a:rPr>
                            </m:ctrlPr>
                          </m:fPr>
                          <m:num>
                            <m:d>
                              <m:dPr>
                                <m:begChr m:val="|"/>
                                <m:endChr m:val="|"/>
                                <m:ctrlPr>
                                  <a:rPr lang="en-US" i="1" smtClean="0">
                                    <a:solidFill>
                                      <a:srgbClr val="FFC000"/>
                                    </a:solidFill>
                                    <a:latin typeface="Cambria Math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US" i="1" smtClean="0">
                                        <a:solidFill>
                                          <a:srgbClr val="FFC000"/>
                                        </a:solidFill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𝚪</m:t>
                                    </m:r>
                                  </m:e>
                                  <m:sub>
                                    <m:r>
                                      <a:rPr lang="en-US" b="0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b="0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i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US" b="0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min</m:t>
                                    </m:r>
                                  </m:sup>
                                </m:sSubSup>
                              </m:e>
                            </m:d>
                          </m:num>
                          <m:den>
                            <m:d>
                              <m:dPr>
                                <m:begChr m:val="|"/>
                                <m:endChr m:val="|"/>
                                <m:ctrlPr>
                                  <a:rPr lang="en-US" i="1" smtClean="0">
                                    <a:solidFill>
                                      <a:srgbClr val="FFC000"/>
                                    </a:solidFill>
                                    <a:latin typeface="Cambria Math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US" i="1" smtClean="0">
                                        <a:solidFill>
                                          <a:srgbClr val="FFC000"/>
                                        </a:solidFill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𝚪</m:t>
                                    </m:r>
                                  </m:e>
                                  <m:sub>
                                    <m:r>
                                      <a:rPr lang="en-US" b="0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b="0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i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US" b="0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max</m:t>
                                    </m:r>
                                  </m:sup>
                                </m:sSubSup>
                              </m:e>
                            </m:d>
                          </m:den>
                        </m:f>
                      </m:e>
                    </m:d>
                    <m:r>
                      <a:rPr lang="en-US" b="0" smtClean="0">
                        <a:solidFill>
                          <a:prstClr val="white"/>
                        </a:solidFill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b="0" i="1">
                            <a:solidFill>
                              <a:prstClr val="white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en-US" b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b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μ</m:t>
                        </m:r>
                        <m:d>
                          <m:dPr>
                            <m:ctrlPr>
                              <a:rPr lang="en-US" b="0" i="1">
                                <a:solidFill>
                                  <a:prstClr val="white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prstClr val="white"/>
                                    </a:solidFill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>
                                    <a:solidFill>
                                      <a:prstClr val="white"/>
                                    </a:solidFill>
                                    <a:latin typeface="Cambria Math" panose="02040503050406030204" pitchFamily="18" charset="0"/>
                                  </a:rPr>
                                  <m:t>𝐃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b="0">
                                    <a:solidFill>
                                      <a:prstClr val="white"/>
                                    </a:solidFill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</m:sub>
                            </m:sSub>
                          </m:e>
                        </m:d>
                      </m:den>
                    </m:f>
                    <m:r>
                      <a:rPr lang="en-US" i="1" smtClean="0">
                        <a:solidFill>
                          <a:prstClr val="white"/>
                        </a:solidFill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en-US" i="1" smtClean="0">
                            <a:solidFill>
                              <a:prstClr val="white"/>
                            </a:solidFill>
                            <a:latin typeface="Cambria Math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i="1" smtClean="0">
                                <a:solidFill>
                                  <a:prstClr val="white"/>
                                </a:solidFill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l-GR" b="0" smtClean="0">
                                <a:solidFill>
                                  <a:prstClr val="white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ε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smtClean="0">
                                <a:solidFill>
                                  <a:prstClr val="white"/>
                                </a:solidFill>
                                <a:latin typeface="Cambria Math" panose="02040503050406030204" pitchFamily="18" charset="0"/>
                              </a:rPr>
                              <m:t>L</m:t>
                            </m:r>
                          </m:sub>
                          <m:sup>
                            <m:r>
                              <m:rPr>
                                <m:sty m:val="p"/>
                              </m:rPr>
                              <a:rPr lang="en-US" b="0" smtClean="0">
                                <a:solidFill>
                                  <a:prstClr val="white"/>
                                </a:solidFill>
                                <a:latin typeface="Cambria Math" panose="02040503050406030204" pitchFamily="18" charset="0"/>
                              </a:rPr>
                              <m:t>i</m:t>
                            </m:r>
                            <m:r>
                              <a:rPr lang="en-US" b="0" smtClean="0">
                                <a:solidFill>
                                  <a:prstClr val="white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smtClean="0">
                                <a:solidFill>
                                  <a:prstClr val="white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solidFill>
                                  <a:prstClr val="white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i="1">
                                    <a:solidFill>
                                      <a:prstClr val="white"/>
                                    </a:solidFill>
                                    <a:latin typeface="Cambria Math"/>
                                  </a:rPr>
                                </m:ctrlPr>
                              </m:sSubSupPr>
                              <m:e>
                                <m:r>
                                  <a:rPr lang="en-US">
                                    <a:solidFill>
                                      <a:prstClr val="white"/>
                                    </a:solidFill>
                                    <a:latin typeface="Cambria Math" panose="02040503050406030204" pitchFamily="18" charset="0"/>
                                  </a:rPr>
                                  <m:t>𝚪</m:t>
                                </m:r>
                              </m:e>
                              <m:sub>
                                <m:r>
                                  <a:rPr lang="en-US" b="0">
                                    <a:solidFill>
                                      <a:prstClr val="white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b="0">
                                    <a:solidFill>
                                      <a:prstClr val="white"/>
                                    </a:solidFill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</m:sub>
                              <m:sup>
                                <m:r>
                                  <m:rPr>
                                    <m:sty m:val="p"/>
                                  </m:rPr>
                                  <a:rPr lang="en-US" b="0">
                                    <a:solidFill>
                                      <a:prstClr val="white"/>
                                    </a:solidFill>
                                    <a:latin typeface="Cambria Math" panose="02040503050406030204" pitchFamily="18" charset="0"/>
                                  </a:rPr>
                                  <m:t>max</m:t>
                                </m:r>
                              </m:sup>
                            </m:sSubSup>
                          </m:e>
                        </m:d>
                      </m:den>
                    </m:f>
                  </m:oMath>
                </a14:m>
                <a:endParaRPr lang="en-US" b="0" dirty="0">
                  <a:solidFill>
                    <a:prstClr val="white"/>
                  </a:solidFill>
                </a:endParaRPr>
              </a:p>
              <a:p>
                <a:pPr algn="l" fontAlgn="auto">
                  <a:spcBef>
                    <a:spcPts val="100"/>
                  </a:spcBef>
                  <a:spcAft>
                    <a:spcPts val="100"/>
                  </a:spcAft>
                </a:pPr>
                <a:r>
                  <a:rPr lang="en-US" b="0" dirty="0">
                    <a:solidFill>
                      <a:schemeClr val="tx1">
                        <a:lumMod val="50000"/>
                      </a:schemeClr>
                    </a:solidFill>
                  </a:rPr>
                  <a:t>then the </a:t>
                </a:r>
                <a:r>
                  <a:rPr lang="en-US" dirty="0">
                    <a:solidFill>
                      <a:srgbClr val="FFC000"/>
                    </a:solidFill>
                  </a:rPr>
                  <a:t>Layered Hard THR</a:t>
                </a:r>
                <a:r>
                  <a:rPr lang="en-US" b="0" dirty="0">
                    <a:solidFill>
                      <a:schemeClr val="tx1">
                        <a:lumMod val="50000"/>
                      </a:schemeClr>
                    </a:solidFill>
                  </a:rPr>
                  <a:t> (with the proper thresholds)     </a:t>
                </a:r>
                <a:r>
                  <a:rPr lang="en-US" dirty="0">
                    <a:solidFill>
                      <a:srgbClr val="FFC000"/>
                    </a:solidFill>
                  </a:rPr>
                  <a:t>finds the correct supports  </a:t>
                </a:r>
                <a:r>
                  <a:rPr lang="en-US" b="0" dirty="0">
                    <a:solidFill>
                      <a:schemeClr val="tx1">
                        <a:lumMod val="50000"/>
                      </a:schemeClr>
                    </a:solidFill>
                  </a:rPr>
                  <a:t>and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b="0" i="1" smtClean="0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schemeClr val="tx1">
                                        <a:lumMod val="50000"/>
                                      </a:schemeClr>
                                    </a:solidFill>
                                    <a:latin typeface="Cambria Math"/>
                                  </a:rPr>
                                </m:ctrlPr>
                              </m:sSubSupPr>
                              <m:e>
                                <m:r>
                                  <a:rPr lang="en-US">
                                    <a:solidFill>
                                      <a:schemeClr val="tx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𝚪</m:t>
                                </m:r>
                              </m:e>
                              <m:sub>
                                <m:r>
                                  <a:rPr lang="en-US" b="0" smtClean="0">
                                    <a:solidFill>
                                      <a:schemeClr val="tx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b="0">
                                    <a:solidFill>
                                      <a:schemeClr val="tx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</m:sub>
                              <m:sup>
                                <m:r>
                                  <m:rPr>
                                    <m:sty m:val="p"/>
                                  </m:rPr>
                                  <a:rPr lang="en-US" b="0" smtClean="0">
                                    <a:solidFill>
                                      <a:schemeClr val="tx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LT</m:t>
                                </m:r>
                              </m:sup>
                            </m:sSubSup>
                            <m:r>
                              <a:rPr lang="en-US" b="0" smtClean="0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tx1">
                                        <a:lumMod val="50000"/>
                                      </a:schemeClr>
                                    </a:solidFill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>
                                    <a:solidFill>
                                      <a:schemeClr val="tx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𝚪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b="0">
                                    <a:solidFill>
                                      <a:schemeClr val="tx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b="0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,∞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b="0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p</m:t>
                        </m:r>
                      </m:sup>
                    </m:sSubSup>
                    <m:r>
                      <a:rPr lang="en-US" b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Sup>
                      <m:sSubSupPr>
                        <m:ctrlPr>
                          <a:rPr lang="en-US" b="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b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ε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b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i</m:t>
                        </m:r>
                      </m:sup>
                    </m:sSubSup>
                  </m:oMath>
                </a14:m>
                <a:r>
                  <a:rPr lang="en-US" b="0" dirty="0">
                    <a:solidFill>
                      <a:schemeClr val="tx1">
                        <a:lumMod val="50000"/>
                      </a:schemeClr>
                    </a:solidFill>
                  </a:rPr>
                  <a:t>,  where we have defined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b="0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ε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</m:t>
                        </m:r>
                      </m:sub>
                      <m:sup>
                        <m:r>
                          <a:rPr lang="en-US" b="0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en-US" b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b="0" i="1" smtClean="0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mtClean="0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𝐄</m:t>
                            </m:r>
                          </m:e>
                        </m:d>
                      </m:e>
                      <m:sub>
                        <m:r>
                          <a:rPr lang="en-US" b="0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b="0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,∞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b="0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</m:t>
                        </m:r>
                      </m:sup>
                    </m:sSubSup>
                  </m:oMath>
                </a14:m>
                <a:r>
                  <a:rPr lang="en-US" b="0" dirty="0">
                    <a:solidFill>
                      <a:schemeClr val="tx1">
                        <a:lumMod val="50000"/>
                      </a:schemeClr>
                    </a:solidFill>
                  </a:rPr>
                  <a:t> and</a:t>
                </a:r>
              </a:p>
              <a:p>
                <a:pPr algn="l" fontAlgn="auto">
                  <a:spcBef>
                    <a:spcPts val="100"/>
                  </a:spcBef>
                  <a:spcAft>
                    <a:spcPts val="1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b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ε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b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i</m:t>
                          </m:r>
                        </m:sup>
                      </m:sSubSup>
                      <m:r>
                        <a:rPr lang="en-US" b="0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Sup>
                            <m:sSubSupPr>
                              <m:ctrlPr>
                                <a:rPr lang="en-US" b="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b="0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chemeClr val="tx1">
                                              <a:lumMod val="50000"/>
                                            </a:schemeClr>
                                          </a:solidFill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>
                                          <a:solidFill>
                                            <a:schemeClr val="tx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𝚪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b="0">
                                          <a:solidFill>
                                            <a:schemeClr val="tx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i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b>
                              <m:r>
                                <a:rPr lang="en-US" b="0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b="0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,∞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en-US" b="0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p</m:t>
                              </m:r>
                            </m:sup>
                          </m:sSubSup>
                        </m:e>
                      </m:rad>
                      <m:r>
                        <a:rPr lang="en-US" b="0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en-US" b="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b="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l-GR" b="0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ε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L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en-US" b="0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  <m:r>
                                <a:rPr lang="en-US" b="0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  <m:r>
                            <a:rPr lang="en-US" b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b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μ</m:t>
                          </m:r>
                          <m:d>
                            <m:dPr>
                              <m:ctrlPr>
                                <a:rPr lang="en-US" b="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𝐃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b="0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ctrlPr>
                                <a:rPr lang="en-US" b="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b="0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b="0" i="1">
                                          <a:solidFill>
                                            <a:schemeClr val="tx1">
                                              <a:lumMod val="50000"/>
                                            </a:schemeClr>
                                          </a:solidFill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solidFill>
                                                <a:schemeClr val="tx1">
                                                  <a:lumMod val="50000"/>
                                                </a:schemeClr>
                                              </a:solidFill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>
                                              <a:solidFill>
                                                <a:schemeClr val="tx1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𝚪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b="0">
                                              <a:solidFill>
                                                <a:schemeClr val="tx1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i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b>
                                  <m:r>
                                    <a:rPr lang="en-US" b="0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b="0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,∞</m:t>
                                  </m:r>
                                </m:sub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b="0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s</m:t>
                                  </m:r>
                                </m:sup>
                              </m:sSubSup>
                              <m:r>
                                <a:rPr lang="en-US" b="0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𝚪</m:t>
                                  </m:r>
                                </m:e>
                                <m:sub>
                                  <m:r>
                                    <a:rPr lang="en-US" b="0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b="0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b="0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sup>
                              </m:sSubSup>
                            </m:e>
                          </m:d>
                        </m:e>
                      </m:d>
                    </m:oMath>
                  </m:oMathPara>
                </a14:m>
                <a:endParaRPr lang="en-US" b="0" dirty="0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" name="Rounded 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063" y="1165463"/>
                <a:ext cx="7977388" cy="3161988"/>
              </a:xfrm>
              <a:prstGeom prst="roundRect">
                <a:avLst>
                  <a:gd name="adj" fmla="val 9077"/>
                </a:avLst>
              </a:prstGeom>
              <a:blipFill rotWithShape="1">
                <a:blip r:embed="rId2"/>
                <a:stretch>
                  <a:fillRect l="-76"/>
                </a:stretch>
              </a:blipFill>
              <a:ln>
                <a:noFill/>
                <a:miter lim="800000"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256505" y="4775988"/>
            <a:ext cx="5952909" cy="1200329"/>
          </a:xfrm>
          <a:prstGeom prst="rect">
            <a:avLst/>
          </a:prstGeom>
          <a:solidFill>
            <a:srgbClr val="595959"/>
          </a:solidFill>
          <a:ln w="28575">
            <a:solidFill>
              <a:schemeClr val="tx1"/>
            </a:solidFill>
          </a:ln>
        </p:spPr>
        <p:txBody>
          <a:bodyPr wrap="square" rtlCol="1">
            <a:spAutoFit/>
          </a:bodyPr>
          <a:lstStyle/>
          <a:p>
            <a:pPr rtl="1" fontAlgn="auto">
              <a:spcBef>
                <a:spcPts val="0"/>
              </a:spcBef>
              <a:spcAft>
                <a:spcPts val="0"/>
              </a:spcAft>
            </a:pPr>
            <a:r>
              <a:rPr lang="en-US" b="0" dirty="0">
                <a:solidFill>
                  <a:prstClr val="white"/>
                </a:solidFill>
                <a:latin typeface="Calibri" panose="020F0502020204030204"/>
              </a:rPr>
              <a:t>The stability of the forward pass is guaranteed if the underlying representations are </a:t>
            </a:r>
            <a:r>
              <a:rPr lang="en-US" dirty="0">
                <a:solidFill>
                  <a:srgbClr val="00B0F0"/>
                </a:solidFill>
                <a:latin typeface="Calibri" panose="020F0502020204030204"/>
              </a:rPr>
              <a:t>locally</a:t>
            </a:r>
            <a:r>
              <a:rPr lang="en-US" b="0" dirty="0">
                <a:solidFill>
                  <a:prstClr val="white"/>
                </a:solidFill>
                <a:latin typeface="Calibri" panose="020F0502020204030204"/>
              </a:rPr>
              <a:t> sparse and the noise is </a:t>
            </a:r>
            <a:r>
              <a:rPr lang="en-US" dirty="0">
                <a:solidFill>
                  <a:srgbClr val="00B0F0"/>
                </a:solidFill>
                <a:latin typeface="Calibri" panose="020F0502020204030204"/>
              </a:rPr>
              <a:t>locally</a:t>
            </a:r>
            <a:r>
              <a:rPr lang="en-US" b="0" dirty="0">
                <a:solidFill>
                  <a:prstClr val="white"/>
                </a:solidFill>
                <a:latin typeface="Calibri" panose="020F0502020204030204"/>
              </a:rPr>
              <a:t> bounded</a:t>
            </a:r>
            <a:endParaRPr lang="he-IL" b="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Freeform 28"/>
          <p:cNvSpPr>
            <a:spLocks/>
          </p:cNvSpPr>
          <p:nvPr/>
        </p:nvSpPr>
        <p:spPr bwMode="auto">
          <a:xfrm flipH="1">
            <a:off x="0" y="1961855"/>
            <a:ext cx="922062" cy="768548"/>
          </a:xfrm>
          <a:custGeom>
            <a:avLst/>
            <a:gdLst>
              <a:gd name="T0" fmla="*/ 2147483647 w 567"/>
              <a:gd name="T1" fmla="*/ 2147483647 h 446"/>
              <a:gd name="T2" fmla="*/ 2147483647 w 567"/>
              <a:gd name="T3" fmla="*/ 2147483647 h 446"/>
              <a:gd name="T4" fmla="*/ 2147483647 w 567"/>
              <a:gd name="T5" fmla="*/ 0 h 446"/>
              <a:gd name="T6" fmla="*/ 2147483647 w 567"/>
              <a:gd name="T7" fmla="*/ 2147483647 h 446"/>
              <a:gd name="T8" fmla="*/ 2147483647 w 567"/>
              <a:gd name="T9" fmla="*/ 2147483647 h 446"/>
              <a:gd name="T10" fmla="*/ 2147483647 w 567"/>
              <a:gd name="T11" fmla="*/ 2147483647 h 446"/>
              <a:gd name="T12" fmla="*/ 2147483647 w 567"/>
              <a:gd name="T13" fmla="*/ 2147483647 h 446"/>
              <a:gd name="T14" fmla="*/ 2147483647 w 567"/>
              <a:gd name="T15" fmla="*/ 2147483647 h 446"/>
              <a:gd name="T16" fmla="*/ 2147483647 w 567"/>
              <a:gd name="T17" fmla="*/ 2147483647 h 44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567"/>
              <a:gd name="T28" fmla="*/ 0 h 446"/>
              <a:gd name="T29" fmla="*/ 567 w 567"/>
              <a:gd name="T30" fmla="*/ 446 h 44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567" h="446">
                <a:moveTo>
                  <a:pt x="532" y="30"/>
                </a:moveTo>
                <a:cubicBezTo>
                  <a:pt x="497" y="25"/>
                  <a:pt x="300" y="175"/>
                  <a:pt x="261" y="170"/>
                </a:cubicBezTo>
                <a:cubicBezTo>
                  <a:pt x="222" y="165"/>
                  <a:pt x="338" y="0"/>
                  <a:pt x="296" y="0"/>
                </a:cubicBezTo>
                <a:cubicBezTo>
                  <a:pt x="254" y="0"/>
                  <a:pt x="0" y="98"/>
                  <a:pt x="11" y="170"/>
                </a:cubicBezTo>
                <a:cubicBezTo>
                  <a:pt x="22" y="242"/>
                  <a:pt x="318" y="416"/>
                  <a:pt x="361" y="431"/>
                </a:cubicBezTo>
                <a:cubicBezTo>
                  <a:pt x="404" y="446"/>
                  <a:pt x="244" y="276"/>
                  <a:pt x="271" y="260"/>
                </a:cubicBezTo>
                <a:cubicBezTo>
                  <a:pt x="298" y="244"/>
                  <a:pt x="494" y="346"/>
                  <a:pt x="527" y="336"/>
                </a:cubicBezTo>
                <a:cubicBezTo>
                  <a:pt x="560" y="326"/>
                  <a:pt x="467" y="253"/>
                  <a:pt x="471" y="200"/>
                </a:cubicBezTo>
                <a:cubicBezTo>
                  <a:pt x="475" y="147"/>
                  <a:pt x="567" y="35"/>
                  <a:pt x="532" y="30"/>
                </a:cubicBezTo>
                <a:close/>
              </a:path>
            </a:pathLst>
          </a:custGeom>
          <a:solidFill>
            <a:srgbClr val="FFC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b="0" kern="0">
              <a:solidFill>
                <a:srgbClr val="00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311005" y="4714432"/>
            <a:ext cx="2676182" cy="1323439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algn="l"/>
            <a:r>
              <a:rPr lang="en-US" sz="2000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Problems: </a:t>
            </a:r>
          </a:p>
          <a:p>
            <a:pPr marL="265113" indent="-265113" algn="l">
              <a:buAutoNum type="arabicPeriod"/>
            </a:pPr>
            <a:r>
              <a:rPr lang="en-US" sz="2000" b="0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Contrast</a:t>
            </a:r>
          </a:p>
          <a:p>
            <a:pPr marL="265113" indent="-265113" algn="l">
              <a:buAutoNum type="arabicPeriod"/>
            </a:pPr>
            <a:r>
              <a:rPr lang="en-US" sz="2000" b="0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Error growth</a:t>
            </a:r>
          </a:p>
          <a:p>
            <a:pPr marL="265113" indent="-265113" algn="l">
              <a:buAutoNum type="arabicPeriod"/>
            </a:pPr>
            <a:r>
              <a:rPr lang="en-US" sz="2000" b="0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Error even if no noise</a:t>
            </a:r>
            <a:endParaRPr lang="he-IL" sz="2000" b="0" dirty="0">
              <a:solidFill>
                <a:srgbClr val="FFC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7113588" y="6238875"/>
            <a:ext cx="1905000" cy="457200"/>
          </a:xfrm>
          <a:noFill/>
        </p:spPr>
        <p:txBody>
          <a:bodyPr anchor="t" anchorCtr="0"/>
          <a:lstStyle/>
          <a:p>
            <a:pPr algn="r"/>
            <a:r>
              <a:rPr lang="en-US" b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60</a:t>
            </a:r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Text Box 25"/>
          <p:cNvSpPr txBox="1">
            <a:spLocks noChangeArrowheads="1"/>
          </p:cNvSpPr>
          <p:nvPr/>
        </p:nvSpPr>
        <p:spPr bwMode="auto">
          <a:xfrm>
            <a:off x="6163702" y="4320887"/>
            <a:ext cx="2735749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spcBef>
                <a:spcPct val="10000"/>
              </a:spcBef>
            </a:pPr>
            <a:r>
              <a:rPr lang="en-US" sz="1600" b="0" dirty="0">
                <a:solidFill>
                  <a:srgbClr val="00CCFF"/>
                </a:solidFill>
                <a:latin typeface="Calibri" panose="020F0502020204030204" pitchFamily="34" charset="0"/>
                <a:cs typeface="Tahoma" pitchFamily="34" charset="0"/>
              </a:rPr>
              <a:t>Papyan, Romano &amp; Elad (‘17)</a:t>
            </a:r>
          </a:p>
        </p:txBody>
      </p:sp>
    </p:spTree>
    <p:extLst>
      <p:ext uri="{BB962C8B-B14F-4D97-AF65-F5344CB8AC3E}">
        <p14:creationId xmlns:p14="http://schemas.microsoft.com/office/powerpoint/2010/main" val="2671364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16" grpId="0" animBg="1"/>
      <p:bldP spid="3" grpId="0"/>
      <p:bldP spid="8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lowchart: Process 19"/>
          <p:cNvSpPr/>
          <p:nvPr/>
        </p:nvSpPr>
        <p:spPr>
          <a:xfrm>
            <a:off x="-202604" y="4623947"/>
            <a:ext cx="5586343" cy="814303"/>
          </a:xfrm>
          <a:prstGeom prst="flowChartProcess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rtl="1" fontAlgn="auto">
              <a:spcBef>
                <a:spcPts val="0"/>
              </a:spcBef>
              <a:spcAft>
                <a:spcPts val="0"/>
              </a:spcAft>
            </a:pPr>
            <a:endParaRPr lang="he-IL" sz="1800" b="0">
              <a:solidFill>
                <a:prstClr val="white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Layered Basis Pursuit (BP)</a:t>
            </a:r>
            <a:endParaRPr lang="he-IL" dirty="0"/>
          </a:p>
        </p:txBody>
      </p:sp>
      <p:grpSp>
        <p:nvGrpSpPr>
          <p:cNvPr id="31" name="Group 30"/>
          <p:cNvGrpSpPr/>
          <p:nvPr/>
        </p:nvGrpSpPr>
        <p:grpSpPr>
          <a:xfrm>
            <a:off x="501444" y="3029932"/>
            <a:ext cx="5153042" cy="814303"/>
            <a:chOff x="1188561" y="1187933"/>
            <a:chExt cx="5153042" cy="814303"/>
          </a:xfrm>
          <a:noFill/>
        </p:grpSpPr>
        <p:sp>
          <p:nvSpPr>
            <p:cNvPr id="12" name="Flowchart: Process 11"/>
            <p:cNvSpPr/>
            <p:nvPr/>
          </p:nvSpPr>
          <p:spPr>
            <a:xfrm>
              <a:off x="1188561" y="1187933"/>
              <a:ext cx="5153041" cy="814303"/>
            </a:xfrm>
            <a:prstGeom prst="flowChartProcess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rtl="1" fontAlgn="auto">
                <a:spcBef>
                  <a:spcPts val="0"/>
                </a:spcBef>
                <a:spcAft>
                  <a:spcPts val="0"/>
                </a:spcAft>
              </a:pPr>
              <a:endParaRPr lang="he-IL" sz="1800" b="0">
                <a:solidFill>
                  <a:prstClr val="white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/>
                <p:cNvSpPr txBox="1"/>
                <p:nvPr/>
              </p:nvSpPr>
              <p:spPr>
                <a:xfrm>
                  <a:off x="1188561" y="1187933"/>
                  <a:ext cx="5153042" cy="810030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 wrap="square" rtlCol="1">
                  <a:spAutoFit/>
                </a:bodyPr>
                <a:lstStyle/>
                <a:p>
                  <a:pPr algn="r"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b="0" i="1" smtClean="0">
                                <a:solidFill>
                                  <a:prstClr val="white"/>
                                </a:solidFill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smtClean="0">
                                <a:solidFill>
                                  <a:prstClr val="white"/>
                                </a:solidFill>
                                <a:latin typeface="Cambria Math" panose="02040503050406030204" pitchFamily="18" charset="0"/>
                              </a:rPr>
                              <m:t>𝚪</m:t>
                            </m:r>
                          </m:e>
                          <m:sub>
                            <m:r>
                              <a:rPr lang="en-US" b="0" smtClean="0">
                                <a:solidFill>
                                  <a:prstClr val="white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m:rPr>
                                <m:sty m:val="p"/>
                              </m:rPr>
                              <a:rPr lang="en-US" b="0" smtClean="0">
                                <a:solidFill>
                                  <a:prstClr val="white"/>
                                </a:solidFill>
                                <a:latin typeface="Cambria Math" panose="02040503050406030204" pitchFamily="18" charset="0"/>
                              </a:rPr>
                              <m:t>LBP</m:t>
                            </m:r>
                          </m:sup>
                        </m:sSubSup>
                        <m:r>
                          <a:rPr lang="en-US" b="0" smtClea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unc>
                          <m:funcPr>
                            <m:ctrlPr>
                              <a:rPr lang="en-US" b="0" i="1" smtClean="0">
                                <a:solidFill>
                                  <a:prstClr val="white"/>
                                </a:solidFill>
                                <a:latin typeface="Cambria Math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b="0" i="1" smtClean="0">
                                    <a:solidFill>
                                      <a:prstClr val="white"/>
                                    </a:solidFill>
                                    <a:latin typeface="Cambria Math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b="0" smtClean="0">
                                    <a:solidFill>
                                      <a:prstClr val="white"/>
                                    </a:solidFill>
                                    <a:latin typeface="Cambria Math" panose="02040503050406030204" pitchFamily="18" charset="0"/>
                                  </a:rPr>
                                  <m:t>min</m:t>
                                </m:r>
                              </m:e>
                              <m:lim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prstClr val="white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solidFill>
                                          <a:prstClr val="whit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𝚪</m:t>
                                    </m:r>
                                  </m:e>
                                  <m:sub>
                                    <m:r>
                                      <a:rPr lang="en-US" b="0" smtClean="0">
                                        <a:solidFill>
                                          <a:prstClr val="whit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lim>
                            </m:limLow>
                          </m:fName>
                          <m:e>
                            <m:r>
                              <a:rPr lang="en-US" b="0" smtClean="0">
                                <a:solidFill>
                                  <a:prstClr val="white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f>
                              <m:fPr>
                                <m:ctrlPr>
                                  <a:rPr lang="en-US" b="0" i="1">
                                    <a:solidFill>
                                      <a:prstClr val="white"/>
                                    </a:solidFill>
                                    <a:latin typeface="Cambria Math"/>
                                  </a:rPr>
                                </m:ctrlPr>
                              </m:fPr>
                              <m:num>
                                <m:r>
                                  <a:rPr lang="en-US" b="0">
                                    <a:solidFill>
                                      <a:prstClr val="white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b="0">
                                    <a:solidFill>
                                      <a:prstClr val="white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sSubSup>
                              <m:sSubSupPr>
                                <m:ctrlPr>
                                  <a:rPr lang="en-US" b="0" i="1">
                                    <a:solidFill>
                                      <a:prstClr val="white"/>
                                    </a:solidFill>
                                    <a:latin typeface="Cambria Math"/>
                                  </a:rPr>
                                </m:ctrlPr>
                              </m:sSubSup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b="0" i="1">
                                        <a:solidFill>
                                          <a:prstClr val="white"/>
                                        </a:solidFill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>
                                        <a:solidFill>
                                          <a:prstClr val="whit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𝐘</m:t>
                                    </m:r>
                                    <m:r>
                                      <a:rPr lang="en-US" b="0">
                                        <a:solidFill>
                                          <a:prstClr val="whit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b="0" i="1">
                                            <a:solidFill>
                                              <a:prstClr val="white"/>
                                            </a:solidFill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>
                                            <a:solidFill>
                                              <a:prstClr val="whit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𝐃</m:t>
                                        </m:r>
                                      </m:e>
                                      <m:sub>
                                        <m:r>
                                          <a:rPr lang="en-US" b="0">
                                            <a:solidFill>
                                              <a:prstClr val="whit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b="0" i="1">
                                            <a:solidFill>
                                              <a:prstClr val="white"/>
                                            </a:solidFill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>
                                            <a:solidFill>
                                              <a:prstClr val="whit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𝚪</m:t>
                                        </m:r>
                                      </m:e>
                                      <m:sub>
                                        <m:r>
                                          <a:rPr lang="en-US" b="0">
                                            <a:solidFill>
                                              <a:prstClr val="whit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b>
                                <m:r>
                                  <a:rPr lang="en-US" b="0">
                                    <a:solidFill>
                                      <a:prstClr val="white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b="0">
                                    <a:solidFill>
                                      <a:prstClr val="white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en-US" b="0" smtClean="0">
                                <a:solidFill>
                                  <a:prstClr val="white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prstClr val="white"/>
                                    </a:solidFill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l-GR" b="0" smtClean="0">
                                    <a:solidFill>
                                      <a:prstClr val="white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λ</m:t>
                                </m:r>
                              </m:e>
                              <m:sub>
                                <m:r>
                                  <a:rPr lang="en-US" b="0" smtClean="0">
                                    <a:solidFill>
                                      <a:prstClr val="white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prstClr val="white"/>
                                    </a:solidFill>
                                    <a:latin typeface="Cambria Math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b="0" i="1" smtClean="0">
                                        <a:solidFill>
                                          <a:prstClr val="white"/>
                                        </a:solidFill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solidFill>
                                              <a:prstClr val="white"/>
                                            </a:solidFill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mtClean="0">
                                            <a:solidFill>
                                              <a:prstClr val="whit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𝚪</m:t>
                                        </m:r>
                                      </m:e>
                                      <m:sub>
                                        <m:r>
                                          <a:rPr lang="en-US" b="0" smtClean="0">
                                            <a:solidFill>
                                              <a:prstClr val="whit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b>
                                <m:r>
                                  <a:rPr lang="en-US" b="0" smtClean="0">
                                    <a:solidFill>
                                      <a:prstClr val="white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func>
                      </m:oMath>
                    </m:oMathPara>
                  </a14:m>
                  <a:endParaRPr lang="en-US" b="0" dirty="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</mc:Choice>
          <mc:Fallback xmlns="">
            <p:sp>
              <p:nvSpPr>
                <p:cNvPr id="18" name="TextBox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88561" y="1187933"/>
                  <a:ext cx="5153042" cy="81003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1" name="Down Arrow 40"/>
          <p:cNvSpPr/>
          <p:nvPr/>
        </p:nvSpPr>
        <p:spPr>
          <a:xfrm>
            <a:off x="510333" y="4868340"/>
            <a:ext cx="925033" cy="325516"/>
          </a:xfrm>
          <a:prstGeom prst="downArrow">
            <a:avLst/>
          </a:prstGeom>
          <a:solidFill>
            <a:schemeClr val="tx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rtl="1" fontAlgn="auto">
              <a:spcBef>
                <a:spcPts val="0"/>
              </a:spcBef>
              <a:spcAft>
                <a:spcPts val="0"/>
              </a:spcAft>
            </a:pPr>
            <a:endParaRPr lang="he-IL" sz="1800" b="0">
              <a:solidFill>
                <a:prstClr val="white"/>
              </a:solidFill>
            </a:endParaRPr>
          </a:p>
        </p:txBody>
      </p:sp>
      <p:grpSp>
        <p:nvGrpSpPr>
          <p:cNvPr id="42" name="Group 41"/>
          <p:cNvGrpSpPr/>
          <p:nvPr/>
        </p:nvGrpSpPr>
        <p:grpSpPr>
          <a:xfrm rot="5400000">
            <a:off x="771687" y="5503173"/>
            <a:ext cx="384544" cy="91241"/>
            <a:chOff x="7985549" y="3119319"/>
            <a:chExt cx="384544" cy="91241"/>
          </a:xfrm>
        </p:grpSpPr>
        <p:sp>
          <p:nvSpPr>
            <p:cNvPr id="43" name="Oval 42"/>
            <p:cNvSpPr/>
            <p:nvPr/>
          </p:nvSpPr>
          <p:spPr>
            <a:xfrm>
              <a:off x="7985549" y="3119319"/>
              <a:ext cx="79744" cy="91241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rtl="1" fontAlgn="auto">
                <a:spcBef>
                  <a:spcPts val="0"/>
                </a:spcBef>
                <a:spcAft>
                  <a:spcPts val="0"/>
                </a:spcAft>
              </a:pPr>
              <a:endParaRPr lang="he-IL" sz="1800" b="0">
                <a:solidFill>
                  <a:prstClr val="white"/>
                </a:solidFill>
              </a:endParaRPr>
            </a:p>
          </p:txBody>
        </p:sp>
        <p:sp>
          <p:nvSpPr>
            <p:cNvPr id="44" name="Oval 43"/>
            <p:cNvSpPr/>
            <p:nvPr/>
          </p:nvSpPr>
          <p:spPr>
            <a:xfrm>
              <a:off x="8137949" y="3119319"/>
              <a:ext cx="79744" cy="91241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rtl="1" fontAlgn="auto">
                <a:spcBef>
                  <a:spcPts val="0"/>
                </a:spcBef>
                <a:spcAft>
                  <a:spcPts val="0"/>
                </a:spcAft>
              </a:pPr>
              <a:endParaRPr lang="he-IL" sz="1800" b="0">
                <a:solidFill>
                  <a:prstClr val="white"/>
                </a:solidFill>
              </a:endParaRPr>
            </a:p>
          </p:txBody>
        </p:sp>
        <p:sp>
          <p:nvSpPr>
            <p:cNvPr id="45" name="Oval 44"/>
            <p:cNvSpPr/>
            <p:nvPr/>
          </p:nvSpPr>
          <p:spPr>
            <a:xfrm>
              <a:off x="8290349" y="3119319"/>
              <a:ext cx="79744" cy="91241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rtl="1" fontAlgn="auto">
                <a:spcBef>
                  <a:spcPts val="0"/>
                </a:spcBef>
                <a:spcAft>
                  <a:spcPts val="0"/>
                </a:spcAft>
              </a:pPr>
              <a:endParaRPr lang="he-IL" sz="1800" b="0">
                <a:solidFill>
                  <a:prstClr val="white"/>
                </a:solidFill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468534" y="3766133"/>
            <a:ext cx="5586343" cy="1135546"/>
            <a:chOff x="298422" y="1873539"/>
            <a:chExt cx="5586343" cy="1135546"/>
          </a:xfrm>
        </p:grpSpPr>
        <p:sp>
          <p:nvSpPr>
            <p:cNvPr id="39" name="Down Arrow 38"/>
            <p:cNvSpPr/>
            <p:nvPr/>
          </p:nvSpPr>
          <p:spPr>
            <a:xfrm>
              <a:off x="331332" y="1873539"/>
              <a:ext cx="925033" cy="325516"/>
            </a:xfrm>
            <a:prstGeom prst="downArrow">
              <a:avLst/>
            </a:pr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rtl="1" fontAlgn="auto">
                <a:spcBef>
                  <a:spcPts val="0"/>
                </a:spcBef>
                <a:spcAft>
                  <a:spcPts val="0"/>
                </a:spcAft>
              </a:pPr>
              <a:endParaRPr lang="he-IL" sz="1800" b="0">
                <a:solidFill>
                  <a:prstClr val="white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/>
                <p:cNvSpPr txBox="1"/>
                <p:nvPr/>
              </p:nvSpPr>
              <p:spPr>
                <a:xfrm>
                  <a:off x="298422" y="2199055"/>
                  <a:ext cx="5586343" cy="81003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1">
                  <a:spAutoFit/>
                </a:bodyPr>
                <a:lstStyle/>
                <a:p>
                  <a:pPr algn="r" rtl="1" fontAlgn="auto"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b="0" i="1" smtClean="0">
                                <a:solidFill>
                                  <a:prstClr val="white"/>
                                </a:solidFill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>
                                <a:solidFill>
                                  <a:prstClr val="white"/>
                                </a:solidFill>
                                <a:latin typeface="Cambria Math" panose="02040503050406030204" pitchFamily="18" charset="0"/>
                              </a:rPr>
                              <m:t>𝚪</m:t>
                            </m:r>
                          </m:e>
                          <m:sub>
                            <m:r>
                              <a:rPr lang="en-US" b="0" smtClean="0">
                                <a:solidFill>
                                  <a:prstClr val="white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m:rPr>
                                <m:sty m:val="p"/>
                              </m:rPr>
                              <a:rPr lang="en-US" b="0">
                                <a:solidFill>
                                  <a:prstClr val="white"/>
                                </a:solidFill>
                                <a:latin typeface="Cambria Math" panose="02040503050406030204" pitchFamily="18" charset="0"/>
                              </a:rPr>
                              <m:t>LBP</m:t>
                            </m:r>
                          </m:sup>
                        </m:sSubSup>
                        <m:r>
                          <a:rPr lang="en-US" b="0" smtClea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unc>
                          <m:funcPr>
                            <m:ctrlPr>
                              <a:rPr lang="en-US" b="0" i="1" smtClean="0">
                                <a:solidFill>
                                  <a:prstClr val="white"/>
                                </a:solidFill>
                                <a:latin typeface="Cambria Math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b="0" i="1" smtClean="0">
                                    <a:solidFill>
                                      <a:prstClr val="white"/>
                                    </a:solidFill>
                                    <a:latin typeface="Cambria Math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b="0" smtClean="0">
                                    <a:solidFill>
                                      <a:prstClr val="white"/>
                                    </a:solidFill>
                                    <a:latin typeface="Cambria Math" panose="02040503050406030204" pitchFamily="18" charset="0"/>
                                  </a:rPr>
                                  <m:t>min</m:t>
                                </m:r>
                              </m:e>
                              <m:lim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prstClr val="white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solidFill>
                                          <a:prstClr val="whit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𝚪</m:t>
                                    </m:r>
                                  </m:e>
                                  <m:sub>
                                    <m:r>
                                      <a:rPr lang="en-US" b="0" smtClean="0">
                                        <a:solidFill>
                                          <a:prstClr val="whit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lim>
                            </m:limLow>
                          </m:fName>
                          <m:e>
                            <m:r>
                              <a:rPr lang="en-US" b="0" i="1" smtClean="0">
                                <a:solidFill>
                                  <a:prstClr val="white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f>
                              <m:fPr>
                                <m:ctrlPr>
                                  <a:rPr lang="en-US" b="0" i="1">
                                    <a:solidFill>
                                      <a:prstClr val="white"/>
                                    </a:solidFill>
                                    <a:latin typeface="Cambria Math"/>
                                  </a:rPr>
                                </m:ctrlPr>
                              </m:fPr>
                              <m:num>
                                <m:r>
                                  <a:rPr lang="en-US" b="0">
                                    <a:solidFill>
                                      <a:prstClr val="white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b="0">
                                    <a:solidFill>
                                      <a:prstClr val="white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sSubSup>
                              <m:sSubSupPr>
                                <m:ctrlPr>
                                  <a:rPr lang="en-US" b="0" i="1">
                                    <a:solidFill>
                                      <a:prstClr val="white"/>
                                    </a:solidFill>
                                    <a:latin typeface="Cambria Math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solidFill>
                                      <a:prstClr val="white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b="0" i="1">
                                        <a:solidFill>
                                          <a:prstClr val="white"/>
                                        </a:solidFill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sSubSup>
                                      <m:sSubSupPr>
                                        <m:ctrlPr>
                                          <a:rPr lang="en-US" b="0" i="1" smtClean="0">
                                            <a:solidFill>
                                              <a:prstClr val="white"/>
                                            </a:solidFill>
                                            <a:latin typeface="Cambria Math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mtClean="0">
                                            <a:solidFill>
                                              <a:prstClr val="whit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𝚪</m:t>
                                        </m:r>
                                      </m:e>
                                      <m:sub>
                                        <m:r>
                                          <a:rPr lang="en-US" b="0">
                                            <a:solidFill>
                                              <a:prstClr val="whit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  <m:sup>
                                        <m:r>
                                          <m:rPr>
                                            <m:sty m:val="p"/>
                                          </m:rPr>
                                          <a:rPr lang="en-US" b="0" smtClean="0">
                                            <a:solidFill>
                                              <a:prstClr val="whit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LBP</m:t>
                                        </m:r>
                                      </m:sup>
                                    </m:sSubSup>
                                    <m:r>
                                      <a:rPr lang="en-US" b="0">
                                        <a:solidFill>
                                          <a:prstClr val="whit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b="0" i="1">
                                            <a:solidFill>
                                              <a:prstClr val="white"/>
                                            </a:solidFill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>
                                            <a:solidFill>
                                              <a:prstClr val="whit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𝐃</m:t>
                                        </m:r>
                                      </m:e>
                                      <m:sub>
                                        <m:r>
                                          <a:rPr lang="en-US" b="0" smtClean="0">
                                            <a:solidFill>
                                              <a:prstClr val="whit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b="0" i="1">
                                            <a:solidFill>
                                              <a:prstClr val="white"/>
                                            </a:solidFill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>
                                            <a:solidFill>
                                              <a:prstClr val="whit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𝚪</m:t>
                                        </m:r>
                                      </m:e>
                                      <m:sub>
                                        <m:r>
                                          <a:rPr lang="en-US" b="0" smtClean="0">
                                            <a:solidFill>
                                              <a:prstClr val="whit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b>
                                <m:r>
                                  <a:rPr lang="en-US" b="0">
                                    <a:solidFill>
                                      <a:prstClr val="white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b="0">
                                    <a:solidFill>
                                      <a:prstClr val="white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en-US" b="0" smtClean="0">
                                <a:solidFill>
                                  <a:prstClr val="white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prstClr val="white"/>
                                    </a:solidFill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l-GR" b="0">
                                    <a:solidFill>
                                      <a:prstClr val="white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λ</m:t>
                                </m:r>
                              </m:e>
                              <m:sub>
                                <m:r>
                                  <a:rPr lang="en-US" b="0" smtClean="0">
                                    <a:solidFill>
                                      <a:prstClr val="white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prstClr val="white"/>
                                    </a:solidFill>
                                    <a:latin typeface="Cambria Math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b="0" i="1" smtClean="0">
                                        <a:solidFill>
                                          <a:prstClr val="white"/>
                                        </a:solidFill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solidFill>
                                              <a:prstClr val="white"/>
                                            </a:solidFill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mtClean="0">
                                            <a:solidFill>
                                              <a:prstClr val="whit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𝚪</m:t>
                                        </m:r>
                                      </m:e>
                                      <m:sub>
                                        <m:r>
                                          <a:rPr lang="en-US" b="0" smtClean="0">
                                            <a:solidFill>
                                              <a:prstClr val="whit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b>
                                <m:r>
                                  <a:rPr lang="en-US" b="0" smtClean="0">
                                    <a:solidFill>
                                      <a:prstClr val="white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func>
                      </m:oMath>
                    </m:oMathPara>
                  </a14:m>
                  <a:endParaRPr lang="en-US" b="0" dirty="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</mc:Choice>
          <mc:Fallback xmlns="">
            <p:sp>
              <p:nvSpPr>
                <p:cNvPr id="46" name="TextBox 4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8422" y="2199055"/>
                  <a:ext cx="5586343" cy="810030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/>
              <p:cNvSpPr/>
              <p:nvPr/>
            </p:nvSpPr>
            <p:spPr>
              <a:xfrm>
                <a:off x="5140069" y="1105111"/>
                <a:ext cx="4014965" cy="2025212"/>
              </a:xfrm>
              <a:prstGeom prst="rect">
                <a:avLst/>
              </a:prstGeom>
              <a:noFill/>
              <a:ln>
                <a:noFill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 fontAlgn="auto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000" i="1" smtClean="0">
                              <a:solidFill>
                                <a:srgbClr val="FFC00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00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𝐃𝐂</m:t>
                          </m:r>
                          <m:sSubSup>
                            <m:sSubSupPr>
                              <m:ctrlPr>
                                <a:rPr lang="en-US" sz="2000" i="1">
                                  <a:solidFill>
                                    <a:srgbClr val="FFC000"/>
                                  </a:solidFill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𝐏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000" b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λ</m:t>
                              </m:r>
                            </m:sub>
                            <m:sup>
                              <m:r>
                                <a:rPr lang="en-US" sz="2000" b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ℰ</m:t>
                              </m:r>
                            </m:sup>
                          </m:sSubSup>
                        </m:e>
                      </m:d>
                      <m:r>
                        <a:rPr lang="en-US" sz="2000" b="0" smtClean="0">
                          <a:solidFill>
                            <a:srgbClr val="FFC000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: </m:t>
                      </m:r>
                      <m:r>
                        <m:rPr>
                          <m:sty m:val="p"/>
                        </m:rPr>
                        <a:rPr lang="en-US" sz="2000" b="0" smtClean="0">
                          <a:solidFill>
                            <a:srgbClr val="FFC000"/>
                          </a:solidFill>
                          <a:latin typeface="Cambria Math"/>
                        </a:rPr>
                        <m:t>Find</m:t>
                      </m:r>
                      <m:r>
                        <a:rPr lang="en-US" sz="2000" b="0" i="1">
                          <a:solidFill>
                            <a:srgbClr val="FFC000"/>
                          </a:solidFill>
                          <a:latin typeface="Cambria Math"/>
                        </a:rPr>
                        <m:t>   </m:t>
                      </m:r>
                      <m:sSubSup>
                        <m:sSubSupPr>
                          <m:ctrlPr>
                            <a:rPr lang="en-US" sz="2000" b="0" i="1">
                              <a:solidFill>
                                <a:srgbClr val="FFC000"/>
                              </a:solidFill>
                              <a:latin typeface="Cambria Math"/>
                            </a:rPr>
                          </m:ctrlPr>
                        </m:sSub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2000" b="0" i="1">
                                  <a:solidFill>
                                    <a:srgbClr val="FFC000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b="0" i="1">
                                      <a:solidFill>
                                        <a:srgbClr val="FFC00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𝚪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000" b="0">
                                      <a:solidFill>
                                        <a:srgbClr val="FFC000"/>
                                      </a:solidFill>
                                      <a:latin typeface="Cambria Math"/>
                                    </a:rPr>
                                    <m:t>j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m:rPr>
                              <m:sty m:val="p"/>
                            </m:rPr>
                            <a:rPr lang="en-US" sz="2000" b="0">
                              <a:solidFill>
                                <a:srgbClr val="FFC000"/>
                              </a:solidFill>
                              <a:latin typeface="Cambria Math"/>
                            </a:rPr>
                            <m:t>j</m:t>
                          </m:r>
                          <m:r>
                            <a:rPr lang="en-US" sz="2000" b="0" i="1">
                              <a:solidFill>
                                <a:srgbClr val="FFC000"/>
                              </a:solidFill>
                              <a:latin typeface="Cambria Math"/>
                            </a:rPr>
                            <m:t>=</m:t>
                          </m:r>
                          <m:r>
                            <a:rPr lang="en-US" sz="2000" b="0" i="1">
                              <a:solidFill>
                                <a:srgbClr val="FFC000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2000" b="0">
                              <a:solidFill>
                                <a:srgbClr val="FFC000"/>
                              </a:solidFill>
                              <a:latin typeface="Cambria Math"/>
                            </a:rPr>
                            <m:t>K</m:t>
                          </m:r>
                        </m:sup>
                      </m:sSubSup>
                      <m:r>
                        <a:rPr lang="en-US" sz="2000" b="0" i="1">
                          <a:solidFill>
                            <a:srgbClr val="FFC000"/>
                          </a:solidFill>
                          <a:latin typeface="Cambria Math"/>
                        </a:rPr>
                        <m:t>    </m:t>
                      </m:r>
                      <m:r>
                        <a:rPr lang="en-US" sz="2000" b="0" i="1">
                          <a:solidFill>
                            <a:srgbClr val="FFC000"/>
                          </a:solidFill>
                          <a:latin typeface="Cambria Math"/>
                        </a:rPr>
                        <m:t>𝑠</m:t>
                      </m:r>
                      <m:r>
                        <a:rPr lang="en-US" sz="2000" b="0" i="1">
                          <a:solidFill>
                            <a:srgbClr val="FFC000"/>
                          </a:solidFill>
                          <a:latin typeface="Cambria Math"/>
                        </a:rPr>
                        <m:t>.</m:t>
                      </m:r>
                      <m:r>
                        <a:rPr lang="en-US" sz="2000" b="0" i="1">
                          <a:solidFill>
                            <a:srgbClr val="FFC000"/>
                          </a:solidFill>
                          <a:latin typeface="Cambria Math"/>
                        </a:rPr>
                        <m:t>𝑡</m:t>
                      </m:r>
                      <m:r>
                        <a:rPr lang="en-US" sz="2000" b="0" i="1">
                          <a:solidFill>
                            <a:srgbClr val="FFC000"/>
                          </a:solidFill>
                          <a:latin typeface="Cambria Math"/>
                        </a:rPr>
                        <m:t>.   </m:t>
                      </m:r>
                    </m:oMath>
                  </m:oMathPara>
                </a14:m>
                <a:endParaRPr lang="en-US" sz="2000" b="0" i="1" dirty="0">
                  <a:solidFill>
                    <a:srgbClr val="FFC000"/>
                  </a:solidFill>
                  <a:latin typeface="Cambria Math"/>
                </a:endParaRPr>
              </a:p>
              <a:p>
                <a:pPr algn="l" fontAlgn="auto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sz="2000" b="0" i="1">
                              <a:solidFill>
                                <a:srgbClr val="FFC00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b="0" i="1">
                                  <a:solidFill>
                                    <a:srgbClr val="FFC000"/>
                                  </a:solidFill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000" b="0" i="1">
                                        <a:solidFill>
                                          <a:srgbClr val="FFC000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d>
                                      <m:dPr>
                                        <m:begChr m:val="‖"/>
                                        <m:endChr m:val="‖"/>
                                        <m:ctrlPr>
                                          <a:rPr lang="en-US" sz="2000" b="0" i="1">
                                            <a:solidFill>
                                              <a:srgbClr val="FFC000"/>
                                            </a:solidFill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000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𝐘</m:t>
                                        </m:r>
                                        <m:r>
                                          <a:rPr lang="en-US" sz="2000" b="0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2000" i="1">
                                                <a:solidFill>
                                                  <a:srgbClr val="FFC000"/>
                                                </a:solidFill>
                                                <a:latin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000">
                                                <a:solidFill>
                                                  <a:srgbClr val="FFC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𝐃</m:t>
                                            </m:r>
                                          </m:e>
                                          <m:sub>
                                            <m:r>
                                              <a:rPr lang="en-US" sz="2000" b="0">
                                                <a:solidFill>
                                                  <a:srgbClr val="FFC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n-US" sz="2000" b="0" i="1">
                                                <a:solidFill>
                                                  <a:srgbClr val="FFC000"/>
                                                </a:solidFill>
                                                <a:latin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000">
                                                <a:solidFill>
                                                  <a:srgbClr val="FFC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𝚪</m:t>
                                            </m:r>
                                          </m:e>
                                          <m:sub>
                                            <m:r>
                                              <a:rPr lang="en-US" sz="2000" b="0">
                                                <a:solidFill>
                                                  <a:srgbClr val="FFC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2000" b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2000" b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en-US" sz="2000" b="0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ℰ</m:t>
                                </m:r>
                              </m:e>
                              <m:e>
                                <m:sSubSup>
                                  <m:sSubSupPr>
                                    <m:ctrlPr>
                                      <a:rPr lang="en-US" sz="2000" b="0" i="1">
                                        <a:solidFill>
                                          <a:srgbClr val="FFC000"/>
                                        </a:solidFill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d>
                                      <m:dPr>
                                        <m:begChr m:val="‖"/>
                                        <m:endChr m:val="‖"/>
                                        <m:ctrlPr>
                                          <a:rPr lang="en-US" sz="2000" b="0" i="1">
                                            <a:solidFill>
                                              <a:srgbClr val="FFC000"/>
                                            </a:solidFill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2000" b="0" i="1">
                                                <a:solidFill>
                                                  <a:srgbClr val="FFC000"/>
                                                </a:solidFill>
                                                <a:latin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000">
                                                <a:solidFill>
                                                  <a:srgbClr val="FFC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𝚪</m:t>
                                            </m:r>
                                          </m:e>
                                          <m:sub>
                                            <m:r>
                                              <a:rPr lang="en-US" sz="2000" b="0">
                                                <a:solidFill>
                                                  <a:srgbClr val="FFC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b>
                                    <m:r>
                                      <a:rPr lang="en-US" sz="2000" b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  <m:r>
                                      <a:rPr lang="en-US" sz="2000" b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,∞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US" sz="2000" b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s</m:t>
                                    </m:r>
                                  </m:sup>
                                </m:sSubSup>
                                <m:r>
                                  <a:rPr lang="en-US" sz="2000" b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sSub>
                                  <m:sSubPr>
                                    <m:ctrlPr>
                                      <a:rPr lang="en-US" sz="2000" b="0" i="1">
                                        <a:solidFill>
                                          <a:srgbClr val="FFC000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000" b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λ</m:t>
                                    </m:r>
                                  </m:e>
                                  <m:sub>
                                    <m:r>
                                      <a:rPr lang="en-US" sz="2000" b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000" b="0" i="1">
                                        <a:solidFill>
                                          <a:srgbClr val="FFC000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𝚪</m:t>
                                    </m:r>
                                  </m:e>
                                  <m:sub>
                                    <m:r>
                                      <a:rPr lang="en-US" sz="2000" b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2000" smtClean="0">
                                    <a:solidFill>
                                      <a:srgbClr val="FFC000"/>
                                    </a:solidFill>
                                    <a:latin typeface="Cambria Math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rgbClr val="FFC000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𝐃</m:t>
                                    </m:r>
                                  </m:e>
                                  <m:sub>
                                    <m:r>
                                      <a:rPr lang="en-US" sz="2000" b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000" b="0" i="1">
                                        <a:solidFill>
                                          <a:srgbClr val="FFC000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𝚪</m:t>
                                    </m:r>
                                  </m:e>
                                  <m:sub>
                                    <m:r>
                                      <a:rPr lang="en-US" sz="2000" b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Sup>
                                  <m:sSubSupPr>
                                    <m:ctrlPr>
                                      <a:rPr lang="en-US" sz="2000" b="0" i="1">
                                        <a:solidFill>
                                          <a:srgbClr val="FFC000"/>
                                        </a:solidFill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d>
                                      <m:dPr>
                                        <m:begChr m:val="‖"/>
                                        <m:endChr m:val="‖"/>
                                        <m:ctrlPr>
                                          <a:rPr lang="en-US" sz="2000" b="0" i="1">
                                            <a:solidFill>
                                              <a:srgbClr val="FFC000"/>
                                            </a:solidFill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2000" b="0" i="1">
                                                <a:solidFill>
                                                  <a:srgbClr val="FFC000"/>
                                                </a:solidFill>
                                                <a:latin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000">
                                                <a:solidFill>
                                                  <a:srgbClr val="FFC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𝚪</m:t>
                                            </m:r>
                                          </m:e>
                                          <m:sub>
                                            <m:r>
                                              <a:rPr lang="en-US" sz="2000" b="0">
                                                <a:solidFill>
                                                  <a:srgbClr val="FFC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b>
                                    <m:r>
                                      <a:rPr lang="en-US" sz="2000" b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  <m:r>
                                      <a:rPr lang="en-US" sz="2000" b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,∞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US" sz="2000" b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s</m:t>
                                    </m:r>
                                  </m:sup>
                                </m:sSubSup>
                                <m:r>
                                  <a:rPr lang="en-US" sz="2000" b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sSub>
                                  <m:sSubPr>
                                    <m:ctrlPr>
                                      <a:rPr lang="en-US" sz="2000" b="0" i="1">
                                        <a:solidFill>
                                          <a:srgbClr val="FFC000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000" b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λ</m:t>
                                    </m:r>
                                  </m:e>
                                  <m:sub>
                                    <m:r>
                                      <a:rPr lang="en-US" sz="2000" b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2000" b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sz="2000" b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000" b="0" i="1">
                                        <a:solidFill>
                                          <a:srgbClr val="FFC000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𝚪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2000" b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K</m:t>
                                    </m:r>
                                    <m:r>
                                      <a:rPr lang="en-US" sz="2000" b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000" b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2000">
                                    <a:solidFill>
                                      <a:srgbClr val="FFC000"/>
                                    </a:solidFill>
                                    <a:latin typeface="Cambria Math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rgbClr val="FFC000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𝐃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2000" b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K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000" b="0" i="1">
                                        <a:solidFill>
                                          <a:srgbClr val="FFC000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𝚪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2000" b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K</m:t>
                                    </m:r>
                                  </m:sub>
                                </m:sSub>
                              </m:e>
                              <m:e>
                                <m:sSubSup>
                                  <m:sSubSupPr>
                                    <m:ctrlPr>
                                      <a:rPr lang="en-US" sz="2000" b="0" i="1">
                                        <a:solidFill>
                                          <a:srgbClr val="FFC000"/>
                                        </a:solidFill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d>
                                      <m:dPr>
                                        <m:begChr m:val="‖"/>
                                        <m:endChr m:val="‖"/>
                                        <m:ctrlPr>
                                          <a:rPr lang="en-US" sz="2000" b="0" i="1">
                                            <a:solidFill>
                                              <a:srgbClr val="FFC000"/>
                                            </a:solidFill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2000" b="0" i="1">
                                                <a:solidFill>
                                                  <a:srgbClr val="FFC000"/>
                                                </a:solidFill>
                                                <a:latin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000">
                                                <a:solidFill>
                                                  <a:srgbClr val="FFC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𝚪</m:t>
                                            </m:r>
                                          </m:e>
                                          <m:sub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sz="2000" b="0">
                                                <a:solidFill>
                                                  <a:srgbClr val="FFC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K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b>
                                    <m:r>
                                      <a:rPr lang="en-US" sz="2000" b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  <m:r>
                                      <a:rPr lang="en-US" sz="2000" b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,∞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US" sz="2000" b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s</m:t>
                                    </m:r>
                                  </m:sup>
                                </m:sSubSup>
                                <m:r>
                                  <a:rPr lang="en-US" sz="2000" b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sSub>
                                  <m:sSubPr>
                                    <m:ctrlPr>
                                      <a:rPr lang="en-US" sz="2000" b="0" i="1">
                                        <a:solidFill>
                                          <a:srgbClr val="FFC000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000" b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λ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2000" b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K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he-IL" sz="2000" b="0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26" name="Rectangle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0069" y="1105111"/>
                <a:ext cx="4014965" cy="202521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  <a:miter lim="800000"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Content Placeholder 5"/>
          <p:cNvSpPr>
            <a:spLocks noGrp="1"/>
          </p:cNvSpPr>
          <p:nvPr>
            <p:ph idx="1"/>
          </p:nvPr>
        </p:nvSpPr>
        <p:spPr>
          <a:xfrm>
            <a:off x="114300" y="1221589"/>
            <a:ext cx="5179690" cy="4808019"/>
          </a:xfrm>
        </p:spPr>
        <p:txBody>
          <a:bodyPr>
            <a:noAutofit/>
          </a:bodyPr>
          <a:lstStyle/>
          <a:p>
            <a:pPr algn="l" rtl="0">
              <a:buFont typeface="Courier New" panose="02070309020205020404" pitchFamily="49" charset="0"/>
              <a:buChar char="o"/>
            </a:pPr>
            <a:r>
              <a:rPr lang="en-US" sz="2400" dirty="0"/>
              <a:t>We chose the Thresholding algorithm due to its simplicity, but we do know that there are better pursuit methods – how about using them?</a:t>
            </a:r>
          </a:p>
          <a:p>
            <a:pPr algn="l" rtl="0">
              <a:buFont typeface="Courier New" panose="02070309020205020404" pitchFamily="49" charset="0"/>
              <a:buChar char="o"/>
            </a:pPr>
            <a:r>
              <a:rPr lang="en-US" sz="2400" dirty="0"/>
              <a:t>Lets use the Basis Pursuit instead …</a:t>
            </a:r>
            <a:endParaRPr lang="en-US" sz="2000" dirty="0"/>
          </a:p>
        </p:txBody>
      </p:sp>
      <p:sp>
        <p:nvSpPr>
          <p:cNvPr id="28" name="TextBox 27"/>
          <p:cNvSpPr txBox="1"/>
          <p:nvPr/>
        </p:nvSpPr>
        <p:spPr>
          <a:xfrm>
            <a:off x="4339634" y="5003115"/>
            <a:ext cx="3677315" cy="70788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28575">
            <a:solidFill>
              <a:schemeClr val="tx1"/>
            </a:solidFill>
          </a:ln>
        </p:spPr>
        <p:txBody>
          <a:bodyPr wrap="square" rtlCol="1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b="0" dirty="0" err="1">
                <a:solidFill>
                  <a:prstClr val="white"/>
                </a:solidFill>
                <a:latin typeface="Calibri" panose="020F0502020204030204"/>
              </a:rPr>
              <a:t>Deconvolutional</a:t>
            </a:r>
            <a:r>
              <a:rPr lang="en-US" b="0" dirty="0">
                <a:solidFill>
                  <a:prstClr val="white"/>
                </a:solidFill>
                <a:latin typeface="Calibri" panose="020F0502020204030204"/>
              </a:rPr>
              <a:t> networks</a:t>
            </a:r>
            <a:br>
              <a:rPr lang="en-US" b="0" dirty="0">
                <a:solidFill>
                  <a:prstClr val="white"/>
                </a:solidFill>
                <a:latin typeface="Calibri" panose="020F0502020204030204"/>
              </a:rPr>
            </a:br>
            <a:r>
              <a:rPr lang="en-US" sz="1600" b="0" dirty="0">
                <a:solidFill>
                  <a:srgbClr val="00CCFF"/>
                </a:solidFill>
                <a:latin typeface="Calibri" panose="020F0502020204030204"/>
              </a:rPr>
              <a:t>[</a:t>
            </a:r>
            <a:r>
              <a:rPr lang="en-US" sz="1600" b="0" dirty="0" err="1">
                <a:solidFill>
                  <a:srgbClr val="00CCFF"/>
                </a:solidFill>
                <a:latin typeface="Calibri" panose="020F0502020204030204"/>
              </a:rPr>
              <a:t>Zeiler</a:t>
            </a:r>
            <a:r>
              <a:rPr lang="en-US" sz="1600" b="0" dirty="0">
                <a:solidFill>
                  <a:srgbClr val="00CCFF"/>
                </a:solidFill>
                <a:latin typeface="Calibri" panose="020F0502020204030204"/>
              </a:rPr>
              <a:t>, Krishnan, Taylor &amp; Fergus ‘10]</a:t>
            </a:r>
          </a:p>
        </p:txBody>
      </p:sp>
      <p:sp>
        <p:nvSpPr>
          <p:cNvPr id="29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7113588" y="6238875"/>
            <a:ext cx="1905000" cy="457200"/>
          </a:xfrm>
          <a:noFill/>
        </p:spPr>
        <p:txBody>
          <a:bodyPr anchor="t" anchorCtr="0"/>
          <a:lstStyle/>
          <a:p>
            <a:pPr algn="r"/>
            <a:r>
              <a:rPr lang="en-US" b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61</a:t>
            </a:r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2457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26" grpId="0"/>
      <p:bldP spid="27" grpId="0" uiExpand="1" build="p"/>
      <p:bldP spid="28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1085017" y="1314327"/>
            <a:ext cx="7823585" cy="4303729"/>
          </a:xfrm>
          <a:prstGeom prst="roundRect">
            <a:avLst>
              <a:gd name="adj" fmla="val 8686"/>
            </a:avLst>
          </a:prstGeom>
          <a:solidFill>
            <a:srgbClr val="0000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rtl="1" fontAlgn="auto">
              <a:spcBef>
                <a:spcPts val="0"/>
              </a:spcBef>
              <a:spcAft>
                <a:spcPts val="0"/>
              </a:spcAft>
            </a:pPr>
            <a:endParaRPr lang="he-IL" sz="1800" b="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/>
              <a:t>Success of the Layered BP</a:t>
            </a:r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ounded Rectangle 10"/>
              <p:cNvSpPr/>
              <p:nvPr/>
            </p:nvSpPr>
            <p:spPr>
              <a:xfrm>
                <a:off x="1094070" y="1493823"/>
                <a:ext cx="7814532" cy="3856776"/>
              </a:xfrm>
              <a:prstGeom prst="roundRect">
                <a:avLst>
                  <a:gd name="adj" fmla="val 6674"/>
                </a:avLst>
              </a:prstGeom>
              <a:noFill/>
              <a:ln>
                <a:noFill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 fontAlgn="auto">
                  <a:spcBef>
                    <a:spcPts val="100"/>
                  </a:spcBef>
                  <a:spcAft>
                    <a:spcPts val="100"/>
                  </a:spcAft>
                </a:pPr>
                <a:r>
                  <a:rPr lang="en-US" dirty="0">
                    <a:solidFill>
                      <a:prstClr val="white"/>
                    </a:solidFill>
                  </a:rPr>
                  <a:t>Theorem:</a:t>
                </a:r>
                <a:r>
                  <a:rPr lang="en-US" b="0" dirty="0">
                    <a:solidFill>
                      <a:prstClr val="white"/>
                    </a:solidFill>
                  </a:rPr>
                  <a:t> </a:t>
                </a:r>
                <a:r>
                  <a:rPr lang="en-US" dirty="0">
                    <a:solidFill>
                      <a:srgbClr val="FFC000"/>
                    </a:solidFill>
                  </a:rPr>
                  <a:t>Assuming that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solidFill>
                              <a:srgbClr val="FFC000"/>
                            </a:solidFill>
                            <a:latin typeface="Cambria Math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i="1">
                                <a:solidFill>
                                  <a:srgbClr val="FFC000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 smtClean="0">
                                    <a:solidFill>
                                      <a:srgbClr val="FFC000"/>
                                    </a:solidFill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b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𝚪</m:t>
                                </m:r>
                              </m:e>
                              <m:sub>
                                <m:r>
                                  <a:rPr lang="en-US" b="1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𝐢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b="1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b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,∞</m:t>
                        </m:r>
                      </m:sub>
                      <m:sup>
                        <m:r>
                          <a:rPr lang="en-US" b="1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𝐬</m:t>
                        </m:r>
                      </m:sup>
                    </m:sSubSup>
                    <m:r>
                      <a:rPr lang="en-US" b="1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f>
                      <m:fPr>
                        <m:ctrlPr>
                          <a:rPr lang="en-US" i="1">
                            <a:solidFill>
                              <a:srgbClr val="FFC000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en-US" b="1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b="1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den>
                    </m:f>
                    <m:d>
                      <m:dPr>
                        <m:ctrlPr>
                          <a:rPr lang="en-US" i="1">
                            <a:solidFill>
                              <a:srgbClr val="FFC000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b="1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b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rgbClr val="FFC000"/>
                                </a:solidFill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b="1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num>
                          <m:den>
                            <m:r>
                              <a:rPr lang="en-US" b="1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𝛍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FFC000"/>
                                    </a:solidFill>
                                    <a:latin typeface="Cambria Math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rgbClr val="FFC000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𝐃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𝐢</m:t>
                                    </m:r>
                                  </m:sub>
                                </m:sSub>
                              </m:e>
                            </m:d>
                          </m:den>
                        </m:f>
                      </m:e>
                    </m:d>
                  </m:oMath>
                </a14:m>
                <a:endParaRPr lang="en-US" dirty="0">
                  <a:solidFill>
                    <a:schemeClr val="tx1">
                      <a:lumMod val="50000"/>
                    </a:schemeClr>
                  </a:solidFill>
                </a:endParaRPr>
              </a:p>
              <a:p>
                <a:pPr algn="l" fontAlgn="auto">
                  <a:spcBef>
                    <a:spcPts val="100"/>
                  </a:spcBef>
                  <a:spcAft>
                    <a:spcPts val="100"/>
                  </a:spcAft>
                </a:pPr>
                <a:r>
                  <a:rPr lang="en-US" b="0" dirty="0">
                    <a:solidFill>
                      <a:srgbClr val="FFC000"/>
                    </a:solidFill>
                  </a:rPr>
                  <a:t>then the Layered Basis Pursuit performs very well: </a:t>
                </a:r>
              </a:p>
              <a:p>
                <a:pPr algn="l" fontAlgn="auto">
                  <a:spcBef>
                    <a:spcPts val="100"/>
                  </a:spcBef>
                  <a:spcAft>
                    <a:spcPts val="100"/>
                  </a:spcAft>
                </a:pPr>
                <a:endParaRPr lang="en-US" sz="1000" b="0" dirty="0">
                  <a:solidFill>
                    <a:schemeClr val="tx1">
                      <a:lumMod val="50000"/>
                    </a:schemeClr>
                  </a:solidFill>
                </a:endParaRPr>
              </a:p>
              <a:p>
                <a:pPr marL="457200" indent="-457200" algn="l" fontAlgn="auto">
                  <a:spcBef>
                    <a:spcPts val="300"/>
                  </a:spcBef>
                  <a:spcAft>
                    <a:spcPts val="300"/>
                  </a:spcAft>
                  <a:buFontTx/>
                  <a:buAutoNum type="arabicPeriod"/>
                </a:pPr>
                <a:r>
                  <a:rPr lang="en-US" b="0" dirty="0">
                    <a:solidFill>
                      <a:schemeClr val="tx1">
                        <a:lumMod val="50000"/>
                      </a:schemeClr>
                    </a:solidFill>
                  </a:rPr>
                  <a:t> The support of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/>
                          </a:rPr>
                        </m:ctrlPr>
                      </m:sSubSupPr>
                      <m:e>
                        <m:r>
                          <a:rPr lang="en-US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𝚪</m:t>
                        </m:r>
                      </m:e>
                      <m:sub>
                        <m:r>
                          <a:rPr lang="en-US" b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b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b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LBP</m:t>
                        </m:r>
                      </m:sup>
                    </m:sSubSup>
                  </m:oMath>
                </a14:m>
                <a:r>
                  <a:rPr lang="en-US" b="0" dirty="0">
                    <a:solidFill>
                      <a:schemeClr val="tx1">
                        <a:lumMod val="50000"/>
                      </a:schemeClr>
                    </a:solidFill>
                  </a:rPr>
                  <a:t> is contained in that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𝚪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</m:oMath>
                </a14:m>
                <a:endParaRPr lang="en-US" b="0" dirty="0">
                  <a:solidFill>
                    <a:schemeClr val="tx1">
                      <a:lumMod val="50000"/>
                    </a:schemeClr>
                  </a:solidFill>
                </a:endParaRPr>
              </a:p>
              <a:p>
                <a:pPr marL="457200" indent="-457200" algn="l" fontAlgn="auto">
                  <a:spcBef>
                    <a:spcPts val="100"/>
                  </a:spcBef>
                  <a:spcAft>
                    <a:spcPts val="100"/>
                  </a:spcAft>
                  <a:buFontTx/>
                  <a:buAutoNum type="arabicPeriod"/>
                </a:pPr>
                <a:r>
                  <a:rPr lang="en-US" b="0" dirty="0">
                    <a:solidFill>
                      <a:schemeClr val="tx1">
                        <a:lumMod val="50000"/>
                      </a:schemeClr>
                    </a:solidFill>
                  </a:rPr>
                  <a:t> The error is bounded: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b="0" i="1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b="0" i="1">
                                    <a:solidFill>
                                      <a:schemeClr val="tx1">
                                        <a:lumMod val="50000"/>
                                      </a:schemeClr>
                                    </a:solidFill>
                                    <a:latin typeface="Cambria Math"/>
                                  </a:rPr>
                                </m:ctrlPr>
                              </m:sSubSupPr>
                              <m:e>
                                <m:r>
                                  <a:rPr lang="en-US">
                                    <a:solidFill>
                                      <a:schemeClr val="tx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𝚪</m:t>
                                </m:r>
                              </m:e>
                              <m:sub>
                                <m:r>
                                  <a:rPr lang="en-US" b="0">
                                    <a:solidFill>
                                      <a:schemeClr val="tx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b="0">
                                    <a:solidFill>
                                      <a:schemeClr val="tx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</m:sub>
                              <m:sup>
                                <m:r>
                                  <m:rPr>
                                    <m:sty m:val="p"/>
                                  </m:rPr>
                                  <a:rPr lang="en-US" b="0">
                                    <a:solidFill>
                                      <a:schemeClr val="tx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LBP</m:t>
                                </m:r>
                              </m:sup>
                            </m:sSubSup>
                            <m:r>
                              <a:rPr lang="en-US" b="0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tx1">
                                        <a:lumMod val="50000"/>
                                      </a:schemeClr>
                                    </a:solidFill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>
                                    <a:solidFill>
                                      <a:schemeClr val="tx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𝚪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b="0">
                                    <a:solidFill>
                                      <a:schemeClr val="tx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b="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/>
                          </a:rPr>
                          <m:t>2</m:t>
                        </m:r>
                        <m:r>
                          <a:rPr lang="en-US" b="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/>
                          </a:rPr>
                          <m:t>,∞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b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/>
                          </a:rPr>
                          <m:t>p</m:t>
                        </m:r>
                      </m:sup>
                    </m:sSubSup>
                    <m:r>
                      <a:rPr lang="en-US" b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Sup>
                      <m:sSubSupPr>
                        <m:ctrlPr>
                          <a:rPr lang="en-US" b="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b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ε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b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i</m:t>
                        </m:r>
                      </m:sup>
                    </m:sSubSup>
                  </m:oMath>
                </a14:m>
                <a:r>
                  <a:rPr lang="en-US" b="0" dirty="0">
                    <a:solidFill>
                      <a:schemeClr val="tx1">
                        <a:lumMod val="50000"/>
                      </a:schemeClr>
                    </a:solidFill>
                  </a:rPr>
                  <a:t>, where </a:t>
                </a:r>
                <a:br>
                  <a:rPr lang="en-US" b="0" dirty="0">
                    <a:solidFill>
                      <a:schemeClr val="tx1">
                        <a:lumMod val="50000"/>
                      </a:schemeClr>
                    </a:solidFill>
                  </a:rPr>
                </a:br>
                <a:r>
                  <a:rPr lang="en-US" b="0" dirty="0">
                    <a:solidFill>
                      <a:schemeClr val="tx1">
                        <a:lumMod val="50000"/>
                      </a:schemeClr>
                    </a:solidFill>
                  </a:rPr>
                  <a:t>  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b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ε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b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i</m:t>
                        </m:r>
                      </m:sup>
                    </m:sSubSup>
                    <m:r>
                      <a:rPr lang="en-US" b="0" i="1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7</m:t>
                        </m:r>
                        <m:r>
                          <a:rPr lang="en-US" b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</m:t>
                        </m:r>
                        <m:r>
                          <a:rPr lang="en-US" b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b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i</m:t>
                        </m:r>
                      </m:sup>
                    </m:sSup>
                    <m:sSubSup>
                      <m:sSubSupPr>
                        <m:ctrlPr>
                          <a:rPr lang="en-US" b="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b="0" i="1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𝐄</m:t>
                            </m:r>
                          </m:e>
                        </m:d>
                      </m:e>
                      <m:sub>
                        <m:r>
                          <a:rPr lang="en-US" b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,∞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b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p</m:t>
                        </m:r>
                      </m:sup>
                    </m:sSubSup>
                    <m:nary>
                      <m:naryPr>
                        <m:chr m:val="∏"/>
                        <m:ctrlPr>
                          <a:rPr lang="en-US" b="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</m:rPr>
                          <a:rPr lang="en-US" b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j</m:t>
                        </m:r>
                        <m:r>
                          <a:rPr lang="en-US" b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b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b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i</m:t>
                        </m:r>
                      </m:sup>
                      <m:e>
                        <m:rad>
                          <m:radPr>
                            <m:degHide m:val="on"/>
                            <m:ctrlPr>
                              <a:rPr lang="en-US" b="0" i="1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bSup>
                              <m:sSubSupPr>
                                <m:ctrlPr>
                                  <a:rPr lang="en-US" b="0" i="1">
                                    <a:solidFill>
                                      <a:schemeClr val="tx1">
                                        <a:lumMod val="50000"/>
                                      </a:schemeClr>
                                    </a:solidFill>
                                    <a:latin typeface="Cambria Math"/>
                                  </a:rPr>
                                </m:ctrlPr>
                              </m:sSubSup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b="0" i="1">
                                        <a:solidFill>
                                          <a:schemeClr val="tx1">
                                            <a:lumMod val="50000"/>
                                          </a:schemeClr>
                                        </a:solidFill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chemeClr val="tx1">
                                                <a:lumMod val="50000"/>
                                              </a:schemeClr>
                                            </a:solidFill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>
                                            <a:solidFill>
                                              <a:schemeClr val="tx1">
                                                <a:lumMod val="5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𝚪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en-US" b="0">
                                            <a:solidFill>
                                              <a:schemeClr val="tx1">
                                                <a:lumMod val="5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j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b>
                                <m:r>
                                  <a:rPr lang="en-US" b="0">
                                    <a:solidFill>
                                      <a:schemeClr val="tx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b="0">
                                    <a:solidFill>
                                      <a:schemeClr val="tx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,∞</m:t>
                                </m:r>
                              </m:sub>
                              <m:sup>
                                <m:r>
                                  <m:rPr>
                                    <m:sty m:val="p"/>
                                  </m:rPr>
                                  <a:rPr lang="en-US" b="0">
                                    <a:solidFill>
                                      <a:schemeClr val="tx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p</m:t>
                                </m:r>
                              </m:sup>
                            </m:sSubSup>
                          </m:e>
                        </m:rad>
                      </m:e>
                    </m:nary>
                  </m:oMath>
                </a14:m>
                <a:endParaRPr lang="en-US" b="0" dirty="0">
                  <a:solidFill>
                    <a:schemeClr val="tx1">
                      <a:lumMod val="50000"/>
                    </a:schemeClr>
                  </a:solidFill>
                </a:endParaRPr>
              </a:p>
              <a:p>
                <a:pPr marL="457200" indent="-457200" algn="l" fontAlgn="auto">
                  <a:spcBef>
                    <a:spcPts val="300"/>
                  </a:spcBef>
                  <a:spcAft>
                    <a:spcPts val="300"/>
                  </a:spcAft>
                  <a:buFontTx/>
                  <a:buAutoNum type="arabicPeriod"/>
                </a:pPr>
                <a:r>
                  <a:rPr lang="en-US" b="0" dirty="0">
                    <a:solidFill>
                      <a:schemeClr val="tx1">
                        <a:lumMod val="50000"/>
                      </a:schemeClr>
                    </a:solidFill>
                  </a:rPr>
                  <a:t>Every entry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𝚪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</m:oMath>
                </a14:m>
                <a:r>
                  <a:rPr lang="en-US" b="0" dirty="0">
                    <a:solidFill>
                      <a:schemeClr val="tx1">
                        <a:lumMod val="50000"/>
                      </a:schemeClr>
                    </a:solidFill>
                  </a:rPr>
                  <a:t> greater than </a:t>
                </a:r>
                <a:br>
                  <a:rPr lang="en-US" b="0" dirty="0">
                    <a:solidFill>
                      <a:schemeClr val="tx1">
                        <a:lumMod val="50000"/>
                      </a:schemeClr>
                    </a:solidFill>
                  </a:rPr>
                </a:b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b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ε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b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i</m:t>
                        </m:r>
                      </m:sup>
                    </m:sSubSup>
                    <m:r>
                      <a:rPr lang="en-US" b="0" i="1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rad>
                      <m:radPr>
                        <m:degHide m:val="on"/>
                        <m:ctrlPr>
                          <a:rPr lang="en-US" b="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Sup>
                          <m:sSubSupPr>
                            <m:ctrlPr>
                              <a:rPr lang="en-US" b="0" i="1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/>
                              </a:rPr>
                            </m:ctrlPr>
                          </m:sSub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b="0" i="1">
                                    <a:solidFill>
                                      <a:schemeClr val="tx1">
                                        <a:lumMod val="50000"/>
                                      </a:schemeClr>
                                    </a:solidFill>
                                    <a:latin typeface="Cambria Math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tx1">
                                            <a:lumMod val="50000"/>
                                          </a:schemeClr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>
                                        <a:solidFill>
                                          <a:schemeClr val="tx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𝚪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b="0" smtClean="0">
                                        <a:solidFill>
                                          <a:schemeClr val="tx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i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a:rPr lang="en-US" b="0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b="0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,∞</m:t>
                            </m:r>
                          </m:sub>
                          <m:sup>
                            <m:r>
                              <m:rPr>
                                <m:sty m:val="p"/>
                              </m:rPr>
                              <a:rPr lang="en-US" b="0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p</m:t>
                            </m:r>
                          </m:sup>
                        </m:sSubSup>
                      </m:e>
                    </m:rad>
                  </m:oMath>
                </a14:m>
                <a:r>
                  <a:rPr lang="en-US" b="0" dirty="0">
                    <a:solidFill>
                      <a:schemeClr val="tx1">
                        <a:lumMod val="50000"/>
                      </a:schemeClr>
                    </a:solidFill>
                  </a:rPr>
                  <a:t>will be found</a:t>
                </a:r>
              </a:p>
            </p:txBody>
          </p:sp>
        </mc:Choice>
        <mc:Fallback xmlns="">
          <p:sp>
            <p:nvSpPr>
              <p:cNvPr id="11" name="Rounded 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4070" y="1493823"/>
                <a:ext cx="7814532" cy="3856776"/>
              </a:xfrm>
              <a:prstGeom prst="roundRect">
                <a:avLst>
                  <a:gd name="adj" fmla="val 6674"/>
                </a:avLst>
              </a:prstGeom>
              <a:blipFill rotWithShape="1">
                <a:blip r:embed="rId2"/>
                <a:stretch>
                  <a:fillRect l="-234" t="-2686" b="-4107"/>
                </a:stretch>
              </a:blipFill>
              <a:ln>
                <a:noFill/>
                <a:miter lim="8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Freeform 28"/>
          <p:cNvSpPr>
            <a:spLocks/>
          </p:cNvSpPr>
          <p:nvPr/>
        </p:nvSpPr>
        <p:spPr bwMode="auto">
          <a:xfrm flipH="1">
            <a:off x="90530" y="2951651"/>
            <a:ext cx="922062" cy="768548"/>
          </a:xfrm>
          <a:custGeom>
            <a:avLst/>
            <a:gdLst>
              <a:gd name="T0" fmla="*/ 2147483647 w 567"/>
              <a:gd name="T1" fmla="*/ 2147483647 h 446"/>
              <a:gd name="T2" fmla="*/ 2147483647 w 567"/>
              <a:gd name="T3" fmla="*/ 2147483647 h 446"/>
              <a:gd name="T4" fmla="*/ 2147483647 w 567"/>
              <a:gd name="T5" fmla="*/ 0 h 446"/>
              <a:gd name="T6" fmla="*/ 2147483647 w 567"/>
              <a:gd name="T7" fmla="*/ 2147483647 h 446"/>
              <a:gd name="T8" fmla="*/ 2147483647 w 567"/>
              <a:gd name="T9" fmla="*/ 2147483647 h 446"/>
              <a:gd name="T10" fmla="*/ 2147483647 w 567"/>
              <a:gd name="T11" fmla="*/ 2147483647 h 446"/>
              <a:gd name="T12" fmla="*/ 2147483647 w 567"/>
              <a:gd name="T13" fmla="*/ 2147483647 h 446"/>
              <a:gd name="T14" fmla="*/ 2147483647 w 567"/>
              <a:gd name="T15" fmla="*/ 2147483647 h 446"/>
              <a:gd name="T16" fmla="*/ 2147483647 w 567"/>
              <a:gd name="T17" fmla="*/ 2147483647 h 44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567"/>
              <a:gd name="T28" fmla="*/ 0 h 446"/>
              <a:gd name="T29" fmla="*/ 567 w 567"/>
              <a:gd name="T30" fmla="*/ 446 h 44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567" h="446">
                <a:moveTo>
                  <a:pt x="532" y="30"/>
                </a:moveTo>
                <a:cubicBezTo>
                  <a:pt x="497" y="25"/>
                  <a:pt x="300" y="175"/>
                  <a:pt x="261" y="170"/>
                </a:cubicBezTo>
                <a:cubicBezTo>
                  <a:pt x="222" y="165"/>
                  <a:pt x="338" y="0"/>
                  <a:pt x="296" y="0"/>
                </a:cubicBezTo>
                <a:cubicBezTo>
                  <a:pt x="254" y="0"/>
                  <a:pt x="0" y="98"/>
                  <a:pt x="11" y="170"/>
                </a:cubicBezTo>
                <a:cubicBezTo>
                  <a:pt x="22" y="242"/>
                  <a:pt x="318" y="416"/>
                  <a:pt x="361" y="431"/>
                </a:cubicBezTo>
                <a:cubicBezTo>
                  <a:pt x="404" y="446"/>
                  <a:pt x="244" y="276"/>
                  <a:pt x="271" y="260"/>
                </a:cubicBezTo>
                <a:cubicBezTo>
                  <a:pt x="298" y="244"/>
                  <a:pt x="494" y="346"/>
                  <a:pt x="527" y="336"/>
                </a:cubicBezTo>
                <a:cubicBezTo>
                  <a:pt x="560" y="326"/>
                  <a:pt x="467" y="253"/>
                  <a:pt x="471" y="200"/>
                </a:cubicBezTo>
                <a:cubicBezTo>
                  <a:pt x="475" y="147"/>
                  <a:pt x="567" y="35"/>
                  <a:pt x="532" y="30"/>
                </a:cubicBezTo>
                <a:close/>
              </a:path>
            </a:pathLst>
          </a:custGeom>
          <a:solidFill>
            <a:srgbClr val="FFC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b="0" kern="0">
              <a:solidFill>
                <a:srgbClr val="000000"/>
              </a:solidFill>
            </a:endParaRPr>
          </a:p>
        </p:txBody>
      </p:sp>
      <p:sp>
        <p:nvSpPr>
          <p:cNvPr id="1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7113588" y="6238875"/>
            <a:ext cx="1905000" cy="457200"/>
          </a:xfrm>
          <a:noFill/>
        </p:spPr>
        <p:txBody>
          <a:bodyPr anchor="t" anchorCtr="0"/>
          <a:lstStyle/>
          <a:p>
            <a:pPr algn="r"/>
            <a:r>
              <a:rPr lang="en-US" b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62</a:t>
            </a:r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Text Box 25"/>
          <p:cNvSpPr txBox="1">
            <a:spLocks noChangeArrowheads="1"/>
          </p:cNvSpPr>
          <p:nvPr/>
        </p:nvSpPr>
        <p:spPr bwMode="auto">
          <a:xfrm>
            <a:off x="1240828" y="5618056"/>
            <a:ext cx="2735749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spcBef>
                <a:spcPct val="10000"/>
              </a:spcBef>
            </a:pPr>
            <a:r>
              <a:rPr lang="en-US" sz="1600" b="0" dirty="0">
                <a:solidFill>
                  <a:srgbClr val="00CCFF"/>
                </a:solidFill>
                <a:latin typeface="Calibri" panose="020F0502020204030204" pitchFamily="34" charset="0"/>
                <a:cs typeface="Tahoma" pitchFamily="34" charset="0"/>
              </a:rPr>
              <a:t>Papyan, Romano &amp; Elad (‘17)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173935" y="4633146"/>
            <a:ext cx="2927533" cy="13234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1">
            <a:spAutoFit/>
          </a:bodyPr>
          <a:lstStyle/>
          <a:p>
            <a:pPr algn="l"/>
            <a:r>
              <a:rPr lang="en-US" sz="2000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Problems: </a:t>
            </a:r>
          </a:p>
          <a:p>
            <a:pPr marL="457200" indent="-457200" algn="l">
              <a:buAutoNum type="arabicPeriod"/>
            </a:pPr>
            <a:r>
              <a:rPr lang="en-US" sz="2000" b="0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Contrast</a:t>
            </a:r>
          </a:p>
          <a:p>
            <a:pPr marL="457200" indent="-457200" algn="l">
              <a:buAutoNum type="arabicPeriod"/>
            </a:pPr>
            <a:r>
              <a:rPr lang="en-US" sz="2000" b="0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Error growth</a:t>
            </a:r>
          </a:p>
          <a:p>
            <a:pPr marL="457200" indent="-457200" algn="l">
              <a:buAutoNum type="arabicPeriod"/>
            </a:pPr>
            <a:r>
              <a:rPr lang="en-US" sz="2000" b="0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Error even if no noise</a:t>
            </a:r>
            <a:endParaRPr lang="he-IL" sz="2000" b="0" dirty="0">
              <a:solidFill>
                <a:srgbClr val="FFC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6687879" y="5155293"/>
            <a:ext cx="990832" cy="2092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6687879" y="5766613"/>
            <a:ext cx="2261249" cy="7494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5904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1" grpId="0"/>
      <p:bldP spid="12" grpId="0" animBg="1"/>
      <p:bldP spid="8" grpId="0"/>
      <p:bldP spid="9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/>
              <p:cNvSpPr txBox="1"/>
              <p:nvPr/>
            </p:nvSpPr>
            <p:spPr>
              <a:xfrm>
                <a:off x="379951" y="3311746"/>
                <a:ext cx="8226415" cy="154568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1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b="0" dirty="0">
                    <a:solidFill>
                      <a:prstClr val="white"/>
                    </a:solidFill>
                    <a:latin typeface="Calibri" panose="020F0502020204030204"/>
                  </a:rPr>
                  <a:t>Layered Iterative Soft-Thresholding Algorithm (ISTA):</a:t>
                </a:r>
              </a:p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endParaRPr lang="he-IL" sz="2800" b="0" dirty="0">
                  <a:solidFill>
                    <a:prstClr val="white"/>
                  </a:solidFill>
                  <a:latin typeface="Calibri" panose="020F0502020204030204"/>
                </a:endParaRPr>
              </a:p>
              <a:p>
                <a:pPr algn="l" fontAlgn="auto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solidFill>
                                <a:prstClr val="white"/>
                              </a:solidFill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mtClean="0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</a:rPr>
                            <m:t>𝚪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>
                              <a:solidFill>
                                <a:prstClr val="white"/>
                              </a:solidFill>
                              <a:latin typeface="Cambria Math"/>
                            </a:rPr>
                            <m:t>j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b="0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bSup>
                      <m:r>
                        <a:rPr lang="en-US" b="0">
                          <a:solidFill>
                            <a:prstClr val="white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>
                              <a:solidFill>
                                <a:prstClr val="white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𝒮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>
                                  <a:solidFill>
                                    <a:prstClr val="white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b="0" i="1" smtClean="0">
                                  <a:solidFill>
                                    <a:prstClr val="white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ξ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>
                                  <a:solidFill>
                                    <a:prstClr val="white"/>
                                  </a:solidFill>
                                  <a:latin typeface="Cambria Math"/>
                                </a:rPr>
                                <m:t>j</m:t>
                              </m:r>
                            </m:sub>
                          </m:sSub>
                          <m:r>
                            <a:rPr lang="en-US" b="0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/</m:t>
                          </m:r>
                          <m:sSub>
                            <m:sSubPr>
                              <m:ctrlPr>
                                <a:rPr lang="en-US" b="0" i="1">
                                  <a:solidFill>
                                    <a:prstClr val="white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>
                                  <a:solidFill>
                                    <a:prstClr val="white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c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>
                                  <a:solidFill>
                                    <a:prstClr val="white"/>
                                  </a:solidFill>
                                  <a:latin typeface="Cambria Math"/>
                                </a:rPr>
                                <m:t>j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n-US" b="0" i="1">
                              <a:solidFill>
                                <a:prstClr val="white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b="0" i="1">
                                  <a:solidFill>
                                    <a:prstClr val="white"/>
                                  </a:solidFill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mtClean="0">
                                  <a:solidFill>
                                    <a:prstClr val="white"/>
                                  </a:solidFill>
                                  <a:latin typeface="Cambria Math" panose="02040503050406030204" pitchFamily="18" charset="0"/>
                                </a:rPr>
                                <m:t>𝚪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>
                                  <a:solidFill>
                                    <a:prstClr val="white"/>
                                  </a:solidFill>
                                  <a:latin typeface="Cambria Math"/>
                                </a:rPr>
                                <m:t>j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en-US" b="0">
                                  <a:solidFill>
                                    <a:prstClr val="white"/>
                                  </a:solidFill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  <m:r>
                                <a:rPr lang="en-US" b="0">
                                  <a:solidFill>
                                    <a:prstClr val="white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>
                                  <a:solidFill>
                                    <a:prstClr val="white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  <m:r>
                            <a:rPr lang="en-US" b="0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b="0" i="1">
                                  <a:solidFill>
                                    <a:prstClr val="white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>
                                  <a:solidFill>
                                    <a:prstClr val="white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𝐃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smtClean="0">
                                  <a:solidFill>
                                    <a:prstClr val="white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  <m:t>j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en-US" b="0">
                                  <a:solidFill>
                                    <a:prstClr val="white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T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b="0" i="1">
                                  <a:solidFill>
                                    <a:prstClr val="white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prstClr val="white"/>
                                      </a:solidFill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b="0" i="1">
                                          <a:solidFill>
                                            <a:prstClr val="white"/>
                                          </a:solidFill>
                                          <a:latin typeface="Cambria Math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>
                                          <a:solidFill>
                                            <a:prstClr val="white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𝚪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b="0" smtClean="0">
                                      <a:solidFill>
                                        <a:prstClr val="white"/>
                                      </a:solidFill>
                                      <a:latin typeface="Cambria Math"/>
                                    </a:rPr>
                                    <m:t>j</m:t>
                                  </m:r>
                                  <m:r>
                                    <a:rPr lang="en-US" b="0" i="1" smtClean="0">
                                      <a:solidFill>
                                        <a:prstClr val="white"/>
                                      </a:solidFill>
                                      <a:latin typeface="Cambria Math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solidFill>
                                        <a:prstClr val="white"/>
                                      </a:solidFill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>
                                  <a:solidFill>
                                    <a:prstClr val="white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prstClr val="white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>
                                      <a:solidFill>
                                        <a:prstClr val="white"/>
                                      </a:solidFill>
                                      <a:latin typeface="Cambria Math" panose="02040503050406030204" pitchFamily="18" charset="0"/>
                                    </a:rPr>
                                    <m:t>𝐃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b="0">
                                      <a:solidFill>
                                        <a:prstClr val="white"/>
                                      </a:solidFill>
                                      <a:latin typeface="Cambria Math"/>
                                    </a:rPr>
                                    <m:t>j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b="0" i="1">
                                      <a:solidFill>
                                        <a:prstClr val="white"/>
                                      </a:solidFill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smtClean="0">
                                      <a:solidFill>
                                        <a:prstClr val="white"/>
                                      </a:solidFill>
                                      <a:latin typeface="Cambria Math" panose="02040503050406030204" pitchFamily="18" charset="0"/>
                                    </a:rPr>
                                    <m:t>𝚪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b="0">
                                      <a:solidFill>
                                        <a:prstClr val="white"/>
                                      </a:solidFill>
                                      <a:latin typeface="Cambria Math"/>
                                    </a:rPr>
                                    <m:t>j</m:t>
                                  </m:r>
                                </m:sub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b="0">
                                      <a:solidFill>
                                        <a:prstClr val="white"/>
                                      </a:solidFill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  <m:r>
                                    <a:rPr lang="en-US" b="0">
                                      <a:solidFill>
                                        <a:prstClr val="white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>
                                      <a:solidFill>
                                        <a:prstClr val="white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bSup>
                            </m:e>
                          </m:d>
                        </m:e>
                      </m:d>
                    </m:oMath>
                  </m:oMathPara>
                </a14:m>
                <a:endParaRPr lang="en-US" b="0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951" y="3311746"/>
                <a:ext cx="8226415" cy="1545680"/>
              </a:xfrm>
              <a:prstGeom prst="rect">
                <a:avLst/>
              </a:prstGeom>
              <a:blipFill>
                <a:blip r:embed="rId2"/>
                <a:stretch>
                  <a:fillRect t="-315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Layered Iterative Thresholding</a:t>
            </a:r>
            <a:endParaRPr lang="he-IL" dirty="0"/>
          </a:p>
        </p:txBody>
      </p:sp>
      <p:sp>
        <p:nvSpPr>
          <p:cNvPr id="10" name="Circular Arrow 1"/>
          <p:cNvSpPr/>
          <p:nvPr/>
        </p:nvSpPr>
        <p:spPr bwMode="auto">
          <a:xfrm rot="20462454">
            <a:off x="887275" y="3875090"/>
            <a:ext cx="1128597" cy="1176950"/>
          </a:xfrm>
          <a:prstGeom prst="circularArrow">
            <a:avLst>
              <a:gd name="adj1" fmla="val 7113"/>
              <a:gd name="adj2" fmla="val 1118979"/>
              <a:gd name="adj3" fmla="val 19832167"/>
              <a:gd name="adj4" fmla="val 3314310"/>
              <a:gd name="adj5" fmla="val 12695"/>
            </a:avLst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b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379952" y="1504590"/>
                <a:ext cx="7152531" cy="759375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b="0" dirty="0">
                    <a:solidFill>
                      <a:prstClr val="white"/>
                    </a:solidFill>
                    <a:latin typeface="Calibri" panose="020F0502020204030204"/>
                  </a:rPr>
                  <a:t>Layered BP:  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>
                            <a:solidFill>
                              <a:prstClr val="white"/>
                            </a:solidFill>
                            <a:latin typeface="Cambria Math"/>
                          </a:rPr>
                        </m:ctrlPr>
                      </m:sSubSupPr>
                      <m:e>
                        <m:r>
                          <a:rPr lang="en-US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𝚪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smtClean="0">
                            <a:solidFill>
                              <a:prstClr val="white"/>
                            </a:solidFill>
                            <a:latin typeface="Cambria Math"/>
                          </a:rPr>
                          <m:t>j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b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LBP</m:t>
                        </m:r>
                      </m:sup>
                    </m:sSubSup>
                    <m:r>
                      <a:rPr lang="en-US" b="0">
                        <a:solidFill>
                          <a:prstClr val="white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>
                            <a:solidFill>
                              <a:prstClr val="white"/>
                            </a:solidFill>
                            <a:latin typeface="Cambria Math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b="0" i="1">
                                <a:solidFill>
                                  <a:prstClr val="white"/>
                                </a:solidFill>
                                <a:latin typeface="Cambria Math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>
                                <a:solidFill>
                                  <a:prstClr val="white"/>
                                </a:solidFill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sSub>
                              <m:sSubPr>
                                <m:ctrlPr>
                                  <a:rPr lang="en-US" b="0" i="1">
                                    <a:solidFill>
                                      <a:prstClr val="white"/>
                                    </a:solidFill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>
                                    <a:solidFill>
                                      <a:prstClr val="white"/>
                                    </a:solidFill>
                                    <a:latin typeface="Cambria Math" panose="02040503050406030204" pitchFamily="18" charset="0"/>
                                  </a:rPr>
                                  <m:t>𝚪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b="0" smtClean="0">
                                    <a:solidFill>
                                      <a:prstClr val="white"/>
                                    </a:solidFill>
                                    <a:latin typeface="Cambria Math"/>
                                  </a:rPr>
                                  <m:t>j</m:t>
                                </m:r>
                              </m:sub>
                            </m:sSub>
                          </m:lim>
                        </m:limLow>
                      </m:fName>
                      <m:e>
                        <m:r>
                          <a:rPr lang="en-US" b="0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f>
                          <m:fPr>
                            <m:ctrlPr>
                              <a:rPr lang="en-US" b="0" i="1">
                                <a:solidFill>
                                  <a:prstClr val="white"/>
                                </a:solidFill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b="0">
                                <a:solidFill>
                                  <a:prstClr val="white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>
                                <a:solidFill>
                                  <a:prstClr val="white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sSubSup>
                          <m:sSubSupPr>
                            <m:ctrlPr>
                              <a:rPr lang="en-US" b="0" i="1">
                                <a:solidFill>
                                  <a:prstClr val="white"/>
                                </a:solidFill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b="0" i="1">
                                <a:solidFill>
                                  <a:prstClr val="white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b="0" i="1">
                                    <a:solidFill>
                                      <a:prstClr val="white"/>
                                    </a:solidFill>
                                    <a:latin typeface="Cambria Math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US" b="0" i="1">
                                        <a:solidFill>
                                          <a:prstClr val="white"/>
                                        </a:solidFill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>
                                        <a:solidFill>
                                          <a:prstClr val="whit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𝚪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b="0" smtClean="0">
                                        <a:solidFill>
                                          <a:prstClr val="white"/>
                                        </a:solidFill>
                                        <a:latin typeface="Cambria Math"/>
                                      </a:rPr>
                                      <m:t>j</m:t>
                                    </m:r>
                                    <m:r>
                                      <a:rPr lang="en-US" b="0" smtClean="0">
                                        <a:solidFill>
                                          <a:prstClr val="white"/>
                                        </a:solidFill>
                                        <a:latin typeface="Cambria Math"/>
                                      </a:rPr>
                                      <m:t>−</m:t>
                                    </m:r>
                                    <m:r>
                                      <a:rPr lang="en-US" b="0" smtClean="0">
                                        <a:solidFill>
                                          <a:prstClr val="white"/>
                                        </a:solidFill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US" b="0">
                                        <a:solidFill>
                                          <a:prstClr val="whit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LBP</m:t>
                                    </m:r>
                                  </m:sup>
                                </m:sSubSup>
                                <m:r>
                                  <a:rPr lang="en-US" b="0">
                                    <a:solidFill>
                                      <a:prstClr val="white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b="0" i="1">
                                        <a:solidFill>
                                          <a:prstClr val="white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>
                                        <a:solidFill>
                                          <a:prstClr val="whit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𝐃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b="0" smtClean="0">
                                        <a:solidFill>
                                          <a:prstClr val="white"/>
                                        </a:solidFill>
                                        <a:latin typeface="Cambria Math"/>
                                      </a:rPr>
                                      <m:t>j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b="0" i="1">
                                        <a:solidFill>
                                          <a:prstClr val="white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>
                                        <a:solidFill>
                                          <a:prstClr val="whit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𝚪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b="0" smtClean="0">
                                        <a:solidFill>
                                          <a:prstClr val="white"/>
                                        </a:solidFill>
                                        <a:latin typeface="Cambria Math"/>
                                      </a:rPr>
                                      <m:t>j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a:rPr lang="en-US" b="0">
                                <a:solidFill>
                                  <a:prstClr val="white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b="0">
                                <a:solidFill>
                                  <a:prstClr val="white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b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>
                                <a:solidFill>
                                  <a:prstClr val="white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b="0" i="1" smtClean="0">
                                <a:solidFill>
                                  <a:prstClr val="white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ξ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smtClean="0">
                                <a:solidFill>
                                  <a:prstClr val="white"/>
                                </a:solidFill>
                                <a:latin typeface="Cambria Math"/>
                                <a:ea typeface="Cambria Math" panose="02040503050406030204" pitchFamily="18" charset="0"/>
                              </a:rPr>
                              <m:t>j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>
                                <a:solidFill>
                                  <a:prstClr val="white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b="0" i="1">
                                    <a:solidFill>
                                      <a:prstClr val="white"/>
                                    </a:solidFill>
                                    <a:latin typeface="Cambria Math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>
                                        <a:solidFill>
                                          <a:prstClr val="white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>
                                        <a:solidFill>
                                          <a:prstClr val="whit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𝚪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b="0" smtClean="0">
                                        <a:solidFill>
                                          <a:prstClr val="white"/>
                                        </a:solidFill>
                                        <a:latin typeface="Cambria Math"/>
                                      </a:rPr>
                                      <m:t>j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a:rPr lang="en-US" b="0">
                                <a:solidFill>
                                  <a:prstClr val="white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func>
                  </m:oMath>
                </a14:m>
                <a:endParaRPr lang="en-US" b="0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952" y="1504590"/>
                <a:ext cx="7152531" cy="759375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/>
          <p:cNvSpPr txBox="1"/>
          <p:nvPr/>
        </p:nvSpPr>
        <p:spPr>
          <a:xfrm>
            <a:off x="3611898" y="5319915"/>
            <a:ext cx="4258948" cy="1077218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28575">
            <a:solidFill>
              <a:schemeClr val="tx1"/>
            </a:solidFill>
          </a:ln>
        </p:spPr>
        <p:txBody>
          <a:bodyPr wrap="square" rtlCol="1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b="0" dirty="0">
                <a:solidFill>
                  <a:prstClr val="white"/>
                </a:solidFill>
                <a:latin typeface="Calibri" panose="020F0502020204030204"/>
              </a:rPr>
              <a:t>Can be seen as a very deep recurrent neural network</a:t>
            </a:r>
            <a:br>
              <a:rPr lang="en-US" b="0" dirty="0">
                <a:solidFill>
                  <a:prstClr val="white"/>
                </a:solidFill>
                <a:latin typeface="Calibri" panose="020F0502020204030204"/>
              </a:rPr>
            </a:br>
            <a:r>
              <a:rPr lang="en-US" sz="1600" b="0" dirty="0">
                <a:solidFill>
                  <a:srgbClr val="00CCFF"/>
                </a:solidFill>
                <a:latin typeface="Calibri" panose="020F0502020204030204"/>
              </a:rPr>
              <a:t>[</a:t>
            </a:r>
            <a:r>
              <a:rPr lang="en-US" sz="1600" b="0" dirty="0" err="1">
                <a:solidFill>
                  <a:srgbClr val="00CCFF"/>
                </a:solidFill>
                <a:latin typeface="Calibri" panose="020F0502020204030204"/>
              </a:rPr>
              <a:t>Gregor</a:t>
            </a:r>
            <a:r>
              <a:rPr lang="en-US" sz="1600" b="0" dirty="0">
                <a:solidFill>
                  <a:srgbClr val="00CCFF"/>
                </a:solidFill>
                <a:latin typeface="Calibri" panose="020F0502020204030204"/>
              </a:rPr>
              <a:t> &amp; </a:t>
            </a:r>
            <a:r>
              <a:rPr lang="en-US" sz="1600" b="0" dirty="0" err="1">
                <a:solidFill>
                  <a:srgbClr val="00CCFF"/>
                </a:solidFill>
                <a:latin typeface="Calibri" panose="020F0502020204030204"/>
              </a:rPr>
              <a:t>LeCun</a:t>
            </a:r>
            <a:r>
              <a:rPr lang="en-US" sz="1600" b="0" dirty="0">
                <a:solidFill>
                  <a:srgbClr val="00CCFF"/>
                </a:solidFill>
                <a:latin typeface="Calibri" panose="020F0502020204030204"/>
              </a:rPr>
              <a:t> ‘10]</a:t>
            </a:r>
            <a:endParaRPr lang="he-IL" sz="1600" b="0" dirty="0">
              <a:solidFill>
                <a:srgbClr val="00CCFF"/>
              </a:solidFill>
              <a:latin typeface="Calibri" panose="020F0502020204030204"/>
            </a:endParaRPr>
          </a:p>
        </p:txBody>
      </p:sp>
      <p:sp>
        <p:nvSpPr>
          <p:cNvPr id="2" name="Circular Arrow 1"/>
          <p:cNvSpPr/>
          <p:nvPr/>
        </p:nvSpPr>
        <p:spPr>
          <a:xfrm rot="8985827">
            <a:off x="6994346" y="1156685"/>
            <a:ext cx="1457823" cy="1545601"/>
          </a:xfrm>
          <a:prstGeom prst="circularArrow">
            <a:avLst>
              <a:gd name="adj1" fmla="val 14806"/>
              <a:gd name="adj2" fmla="val 1438613"/>
              <a:gd name="adj3" fmla="val 19981909"/>
              <a:gd name="adj4" fmla="val 4458196"/>
              <a:gd name="adj5" fmla="val 14664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rtl="1" fontAlgn="auto">
              <a:spcBef>
                <a:spcPts val="0"/>
              </a:spcBef>
              <a:spcAft>
                <a:spcPts val="0"/>
              </a:spcAft>
            </a:pPr>
            <a:endParaRPr lang="he-IL" sz="1800" b="0">
              <a:solidFill>
                <a:prstClr val="white"/>
              </a:solidFill>
            </a:endParaRPr>
          </a:p>
        </p:txBody>
      </p:sp>
      <p:sp>
        <p:nvSpPr>
          <p:cNvPr id="28" name="Freeform 28"/>
          <p:cNvSpPr>
            <a:spLocks/>
          </p:cNvSpPr>
          <p:nvPr/>
        </p:nvSpPr>
        <p:spPr bwMode="auto">
          <a:xfrm rot="5400000" flipH="1">
            <a:off x="3638307" y="1825118"/>
            <a:ext cx="922062" cy="1799756"/>
          </a:xfrm>
          <a:custGeom>
            <a:avLst/>
            <a:gdLst>
              <a:gd name="T0" fmla="*/ 2147483647 w 567"/>
              <a:gd name="T1" fmla="*/ 2147483647 h 446"/>
              <a:gd name="T2" fmla="*/ 2147483647 w 567"/>
              <a:gd name="T3" fmla="*/ 2147483647 h 446"/>
              <a:gd name="T4" fmla="*/ 2147483647 w 567"/>
              <a:gd name="T5" fmla="*/ 0 h 446"/>
              <a:gd name="T6" fmla="*/ 2147483647 w 567"/>
              <a:gd name="T7" fmla="*/ 2147483647 h 446"/>
              <a:gd name="T8" fmla="*/ 2147483647 w 567"/>
              <a:gd name="T9" fmla="*/ 2147483647 h 446"/>
              <a:gd name="T10" fmla="*/ 2147483647 w 567"/>
              <a:gd name="T11" fmla="*/ 2147483647 h 446"/>
              <a:gd name="T12" fmla="*/ 2147483647 w 567"/>
              <a:gd name="T13" fmla="*/ 2147483647 h 446"/>
              <a:gd name="T14" fmla="*/ 2147483647 w 567"/>
              <a:gd name="T15" fmla="*/ 2147483647 h 446"/>
              <a:gd name="T16" fmla="*/ 2147483647 w 567"/>
              <a:gd name="T17" fmla="*/ 2147483647 h 44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567"/>
              <a:gd name="T28" fmla="*/ 0 h 446"/>
              <a:gd name="T29" fmla="*/ 567 w 567"/>
              <a:gd name="T30" fmla="*/ 446 h 44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567" h="446">
                <a:moveTo>
                  <a:pt x="532" y="30"/>
                </a:moveTo>
                <a:cubicBezTo>
                  <a:pt x="497" y="25"/>
                  <a:pt x="300" y="175"/>
                  <a:pt x="261" y="170"/>
                </a:cubicBezTo>
                <a:cubicBezTo>
                  <a:pt x="222" y="165"/>
                  <a:pt x="338" y="0"/>
                  <a:pt x="296" y="0"/>
                </a:cubicBezTo>
                <a:cubicBezTo>
                  <a:pt x="254" y="0"/>
                  <a:pt x="0" y="98"/>
                  <a:pt x="11" y="170"/>
                </a:cubicBezTo>
                <a:cubicBezTo>
                  <a:pt x="22" y="242"/>
                  <a:pt x="318" y="416"/>
                  <a:pt x="361" y="431"/>
                </a:cubicBezTo>
                <a:cubicBezTo>
                  <a:pt x="404" y="446"/>
                  <a:pt x="244" y="276"/>
                  <a:pt x="271" y="260"/>
                </a:cubicBezTo>
                <a:cubicBezTo>
                  <a:pt x="298" y="244"/>
                  <a:pt x="494" y="346"/>
                  <a:pt x="527" y="336"/>
                </a:cubicBezTo>
                <a:cubicBezTo>
                  <a:pt x="560" y="326"/>
                  <a:pt x="467" y="253"/>
                  <a:pt x="471" y="200"/>
                </a:cubicBezTo>
                <a:cubicBezTo>
                  <a:pt x="475" y="147"/>
                  <a:pt x="567" y="35"/>
                  <a:pt x="532" y="30"/>
                </a:cubicBezTo>
                <a:close/>
              </a:path>
            </a:pathLst>
          </a:custGeom>
          <a:solidFill>
            <a:srgbClr val="FFC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b="0" kern="0">
              <a:solidFill>
                <a:srgbClr val="000000"/>
              </a:solidFill>
            </a:endParaRPr>
          </a:p>
        </p:txBody>
      </p:sp>
      <p:sp>
        <p:nvSpPr>
          <p:cNvPr id="30" name="Circular Arrow 29"/>
          <p:cNvSpPr/>
          <p:nvPr/>
        </p:nvSpPr>
        <p:spPr>
          <a:xfrm rot="8985827">
            <a:off x="6938524" y="3736030"/>
            <a:ext cx="1457823" cy="1545601"/>
          </a:xfrm>
          <a:prstGeom prst="circularArrow">
            <a:avLst>
              <a:gd name="adj1" fmla="val 14806"/>
              <a:gd name="adj2" fmla="val 1438613"/>
              <a:gd name="adj3" fmla="val 19981909"/>
              <a:gd name="adj4" fmla="val 4458196"/>
              <a:gd name="adj5" fmla="val 14664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rtl="1" fontAlgn="auto">
              <a:spcBef>
                <a:spcPts val="0"/>
              </a:spcBef>
              <a:spcAft>
                <a:spcPts val="0"/>
              </a:spcAft>
            </a:pPr>
            <a:endParaRPr lang="he-IL" sz="1800" b="0">
              <a:solidFill>
                <a:prstClr val="white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1153854" y="4233634"/>
                <a:ext cx="32733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r" rtl="1" fontAlgn="auto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800" b="0" smtClean="0">
                          <a:solidFill>
                            <a:prstClr val="white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</m:oMath>
                  </m:oMathPara>
                </a14:m>
                <a:endParaRPr lang="he-IL" sz="1800" b="0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3854" y="4233634"/>
                <a:ext cx="327333" cy="369332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/>
              <p:cNvSpPr/>
              <p:nvPr/>
            </p:nvSpPr>
            <p:spPr>
              <a:xfrm>
                <a:off x="7667435" y="1600885"/>
                <a:ext cx="407484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r" rtl="1" fontAlgn="auto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b="0" smtClean="0">
                          <a:solidFill>
                            <a:srgbClr val="FFC000"/>
                          </a:solidFill>
                          <a:latin typeface="Cambria Math"/>
                        </a:rPr>
                        <m:t>j</m:t>
                      </m:r>
                    </m:oMath>
                  </m:oMathPara>
                </a14:m>
                <a:endParaRPr lang="he-IL" sz="1800" b="0" dirty="0">
                  <a:solidFill>
                    <a:srgbClr val="FFC000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31" name="Rectangle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7435" y="1600885"/>
                <a:ext cx="407484" cy="584775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/>
              <p:cNvSpPr/>
              <p:nvPr/>
            </p:nvSpPr>
            <p:spPr>
              <a:xfrm>
                <a:off x="7623013" y="4180413"/>
                <a:ext cx="407484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r" rtl="1" fontAlgn="auto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b="0" smtClean="0">
                          <a:solidFill>
                            <a:srgbClr val="FFC000"/>
                          </a:solidFill>
                          <a:latin typeface="Cambria Math"/>
                        </a:rPr>
                        <m:t>j</m:t>
                      </m:r>
                    </m:oMath>
                  </m:oMathPara>
                </a14:m>
                <a:endParaRPr lang="he-IL" sz="1800" b="0" dirty="0">
                  <a:solidFill>
                    <a:srgbClr val="FFC000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32" name="Rectangle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3013" y="4180413"/>
                <a:ext cx="407484" cy="584775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/>
          <p:cNvSpPr txBox="1"/>
          <p:nvPr/>
        </p:nvSpPr>
        <p:spPr>
          <a:xfrm>
            <a:off x="506228" y="5153719"/>
            <a:ext cx="2892538" cy="92333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1800" b="0" dirty="0">
                <a:solidFill>
                  <a:prstClr val="white"/>
                </a:solidFill>
                <a:latin typeface="Calibri" panose="020F0502020204030204"/>
              </a:rPr>
              <a:t>Note that our suggestion implies that groups of layers share the same dictionaries</a:t>
            </a:r>
            <a:endParaRPr lang="he-IL" sz="1800" b="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7113588" y="6238875"/>
            <a:ext cx="1905000" cy="457200"/>
          </a:xfrm>
          <a:noFill/>
        </p:spPr>
        <p:txBody>
          <a:bodyPr anchor="t" anchorCtr="0"/>
          <a:lstStyle/>
          <a:p>
            <a:pPr algn="r"/>
            <a:r>
              <a:rPr lang="en-US" b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63</a:t>
            </a:r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2582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build="p"/>
      <p:bldP spid="10" grpId="0" animBg="1"/>
      <p:bldP spid="29" grpId="0"/>
      <p:bldP spid="27" grpId="0" animBg="1"/>
      <p:bldP spid="2" grpId="0" animBg="1"/>
      <p:bldP spid="28" grpId="0" animBg="1"/>
      <p:bldP spid="30" grpId="0" animBg="1"/>
      <p:bldP spid="6" grpId="0"/>
      <p:bldP spid="31" grpId="0"/>
      <p:bldP spid="32" grpId="0"/>
      <p:bldP spid="3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 bwMode="auto">
          <a:xfrm>
            <a:off x="679010" y="1795552"/>
            <a:ext cx="7793526" cy="965703"/>
          </a:xfrm>
          <a:prstGeom prst="round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t" anchorCtr="0" compatLnSpc="1">
            <a:prstTxWarp prst="textNoShape">
              <a:avLst/>
            </a:prstTxWarp>
          </a:bodyPr>
          <a:lstStyle/>
          <a:p>
            <a:endParaRPr lang="he-IL">
              <a:solidFill>
                <a:srgbClr val="000000"/>
              </a:solidFill>
            </a:endParaRPr>
          </a:p>
        </p:txBody>
      </p:sp>
      <p:sp>
        <p:nvSpPr>
          <p:cNvPr id="5" name="Rounded Rectangle 4"/>
          <p:cNvSpPr/>
          <p:nvPr/>
        </p:nvSpPr>
        <p:spPr bwMode="auto">
          <a:xfrm>
            <a:off x="2181886" y="2643561"/>
            <a:ext cx="4716856" cy="878186"/>
          </a:xfrm>
          <a:prstGeom prst="round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t" anchorCtr="0" compatLnSpc="1">
            <a:prstTxWarp prst="textNoShape">
              <a:avLst/>
            </a:prstTxWarp>
          </a:bodyPr>
          <a:lstStyle/>
          <a:p>
            <a:endParaRPr lang="he-IL">
              <a:solidFill>
                <a:srgbClr val="000000"/>
              </a:solidFill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0" y="116542"/>
            <a:ext cx="9144000" cy="58496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7500"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18" charset="0"/>
              </a:defRPr>
            </a:lvl9pPr>
          </a:lstStyle>
          <a:p>
            <a:r>
              <a:rPr lang="en-US" sz="5300" b="0" kern="0" dirty="0">
                <a:solidFill>
                  <a:srgbClr val="FFC000"/>
                </a:solidFill>
                <a:cs typeface="Calibri Light" panose="020F0302020204030204" pitchFamily="34" charset="0"/>
              </a:rPr>
              <a:t>Reflections and </a:t>
            </a:r>
            <a:br>
              <a:rPr lang="en-US" sz="5300" b="0" kern="0" dirty="0">
                <a:solidFill>
                  <a:srgbClr val="FFC000"/>
                </a:solidFill>
                <a:cs typeface="Calibri Light" panose="020F0302020204030204" pitchFamily="34" charset="0"/>
              </a:rPr>
            </a:br>
            <a:r>
              <a:rPr lang="en-US" sz="5300" b="0" kern="0" dirty="0">
                <a:solidFill>
                  <a:srgbClr val="FFC000"/>
                </a:solidFill>
                <a:cs typeface="Calibri Light" panose="020F0302020204030204" pitchFamily="34" charset="0"/>
              </a:rPr>
              <a:t>Recent Results</a:t>
            </a:r>
          </a:p>
          <a:p>
            <a:endParaRPr lang="en-US" sz="5300" b="0" kern="0" dirty="0">
              <a:solidFill>
                <a:srgbClr val="000000">
                  <a:lumMod val="65000"/>
                  <a:lumOff val="35000"/>
                </a:srgbClr>
              </a:solidFill>
              <a:cs typeface="Calibri Light" panose="020F0302020204030204" pitchFamily="34" charset="0"/>
            </a:endParaRPr>
          </a:p>
        </p:txBody>
      </p:sp>
      <p:sp>
        <p:nvSpPr>
          <p:cNvPr id="9" name="Slide Number Placeholder 1"/>
          <p:cNvSpPr txBox="1">
            <a:spLocks/>
          </p:cNvSpPr>
          <p:nvPr/>
        </p:nvSpPr>
        <p:spPr bwMode="auto">
          <a:xfrm>
            <a:off x="7113588" y="6238875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200" b="0" kern="1200">
                <a:solidFill>
                  <a:schemeClr val="bg1"/>
                </a:solidFill>
                <a:latin typeface="Tahoma" pitchFamily="34" charset="0"/>
                <a:ea typeface="+mn-ea"/>
                <a:cs typeface="Tahoma" pitchFamily="34" charset="0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 smtClean="0">
                <a:solidFill>
                  <a:srgbClr val="FFFFFF"/>
                </a:solidFill>
              </a:rPr>
              <a:t>64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2545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are the Labels? </a:t>
            </a:r>
            <a:endParaRPr lang="he-IL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28447" y="1900299"/>
            <a:ext cx="2160000" cy="3259744"/>
          </a:xfrm>
          <a:prstGeom prst="rect">
            <a:avLst/>
          </a:prstGeom>
          <a:solidFill>
            <a:srgbClr val="5F5F5F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887400" prstMaterial="legacyMatte">
            <a:bevelT w="13500" h="13500" prst="angle"/>
            <a:bevelB w="13500" h="13500" prst="angle"/>
            <a:extrusionClr>
              <a:srgbClr val="5F5F5F"/>
            </a:extrusionClr>
          </a:sp3d>
        </p:spPr>
        <p:txBody>
          <a:bodyPr wrap="none" anchor="ctr">
            <a:flatTx/>
          </a:bodyPr>
          <a:lstStyle/>
          <a:p>
            <a:pPr algn="r" rtl="1" fontAlgn="auto">
              <a:spcBef>
                <a:spcPts val="0"/>
              </a:spcBef>
              <a:spcAft>
                <a:spcPts val="0"/>
              </a:spcAft>
            </a:pPr>
            <a:endParaRPr lang="en-US" sz="1800" b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1136489" y="1768537"/>
            <a:ext cx="1004371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 rtl="1" fontAlgn="auto">
              <a:spcBef>
                <a:spcPct val="50000"/>
              </a:spcBef>
              <a:spcAft>
                <a:spcPts val="0"/>
              </a:spcAft>
            </a:pPr>
            <a:r>
              <a:rPr lang="en-US" sz="8000" dirty="0">
                <a:solidFill>
                  <a:srgbClr val="FFC000"/>
                </a:solidFill>
                <a:latin typeface="Monotype Corsiva" pitchFamily="66" charset="0"/>
                <a:cs typeface="FrankRuehl" pitchFamily="2" charset="-79"/>
                <a:sym typeface="Symbol" pitchFamily="18" charset="2"/>
              </a:rPr>
              <a:t>M</a:t>
            </a:r>
          </a:p>
        </p:txBody>
      </p:sp>
      <p:sp>
        <p:nvSpPr>
          <p:cNvPr id="7" name="Line 6"/>
          <p:cNvSpPr>
            <a:spLocks noChangeShapeType="1"/>
          </p:cNvSpPr>
          <p:nvPr/>
        </p:nvSpPr>
        <p:spPr bwMode="auto">
          <a:xfrm>
            <a:off x="1274816" y="1768537"/>
            <a:ext cx="2730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scene3d>
            <a:camera prst="legacyObliqueTopRight"/>
            <a:lightRig rig="legacyFlat3" dir="b"/>
          </a:scene3d>
          <a:sp3d extrusionH="163500" prstMaterial="legacyMatte">
            <a:bevelT w="13500" h="13500" prst="angle"/>
            <a:bevelB w="13500" h="13500" prst="angle"/>
            <a:extrusionClr>
              <a:schemeClr val="tx1"/>
            </a:extrusionClr>
          </a:sp3d>
        </p:spPr>
        <p:txBody>
          <a:bodyPr>
            <a:flatTx/>
          </a:bodyPr>
          <a:lstStyle/>
          <a:p>
            <a:pPr algn="r" rtl="1" fontAlgn="auto">
              <a:spcBef>
                <a:spcPts val="0"/>
              </a:spcBef>
              <a:spcAft>
                <a:spcPts val="0"/>
              </a:spcAft>
            </a:pPr>
            <a:endParaRPr lang="en-US" sz="1800" b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338316" y="1652649"/>
            <a:ext cx="177800" cy="96838"/>
          </a:xfrm>
          <a:prstGeom prst="rect">
            <a:avLst/>
          </a:prstGeom>
          <a:solidFill>
            <a:srgbClr val="FF0000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100000" prstMaterial="legacyMatte">
            <a:bevelT w="13500" h="13500" prst="angle"/>
            <a:bevelB w="13500" h="13500" prst="angle"/>
            <a:extrusionClr>
              <a:srgbClr val="FF0000"/>
            </a:extrusionClr>
          </a:sp3d>
        </p:spPr>
        <p:txBody>
          <a:bodyPr wrap="none" anchor="ctr">
            <a:flatTx/>
          </a:bodyPr>
          <a:lstStyle/>
          <a:p>
            <a:pPr algn="r" rtl="1" fontAlgn="auto">
              <a:spcBef>
                <a:spcPts val="0"/>
              </a:spcBef>
              <a:spcAft>
                <a:spcPts val="0"/>
              </a:spcAft>
            </a:pPr>
            <a:endParaRPr lang="en-US" sz="1800" b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" name="Rectangle 103"/>
          <p:cNvSpPr>
            <a:spLocks noChangeArrowheads="1"/>
          </p:cNvSpPr>
          <p:nvPr/>
        </p:nvSpPr>
        <p:spPr bwMode="auto">
          <a:xfrm>
            <a:off x="1339904" y="1481199"/>
            <a:ext cx="177800" cy="273050"/>
          </a:xfrm>
          <a:prstGeom prst="rect">
            <a:avLst/>
          </a:prstGeom>
          <a:solidFill>
            <a:srgbClr val="FF0000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100000" prstMaterial="legacyMatte">
            <a:bevelT w="13500" h="13500" prst="angle"/>
            <a:bevelB w="13500" h="13500" prst="angle"/>
            <a:extrusionClr>
              <a:srgbClr val="FF0000"/>
            </a:extrusionClr>
          </a:sp3d>
        </p:spPr>
        <p:txBody>
          <a:bodyPr wrap="none" anchor="ctr">
            <a:flatTx/>
          </a:bodyPr>
          <a:lstStyle/>
          <a:p>
            <a:pPr algn="r" rtl="1" fontAlgn="auto">
              <a:spcBef>
                <a:spcPts val="0"/>
              </a:spcBef>
              <a:spcAft>
                <a:spcPts val="0"/>
              </a:spcAft>
            </a:pPr>
            <a:endParaRPr lang="en-US" sz="1800" b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7" name="AutoShape 124"/>
          <p:cNvSpPr>
            <a:spLocks noChangeArrowheads="1"/>
          </p:cNvSpPr>
          <p:nvPr/>
        </p:nvSpPr>
        <p:spPr bwMode="auto">
          <a:xfrm>
            <a:off x="2363645" y="2169188"/>
            <a:ext cx="963733" cy="633413"/>
          </a:xfrm>
          <a:prstGeom prst="rightArrow">
            <a:avLst>
              <a:gd name="adj1" fmla="val 53944"/>
              <a:gd name="adj2" fmla="val 49124"/>
            </a:avLst>
          </a:prstGeom>
          <a:solidFill>
            <a:srgbClr val="DDDDDD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DDDDDD"/>
            </a:extrusionClr>
          </a:sp3d>
        </p:spPr>
        <p:txBody>
          <a:bodyPr wrap="none" anchor="ctr">
            <a:flatTx/>
          </a:bodyPr>
          <a:lstStyle/>
          <a:p>
            <a:pPr algn="r" rtl="1" fontAlgn="auto">
              <a:spcBef>
                <a:spcPts val="0"/>
              </a:spcBef>
              <a:spcAft>
                <a:spcPts val="0"/>
              </a:spcAft>
            </a:pPr>
            <a:endParaRPr lang="en-US" sz="1800" b="0">
              <a:solidFill>
                <a:prstClr val="white"/>
              </a:solidFill>
              <a:latin typeface="Calibri" panose="020F0502020204030204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/>
              <p:cNvSpPr txBox="1"/>
              <p:nvPr/>
            </p:nvSpPr>
            <p:spPr>
              <a:xfrm>
                <a:off x="108525" y="2835496"/>
                <a:ext cx="2190166" cy="2324547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rtl="1" fontAlgn="auto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mtClean="0">
                          <a:solidFill>
                            <a:prstClr val="white"/>
                          </a:solidFill>
                          <a:latin typeface="Cambria Math" panose="02040503050406030204" pitchFamily="18" charset="0"/>
                        </a:rPr>
                        <m:t>𝐗</m:t>
                      </m:r>
                      <m:r>
                        <a:rPr lang="en-US" b="0">
                          <a:solidFill>
                            <a:prstClr val="white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prstClr val="white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</a:rPr>
                            <m:t>𝐃</m:t>
                          </m:r>
                        </m:e>
                        <m:sub>
                          <m:r>
                            <a:rPr lang="en-US" b="0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>
                              <a:solidFill>
                                <a:prstClr val="white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</a:rPr>
                            <m:t>𝚪</m:t>
                          </m:r>
                        </m:e>
                        <m:sub>
                          <m:r>
                            <a:rPr lang="en-US" b="0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b="0" dirty="0">
                  <a:solidFill>
                    <a:prstClr val="white"/>
                  </a:solidFill>
                  <a:latin typeface="Calibri" panose="020F0502020204030204"/>
                </a:endParaRPr>
              </a:p>
              <a:p>
                <a:pPr rtl="1" fontAlgn="auto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prstClr val="white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</a:rPr>
                            <m:t>𝚪</m:t>
                          </m:r>
                        </m:e>
                        <m:sub>
                          <m:r>
                            <a:rPr lang="en-US" b="0" i="1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>
                          <a:solidFill>
                            <a:prstClr val="white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prstClr val="white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</a:rPr>
                            <m:t>𝐃</m:t>
                          </m:r>
                        </m:e>
                        <m:sub>
                          <m:r>
                            <a:rPr lang="en-US" b="0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b="0" i="1">
                              <a:solidFill>
                                <a:prstClr val="white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</a:rPr>
                            <m:t>𝚪</m:t>
                          </m:r>
                        </m:e>
                        <m:sub>
                          <m:r>
                            <a:rPr lang="en-US" b="0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b="0" dirty="0">
                  <a:solidFill>
                    <a:prstClr val="white"/>
                  </a:solidFill>
                  <a:latin typeface="Calibri" panose="020F0502020204030204"/>
                </a:endParaRPr>
              </a:p>
              <a:p>
                <a:pPr rtl="1" fontAlgn="auto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>
                          <a:solidFill>
                            <a:prstClr val="white"/>
                          </a:solidFill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b="0" dirty="0">
                  <a:solidFill>
                    <a:prstClr val="white"/>
                  </a:solidFill>
                  <a:latin typeface="Calibri" panose="020F0502020204030204"/>
                </a:endParaRPr>
              </a:p>
              <a:p>
                <a:pPr rtl="1" fontAlgn="auto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prstClr val="white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</a:rPr>
                            <m:t>𝚪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</a:rPr>
                            <m:t>K</m:t>
                          </m:r>
                          <m:r>
                            <a:rPr lang="en-US" b="0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>
                          <a:solidFill>
                            <a:prstClr val="white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prstClr val="white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</a:rPr>
                            <m:t>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</a:rPr>
                            <m:t>K</m:t>
                          </m:r>
                        </m:sub>
                      </m:sSub>
                      <m:sSub>
                        <m:sSubPr>
                          <m:ctrlPr>
                            <a:rPr lang="en-US" b="0" i="1">
                              <a:solidFill>
                                <a:prstClr val="white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</a:rPr>
                            <m:t>𝚪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</a:rPr>
                            <m:t>K</m:t>
                          </m:r>
                        </m:sub>
                      </m:sSub>
                    </m:oMath>
                  </m:oMathPara>
                </a14:m>
                <a:endParaRPr lang="en-US" b="0" dirty="0">
                  <a:solidFill>
                    <a:prstClr val="white"/>
                  </a:solidFill>
                  <a:latin typeface="Calibri" panose="020F0502020204030204"/>
                </a:endParaRPr>
              </a:p>
              <a:p>
                <a:pPr rtl="1" fontAlgn="auto">
                  <a:spcBef>
                    <a:spcPts val="0"/>
                  </a:spcBef>
                  <a:spcAft>
                    <a:spcPts val="0"/>
                  </a:spcAft>
                </a:pPr>
                <a:endParaRPr lang="he-IL" b="0" dirty="0">
                  <a:solidFill>
                    <a:prstClr val="white"/>
                  </a:solidFill>
                  <a:latin typeface="Calibri" panose="020F0502020204030204"/>
                </a:endParaRPr>
              </a:p>
              <a:p>
                <a:pPr rtl="1" fontAlgn="auto">
                  <a:spcBef>
                    <a:spcPts val="0"/>
                  </a:spcBef>
                  <a:spcAft>
                    <a:spcPts val="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prstClr val="white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mtClea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𝚪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smtClea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</m:oMath>
                </a14:m>
                <a:r>
                  <a:rPr lang="en-US" b="0" dirty="0">
                    <a:solidFill>
                      <a:prstClr val="white"/>
                    </a:solidFill>
                    <a:latin typeface="Calibri" panose="020F0502020204030204"/>
                  </a:rPr>
                  <a:t>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prstClr val="white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mtClea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𝐋</m:t>
                        </m:r>
                      </m:e>
                      <m:sub>
                        <m:r>
                          <a:rPr lang="en-US" b="0" smtClea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b="0" smtClea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∞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prstClr val="white"/>
                    </a:solidFill>
                    <a:latin typeface="Calibri" panose="020F0502020204030204"/>
                  </a:rPr>
                  <a:t> </a:t>
                </a:r>
                <a:r>
                  <a:rPr lang="en-US" b="0" dirty="0">
                    <a:solidFill>
                      <a:prstClr val="white"/>
                    </a:solidFill>
                    <a:latin typeface="Calibri" panose="020F0502020204030204"/>
                  </a:rPr>
                  <a:t>sparse</a:t>
                </a:r>
                <a:endParaRPr lang="he-IL" b="0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525" y="2835496"/>
                <a:ext cx="2190166" cy="2324547"/>
              </a:xfrm>
              <a:prstGeom prst="rect">
                <a:avLst/>
              </a:prstGeom>
              <a:blipFill rotWithShape="1">
                <a:blip r:embed="rId3"/>
                <a:stretch>
                  <a:fillRect r="-4178" b="-47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 Box 5"/>
              <p:cNvSpPr txBox="1">
                <a:spLocks noChangeArrowheads="1"/>
              </p:cNvSpPr>
              <p:nvPr/>
            </p:nvSpPr>
            <p:spPr bwMode="auto">
              <a:xfrm>
                <a:off x="2483587" y="2588138"/>
                <a:ext cx="638784" cy="76944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algn="r" rtl="1" fontAlgn="auto">
                  <a:spcBef>
                    <a:spcPct val="5000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smtClean="0">
                          <a:solidFill>
                            <a:prstClr val="white"/>
                          </a:solidFill>
                          <a:latin typeface="Cambria Math" panose="02040503050406030204" pitchFamily="18" charset="0"/>
                          <a:cs typeface="FrankRuehl" pitchFamily="2" charset="-79"/>
                          <a:sym typeface="Symbol" pitchFamily="18" charset="2"/>
                        </a:rPr>
                        <m:t>𝐗</m:t>
                      </m:r>
                    </m:oMath>
                  </m:oMathPara>
                </a14:m>
                <a:endParaRPr lang="en-US" sz="4400" dirty="0">
                  <a:solidFill>
                    <a:prstClr val="white"/>
                  </a:solidFill>
                  <a:latin typeface="Monotype Corsiva" pitchFamily="66" charset="0"/>
                  <a:cs typeface="FrankRuehl" pitchFamily="2" charset="-79"/>
                  <a:sym typeface="Symbol" pitchFamily="18" charset="2"/>
                </a:endParaRPr>
              </a:p>
            </p:txBody>
          </p:sp>
        </mc:Choice>
        <mc:Fallback xmlns="">
          <p:sp>
            <p:nvSpPr>
              <p:cNvPr id="40" name="Text 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483587" y="2588138"/>
                <a:ext cx="638784" cy="769441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7113588" y="6238875"/>
            <a:ext cx="1905000" cy="457200"/>
          </a:xfrm>
          <a:noFill/>
        </p:spPr>
        <p:txBody>
          <a:bodyPr anchor="t" anchorCtr="0"/>
          <a:lstStyle/>
          <a:p>
            <a:pPr algn="r"/>
            <a:r>
              <a:rPr lang="en-US" b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65</a:t>
            </a:r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29791" y="1259471"/>
            <a:ext cx="8824168" cy="184665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3413125" lvl="8">
              <a:spcAft>
                <a:spcPts val="1200"/>
              </a:spcAft>
            </a:pPr>
            <a:r>
              <a:rPr lang="en-US" b="0" dirty="0">
                <a:solidFill>
                  <a:prstClr val="white"/>
                </a:solidFill>
                <a:latin typeface="Calibri" panose="020F0502020204030204"/>
              </a:rPr>
              <a:t>Answer 1: </a:t>
            </a:r>
            <a:endParaRPr lang="en-US" sz="2000" b="0" dirty="0">
              <a:solidFill>
                <a:prstClr val="white"/>
              </a:solidFill>
              <a:latin typeface="Calibri" panose="020F0502020204030204"/>
            </a:endParaRPr>
          </a:p>
          <a:p>
            <a:pPr marL="3678238" lvl="8" indent="-265113"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en-US" sz="2000" b="0" dirty="0">
                <a:solidFill>
                  <a:prstClr val="white"/>
                </a:solidFill>
                <a:latin typeface="Calibri" panose="020F0502020204030204"/>
              </a:rPr>
              <a:t>We do not need labels because everything we show refer to the unsupervised case, in which we operate on signals, not necessarily in the context of recognition</a:t>
            </a:r>
            <a:endParaRPr lang="he-IL" sz="2000" b="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28446" y="5258138"/>
            <a:ext cx="358231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244475" algn="l">
              <a:spcAft>
                <a:spcPts val="1200"/>
              </a:spcAft>
            </a:pPr>
            <a:r>
              <a:rPr lang="en-US" sz="2000" b="0" dirty="0">
                <a:solidFill>
                  <a:prstClr val="white"/>
                </a:solidFill>
                <a:latin typeface="Calibri" panose="020F0502020204030204"/>
              </a:rPr>
              <a:t>We presented the ML-CSC as a machine that produces signals </a:t>
            </a:r>
            <a:r>
              <a:rPr lang="en-US" sz="2000" dirty="0">
                <a:solidFill>
                  <a:prstClr val="white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088337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are the Labels? </a:t>
            </a:r>
            <a:endParaRPr lang="he-IL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28447" y="1900299"/>
            <a:ext cx="2160000" cy="3259744"/>
          </a:xfrm>
          <a:prstGeom prst="rect">
            <a:avLst/>
          </a:prstGeom>
          <a:solidFill>
            <a:srgbClr val="5F5F5F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887400" prstMaterial="legacyMatte">
            <a:bevelT w="13500" h="13500" prst="angle"/>
            <a:bevelB w="13500" h="13500" prst="angle"/>
            <a:extrusionClr>
              <a:srgbClr val="5F5F5F"/>
            </a:extrusionClr>
          </a:sp3d>
        </p:spPr>
        <p:txBody>
          <a:bodyPr wrap="none" anchor="ctr">
            <a:flatTx/>
          </a:bodyPr>
          <a:lstStyle/>
          <a:p>
            <a:pPr algn="r" rtl="1" fontAlgn="auto">
              <a:spcBef>
                <a:spcPts val="0"/>
              </a:spcBef>
              <a:spcAft>
                <a:spcPts val="0"/>
              </a:spcAft>
            </a:pPr>
            <a:endParaRPr lang="en-US" sz="1800" b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1136489" y="1768537"/>
            <a:ext cx="1004371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 rtl="1" fontAlgn="auto">
              <a:spcBef>
                <a:spcPct val="50000"/>
              </a:spcBef>
              <a:spcAft>
                <a:spcPts val="0"/>
              </a:spcAft>
            </a:pPr>
            <a:r>
              <a:rPr lang="en-US" sz="8000" dirty="0">
                <a:solidFill>
                  <a:srgbClr val="FFC000"/>
                </a:solidFill>
                <a:latin typeface="Monotype Corsiva" pitchFamily="66" charset="0"/>
                <a:cs typeface="FrankRuehl" pitchFamily="2" charset="-79"/>
                <a:sym typeface="Symbol" pitchFamily="18" charset="2"/>
              </a:rPr>
              <a:t>M</a:t>
            </a:r>
          </a:p>
        </p:txBody>
      </p:sp>
      <p:sp>
        <p:nvSpPr>
          <p:cNvPr id="7" name="Line 6"/>
          <p:cNvSpPr>
            <a:spLocks noChangeShapeType="1"/>
          </p:cNvSpPr>
          <p:nvPr/>
        </p:nvSpPr>
        <p:spPr bwMode="auto">
          <a:xfrm>
            <a:off x="1274816" y="1768537"/>
            <a:ext cx="2730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scene3d>
            <a:camera prst="legacyObliqueTopRight"/>
            <a:lightRig rig="legacyFlat3" dir="b"/>
          </a:scene3d>
          <a:sp3d extrusionH="163500" prstMaterial="legacyMatte">
            <a:bevelT w="13500" h="13500" prst="angle"/>
            <a:bevelB w="13500" h="13500" prst="angle"/>
            <a:extrusionClr>
              <a:schemeClr val="tx1"/>
            </a:extrusionClr>
          </a:sp3d>
        </p:spPr>
        <p:txBody>
          <a:bodyPr>
            <a:flatTx/>
          </a:bodyPr>
          <a:lstStyle/>
          <a:p>
            <a:pPr algn="r" rtl="1" fontAlgn="auto">
              <a:spcBef>
                <a:spcPts val="0"/>
              </a:spcBef>
              <a:spcAft>
                <a:spcPts val="0"/>
              </a:spcAft>
            </a:pPr>
            <a:endParaRPr lang="en-US" sz="1800" b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338316" y="1652649"/>
            <a:ext cx="177800" cy="96838"/>
          </a:xfrm>
          <a:prstGeom prst="rect">
            <a:avLst/>
          </a:prstGeom>
          <a:solidFill>
            <a:srgbClr val="FF0000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100000" prstMaterial="legacyMatte">
            <a:bevelT w="13500" h="13500" prst="angle"/>
            <a:bevelB w="13500" h="13500" prst="angle"/>
            <a:extrusionClr>
              <a:srgbClr val="FF0000"/>
            </a:extrusionClr>
          </a:sp3d>
        </p:spPr>
        <p:txBody>
          <a:bodyPr wrap="none" anchor="ctr">
            <a:flatTx/>
          </a:bodyPr>
          <a:lstStyle/>
          <a:p>
            <a:pPr algn="r" rtl="1" fontAlgn="auto">
              <a:spcBef>
                <a:spcPts val="0"/>
              </a:spcBef>
              <a:spcAft>
                <a:spcPts val="0"/>
              </a:spcAft>
            </a:pPr>
            <a:endParaRPr lang="en-US" sz="1800" b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" name="Rectangle 103"/>
          <p:cNvSpPr>
            <a:spLocks noChangeArrowheads="1"/>
          </p:cNvSpPr>
          <p:nvPr/>
        </p:nvSpPr>
        <p:spPr bwMode="auto">
          <a:xfrm>
            <a:off x="1339904" y="1481199"/>
            <a:ext cx="177800" cy="273050"/>
          </a:xfrm>
          <a:prstGeom prst="rect">
            <a:avLst/>
          </a:prstGeom>
          <a:solidFill>
            <a:srgbClr val="FF0000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100000" prstMaterial="legacyMatte">
            <a:bevelT w="13500" h="13500" prst="angle"/>
            <a:bevelB w="13500" h="13500" prst="angle"/>
            <a:extrusionClr>
              <a:srgbClr val="FF0000"/>
            </a:extrusionClr>
          </a:sp3d>
        </p:spPr>
        <p:txBody>
          <a:bodyPr wrap="none" anchor="ctr">
            <a:flatTx/>
          </a:bodyPr>
          <a:lstStyle/>
          <a:p>
            <a:pPr algn="r" rtl="1" fontAlgn="auto">
              <a:spcBef>
                <a:spcPts val="0"/>
              </a:spcBef>
              <a:spcAft>
                <a:spcPts val="0"/>
              </a:spcAft>
            </a:pPr>
            <a:endParaRPr lang="en-US" sz="1800" b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7" name="AutoShape 124"/>
          <p:cNvSpPr>
            <a:spLocks noChangeArrowheads="1"/>
          </p:cNvSpPr>
          <p:nvPr/>
        </p:nvSpPr>
        <p:spPr bwMode="auto">
          <a:xfrm>
            <a:off x="2363645" y="2169188"/>
            <a:ext cx="963733" cy="633413"/>
          </a:xfrm>
          <a:prstGeom prst="rightArrow">
            <a:avLst>
              <a:gd name="adj1" fmla="val 53944"/>
              <a:gd name="adj2" fmla="val 49124"/>
            </a:avLst>
          </a:prstGeom>
          <a:solidFill>
            <a:srgbClr val="DDDDDD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DDDDDD"/>
            </a:extrusionClr>
          </a:sp3d>
        </p:spPr>
        <p:txBody>
          <a:bodyPr wrap="none" anchor="ctr">
            <a:flatTx/>
          </a:bodyPr>
          <a:lstStyle/>
          <a:p>
            <a:pPr algn="r" rtl="1" fontAlgn="auto">
              <a:spcBef>
                <a:spcPts val="0"/>
              </a:spcBef>
              <a:spcAft>
                <a:spcPts val="0"/>
              </a:spcAft>
            </a:pPr>
            <a:endParaRPr lang="en-US" sz="1800" b="0">
              <a:solidFill>
                <a:prstClr val="white"/>
              </a:solidFill>
              <a:latin typeface="Calibri" panose="020F0502020204030204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/>
              <p:cNvSpPr txBox="1"/>
              <p:nvPr/>
            </p:nvSpPr>
            <p:spPr>
              <a:xfrm>
                <a:off x="108525" y="2835496"/>
                <a:ext cx="2190166" cy="2324547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rtl="1" fontAlgn="auto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mtClean="0">
                          <a:solidFill>
                            <a:prstClr val="white"/>
                          </a:solidFill>
                          <a:latin typeface="Cambria Math" panose="02040503050406030204" pitchFamily="18" charset="0"/>
                        </a:rPr>
                        <m:t>𝐗</m:t>
                      </m:r>
                      <m:r>
                        <a:rPr lang="en-US" b="0">
                          <a:solidFill>
                            <a:prstClr val="white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prstClr val="white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</a:rPr>
                            <m:t>𝐃</m:t>
                          </m:r>
                        </m:e>
                        <m:sub>
                          <m:r>
                            <a:rPr lang="en-US" b="0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>
                              <a:solidFill>
                                <a:prstClr val="white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</a:rPr>
                            <m:t>𝚪</m:t>
                          </m:r>
                        </m:e>
                        <m:sub>
                          <m:r>
                            <a:rPr lang="en-US" b="0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b="0" dirty="0">
                  <a:solidFill>
                    <a:prstClr val="white"/>
                  </a:solidFill>
                  <a:latin typeface="Calibri" panose="020F0502020204030204"/>
                </a:endParaRPr>
              </a:p>
              <a:p>
                <a:pPr rtl="1" fontAlgn="auto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prstClr val="white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</a:rPr>
                            <m:t>𝚪</m:t>
                          </m:r>
                        </m:e>
                        <m:sub>
                          <m:r>
                            <a:rPr lang="en-US" b="0" i="1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>
                          <a:solidFill>
                            <a:prstClr val="white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prstClr val="white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</a:rPr>
                            <m:t>𝐃</m:t>
                          </m:r>
                        </m:e>
                        <m:sub>
                          <m:r>
                            <a:rPr lang="en-US" b="0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b="0" i="1">
                              <a:solidFill>
                                <a:prstClr val="white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</a:rPr>
                            <m:t>𝚪</m:t>
                          </m:r>
                        </m:e>
                        <m:sub>
                          <m:r>
                            <a:rPr lang="en-US" b="0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b="0" dirty="0">
                  <a:solidFill>
                    <a:prstClr val="white"/>
                  </a:solidFill>
                  <a:latin typeface="Calibri" panose="020F0502020204030204"/>
                </a:endParaRPr>
              </a:p>
              <a:p>
                <a:pPr rtl="1" fontAlgn="auto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>
                          <a:solidFill>
                            <a:prstClr val="white"/>
                          </a:solidFill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b="0" dirty="0">
                  <a:solidFill>
                    <a:prstClr val="white"/>
                  </a:solidFill>
                  <a:latin typeface="Calibri" panose="020F0502020204030204"/>
                </a:endParaRPr>
              </a:p>
              <a:p>
                <a:pPr rtl="1" fontAlgn="auto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prstClr val="white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</a:rPr>
                            <m:t>𝚪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</a:rPr>
                            <m:t>K</m:t>
                          </m:r>
                          <m:r>
                            <a:rPr lang="en-US" b="0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>
                          <a:solidFill>
                            <a:prstClr val="white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prstClr val="white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</a:rPr>
                            <m:t>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</a:rPr>
                            <m:t>K</m:t>
                          </m:r>
                        </m:sub>
                      </m:sSub>
                      <m:sSub>
                        <m:sSubPr>
                          <m:ctrlPr>
                            <a:rPr lang="en-US" b="0" i="1">
                              <a:solidFill>
                                <a:prstClr val="white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</a:rPr>
                            <m:t>𝚪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</a:rPr>
                            <m:t>K</m:t>
                          </m:r>
                        </m:sub>
                      </m:sSub>
                    </m:oMath>
                  </m:oMathPara>
                </a14:m>
                <a:endParaRPr lang="en-US" b="0" dirty="0">
                  <a:solidFill>
                    <a:prstClr val="white"/>
                  </a:solidFill>
                  <a:latin typeface="Calibri" panose="020F0502020204030204"/>
                </a:endParaRPr>
              </a:p>
              <a:p>
                <a:pPr rtl="1" fontAlgn="auto">
                  <a:spcBef>
                    <a:spcPts val="0"/>
                  </a:spcBef>
                  <a:spcAft>
                    <a:spcPts val="0"/>
                  </a:spcAft>
                </a:pPr>
                <a:endParaRPr lang="he-IL" b="0" dirty="0">
                  <a:solidFill>
                    <a:prstClr val="white"/>
                  </a:solidFill>
                  <a:latin typeface="Calibri" panose="020F0502020204030204"/>
                </a:endParaRPr>
              </a:p>
              <a:p>
                <a:pPr rtl="1" fontAlgn="auto">
                  <a:spcBef>
                    <a:spcPts val="0"/>
                  </a:spcBef>
                  <a:spcAft>
                    <a:spcPts val="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prstClr val="white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mtClea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𝚪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smtClea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</m:oMath>
                </a14:m>
                <a:r>
                  <a:rPr lang="en-US" b="0" dirty="0">
                    <a:solidFill>
                      <a:prstClr val="white"/>
                    </a:solidFill>
                    <a:latin typeface="Calibri" panose="020F0502020204030204"/>
                  </a:rPr>
                  <a:t>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prstClr val="white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mtClea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𝐋</m:t>
                        </m:r>
                      </m:e>
                      <m:sub>
                        <m:r>
                          <a:rPr lang="en-US" b="0" smtClea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b="0" smtClea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∞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prstClr val="white"/>
                    </a:solidFill>
                    <a:latin typeface="Calibri" panose="020F0502020204030204"/>
                  </a:rPr>
                  <a:t> </a:t>
                </a:r>
                <a:r>
                  <a:rPr lang="en-US" b="0" dirty="0">
                    <a:solidFill>
                      <a:prstClr val="white"/>
                    </a:solidFill>
                    <a:latin typeface="Calibri" panose="020F0502020204030204"/>
                  </a:rPr>
                  <a:t>sparse</a:t>
                </a:r>
                <a:endParaRPr lang="he-IL" b="0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525" y="2835496"/>
                <a:ext cx="2190166" cy="2324547"/>
              </a:xfrm>
              <a:prstGeom prst="rect">
                <a:avLst/>
              </a:prstGeom>
              <a:blipFill rotWithShape="1">
                <a:blip r:embed="rId3"/>
                <a:stretch>
                  <a:fillRect r="-4178" b="-47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 Box 5"/>
              <p:cNvSpPr txBox="1">
                <a:spLocks noChangeArrowheads="1"/>
              </p:cNvSpPr>
              <p:nvPr/>
            </p:nvSpPr>
            <p:spPr bwMode="auto">
              <a:xfrm>
                <a:off x="2483587" y="2588138"/>
                <a:ext cx="638784" cy="76944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algn="r" rtl="1" fontAlgn="auto">
                  <a:spcBef>
                    <a:spcPct val="5000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smtClean="0">
                          <a:solidFill>
                            <a:prstClr val="white"/>
                          </a:solidFill>
                          <a:latin typeface="Cambria Math" panose="02040503050406030204" pitchFamily="18" charset="0"/>
                          <a:cs typeface="FrankRuehl" pitchFamily="2" charset="-79"/>
                          <a:sym typeface="Symbol" pitchFamily="18" charset="2"/>
                        </a:rPr>
                        <m:t>𝐗</m:t>
                      </m:r>
                    </m:oMath>
                  </m:oMathPara>
                </a14:m>
                <a:endParaRPr lang="en-US" sz="4400" dirty="0">
                  <a:solidFill>
                    <a:prstClr val="white"/>
                  </a:solidFill>
                  <a:latin typeface="Monotype Corsiva" pitchFamily="66" charset="0"/>
                  <a:cs typeface="FrankRuehl" pitchFamily="2" charset="-79"/>
                  <a:sym typeface="Symbol" pitchFamily="18" charset="2"/>
                </a:endParaRPr>
              </a:p>
            </p:txBody>
          </p:sp>
        </mc:Choice>
        <mc:Fallback xmlns="">
          <p:sp>
            <p:nvSpPr>
              <p:cNvPr id="40" name="Text 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483587" y="2588138"/>
                <a:ext cx="638784" cy="769441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128448" y="1259471"/>
                <a:ext cx="8824168" cy="4678268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marL="3413125" lvl="8">
                  <a:spcAft>
                    <a:spcPts val="1200"/>
                  </a:spcAft>
                </a:pPr>
                <a:r>
                  <a:rPr lang="en-US" b="0" dirty="0">
                    <a:solidFill>
                      <a:prstClr val="white"/>
                    </a:solidFill>
                    <a:latin typeface="Calibri" panose="020F0502020204030204"/>
                  </a:rPr>
                  <a:t>Answer 2: </a:t>
                </a:r>
                <a:endParaRPr lang="en-US" sz="2000" b="0" dirty="0">
                  <a:solidFill>
                    <a:prstClr val="white"/>
                  </a:solidFill>
                  <a:latin typeface="Calibri" panose="020F0502020204030204"/>
                </a:endParaRPr>
              </a:p>
              <a:p>
                <a:pPr marL="3678238" lvl="8" indent="-265113">
                  <a:spcAft>
                    <a:spcPts val="1200"/>
                  </a:spcAft>
                  <a:buFont typeface="Courier New" panose="02070309020205020404" pitchFamily="49" charset="0"/>
                  <a:buChar char="o"/>
                </a:pPr>
                <a:r>
                  <a:rPr lang="en-US" sz="2000" b="0" dirty="0">
                    <a:solidFill>
                      <a:prstClr val="white"/>
                    </a:solidFill>
                    <a:latin typeface="Calibri" panose="020F0502020204030204"/>
                  </a:rPr>
                  <a:t>This model could be augmented by a synthesis of the corresponding label by: </a:t>
                </a:r>
              </a:p>
              <a:p>
                <a:pPr marL="3678238" lvl="8" indent="-265113">
                  <a:spcAft>
                    <a:spcPts val="1200"/>
                  </a:spcAft>
                </a:pPr>
                <a:r>
                  <a:rPr lang="en-US" sz="2000" b="0" dirty="0">
                    <a:solidFill>
                      <a:prstClr val="white"/>
                    </a:solidFill>
                  </a:rPr>
                  <a:t>		L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>
                            <a:solidFill>
                              <a:prstClr val="white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sz="2000">
                            <a:solidFill>
                              <a:prstClr val="white"/>
                            </a:solidFill>
                            <a:latin typeface="Cambria Math"/>
                          </a:rPr>
                          <m:t>𝐗</m:t>
                        </m:r>
                      </m:e>
                    </m:d>
                    <m:r>
                      <a:rPr lang="en-US" sz="2000" b="0">
                        <a:solidFill>
                          <a:prstClr val="white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>
                        <a:solidFill>
                          <a:prstClr val="white"/>
                        </a:solidFill>
                        <a:latin typeface="Cambria Math"/>
                      </a:rPr>
                      <m:t>𝑠𝑖𝑔𝑛</m:t>
                    </m:r>
                    <m:d>
                      <m:dPr>
                        <m:begChr m:val="{"/>
                        <m:endChr m:val="}"/>
                        <m:ctrlPr>
                          <a:rPr lang="en-US" sz="2000" b="0" i="1">
                            <a:solidFill>
                              <a:prstClr val="white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000" b="0" i="1" smtClean="0">
                            <a:solidFill>
                              <a:prstClr val="white"/>
                            </a:solidFill>
                            <a:latin typeface="Cambria Math"/>
                          </a:rPr>
                          <m:t>c</m:t>
                        </m:r>
                        <m:r>
                          <a:rPr lang="en-US" sz="2000" b="0" i="1" smtClean="0">
                            <a:solidFill>
                              <a:prstClr val="white"/>
                            </a:solidFill>
                            <a:latin typeface="Cambria Math"/>
                          </a:rPr>
                          <m:t>+</m:t>
                        </m:r>
                        <m:nary>
                          <m:naryPr>
                            <m:chr m:val="∑"/>
                            <m:limLoc m:val="subSup"/>
                            <m:ctrlPr>
                              <a:rPr lang="en-US" sz="2000" b="0" i="1">
                                <a:solidFill>
                                  <a:prstClr val="white"/>
                                </a:solidFill>
                                <a:latin typeface="Cambria Math"/>
                              </a:rPr>
                            </m:ctrlPr>
                          </m:naryPr>
                          <m:sub>
                            <m:r>
                              <m:rPr>
                                <m:sty m:val="p"/>
                                <m:brk m:alnAt="25"/>
                              </m:rPr>
                              <a:rPr lang="en-US" sz="2000" b="0">
                                <a:solidFill>
                                  <a:prstClr val="white"/>
                                </a:solidFill>
                                <a:latin typeface="Cambria Math"/>
                              </a:rPr>
                              <m:t>j</m:t>
                            </m:r>
                            <m:r>
                              <a:rPr lang="en-US" sz="2000" b="0">
                                <a:solidFill>
                                  <a:prstClr val="white"/>
                                </a:solidFill>
                                <a:latin typeface="Cambria Math"/>
                              </a:rPr>
                              <m:t>=</m:t>
                            </m:r>
                            <m:r>
                              <m:rPr>
                                <m:brk m:alnAt="25"/>
                              </m:rPr>
                              <a:rPr lang="en-US" sz="2000" b="0">
                                <a:solidFill>
                                  <a:prstClr val="white"/>
                                </a:solidFill>
                                <a:latin typeface="Cambria Math"/>
                              </a:rPr>
                              <m:t>1</m:t>
                            </m:r>
                          </m:sub>
                          <m:sup>
                            <m:r>
                              <m:rPr>
                                <m:sty m:val="p"/>
                              </m:rPr>
                              <a:rPr lang="en-US" sz="2000" b="0">
                                <a:solidFill>
                                  <a:prstClr val="white"/>
                                </a:solidFill>
                                <a:latin typeface="Cambria Math"/>
                              </a:rPr>
                              <m:t>K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000" b="0" i="1">
                                    <a:solidFill>
                                      <a:prstClr val="white"/>
                                    </a:solidFill>
                                    <a:latin typeface="Cambria Math"/>
                                  </a:rPr>
                                </m:ctrlPr>
                              </m:sSubPr>
                              <m:e>
                                <m:sSubSup>
                                  <m:sSubSupPr>
                                    <m:ctrlPr>
                                      <a:rPr lang="en-US" sz="2000" b="0" i="1">
                                        <a:solidFill>
                                          <a:prstClr val="white"/>
                                        </a:solidFill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000" b="0">
                                        <a:solidFill>
                                          <a:prstClr val="white"/>
                                        </a:solidFill>
                                        <a:latin typeface="Cambria Math"/>
                                      </a:rPr>
                                      <m:t>w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2000" b="0">
                                        <a:solidFill>
                                          <a:prstClr val="white"/>
                                        </a:solidFill>
                                        <a:latin typeface="Cambria Math"/>
                                      </a:rPr>
                                      <m:t>j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US" sz="2000" b="0">
                                        <a:solidFill>
                                          <a:prstClr val="white"/>
                                        </a:solidFill>
                                        <a:latin typeface="Cambria Math"/>
                                      </a:rPr>
                                      <m:t>T</m:t>
                                    </m:r>
                                  </m:sup>
                                </m:sSubSup>
                                <m:r>
                                  <m:rPr>
                                    <m:sty m:val="p"/>
                                  </m:rPr>
                                  <a:rPr lang="en-US" sz="2000">
                                    <a:solidFill>
                                      <a:prstClr val="white"/>
                                    </a:solidFill>
                                    <a:latin typeface="Cambria Math" panose="02040503050406030204" pitchFamily="18" charset="0"/>
                                  </a:rPr>
                                  <m:t>Γ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2000" b="0">
                                    <a:solidFill>
                                      <a:prstClr val="white"/>
                                    </a:solidFill>
                                    <a:latin typeface="Cambria Math"/>
                                  </a:rPr>
                                  <m:t>j</m:t>
                                </m:r>
                              </m:sub>
                            </m:sSub>
                          </m:e>
                        </m:nary>
                      </m:e>
                    </m:d>
                  </m:oMath>
                </a14:m>
                <a:endParaRPr lang="en-US" sz="2000" b="0" dirty="0">
                  <a:solidFill>
                    <a:prstClr val="white"/>
                  </a:solidFill>
                  <a:latin typeface="Calibri" panose="020F0502020204030204"/>
                </a:endParaRPr>
              </a:p>
              <a:p>
                <a:pPr marL="3678238" lvl="8" indent="-265113">
                  <a:spcAft>
                    <a:spcPts val="1200"/>
                  </a:spcAft>
                  <a:buFont typeface="Courier New" panose="02070309020205020404" pitchFamily="49" charset="0"/>
                  <a:buChar char="o"/>
                </a:pPr>
                <a:r>
                  <a:rPr lang="en-US" sz="2000" b="0" dirty="0">
                    <a:solidFill>
                      <a:prstClr val="white"/>
                    </a:solidFill>
                    <a:latin typeface="Calibri" panose="020F0502020204030204"/>
                  </a:rPr>
                  <a:t>This assumes that knowing the </a:t>
                </a:r>
                <a:br>
                  <a:rPr lang="en-US" sz="2000" b="0" dirty="0">
                    <a:solidFill>
                      <a:prstClr val="white"/>
                    </a:solidFill>
                    <a:latin typeface="Calibri" panose="020F0502020204030204"/>
                  </a:rPr>
                </a:br>
                <a:r>
                  <a:rPr lang="en-US" sz="2000" b="0" dirty="0">
                    <a:solidFill>
                      <a:prstClr val="white"/>
                    </a:solidFill>
                    <a:latin typeface="Calibri" panose="020F0502020204030204"/>
                  </a:rPr>
                  <a:t>representations suffice for identifying the label </a:t>
                </a:r>
                <a:endParaRPr lang="en-US" sz="2000" dirty="0">
                  <a:solidFill>
                    <a:prstClr val="white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3678238" lvl="8" indent="-265113">
                  <a:spcAft>
                    <a:spcPts val="1200"/>
                  </a:spcAft>
                  <a:buFont typeface="Courier New" panose="02070309020205020404" pitchFamily="49" charset="0"/>
                  <a:buChar char="o"/>
                </a:pPr>
                <a:r>
                  <a:rPr lang="en-US" sz="2000" b="0" dirty="0">
                    <a:solidFill>
                      <a:prstClr val="white"/>
                    </a:solidFill>
                    <a:latin typeface="Calibri" panose="020F0502020204030204"/>
                  </a:rPr>
                  <a:t>A successful pursuit algorithm can lead </a:t>
                </a:r>
                <a:br>
                  <a:rPr lang="en-US" sz="2000" b="0" dirty="0">
                    <a:solidFill>
                      <a:prstClr val="white"/>
                    </a:solidFill>
                    <a:latin typeface="Calibri" panose="020F0502020204030204"/>
                  </a:rPr>
                </a:br>
                <a:r>
                  <a:rPr lang="en-US" sz="2000" b="0" dirty="0">
                    <a:solidFill>
                      <a:prstClr val="white"/>
                    </a:solidFill>
                    <a:latin typeface="Calibri" panose="020F0502020204030204"/>
                  </a:rPr>
                  <a:t>to an accurate recognition if the network is augmented by a FC classification layer</a:t>
                </a:r>
              </a:p>
              <a:p>
                <a:pPr marL="3678238" lvl="8" indent="-265113">
                  <a:spcAft>
                    <a:spcPts val="1200"/>
                  </a:spcAft>
                  <a:buFont typeface="Courier New" panose="02070309020205020404" pitchFamily="49" charset="0"/>
                  <a:buChar char="o"/>
                </a:pPr>
                <a:r>
                  <a:rPr lang="en-US" sz="2000" b="0" dirty="0">
                    <a:solidFill>
                      <a:prstClr val="white"/>
                    </a:solidFill>
                    <a:latin typeface="Calibri" panose="020F0502020204030204"/>
                  </a:rPr>
                  <a:t>See our recent paper (on </a:t>
                </a:r>
                <a:r>
                  <a:rPr lang="en-US" sz="2000" b="0" dirty="0" err="1">
                    <a:solidFill>
                      <a:prstClr val="white"/>
                    </a:solidFill>
                    <a:latin typeface="Calibri" panose="020F0502020204030204"/>
                  </a:rPr>
                  <a:t>ArXiv</a:t>
                </a:r>
                <a:r>
                  <a:rPr lang="en-US" sz="2000" b="0" dirty="0">
                    <a:solidFill>
                      <a:prstClr val="white"/>
                    </a:solidFill>
                    <a:latin typeface="Calibri" panose="020F0502020204030204"/>
                  </a:rPr>
                  <a:t>), analyzing bounds on adversarial noise permitted and the influence of the pursuit algorithm</a:t>
                </a:r>
                <a:endParaRPr lang="he-IL" sz="2000" b="0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448" y="1259471"/>
                <a:ext cx="8824168" cy="4678268"/>
              </a:xfrm>
              <a:prstGeom prst="rect">
                <a:avLst/>
              </a:prstGeom>
              <a:blipFill rotWithShape="1">
                <a:blip r:embed="rId5"/>
                <a:stretch>
                  <a:fillRect t="-1043" b="-14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7113588" y="6238875"/>
            <a:ext cx="1905000" cy="457200"/>
          </a:xfrm>
          <a:noFill/>
        </p:spPr>
        <p:txBody>
          <a:bodyPr anchor="t" anchorCtr="0"/>
          <a:lstStyle/>
          <a:p>
            <a:pPr algn="r"/>
            <a:r>
              <a:rPr lang="en-US" b="0" dirty="0" smtClean="0">
                <a:solidFill>
                  <a:prstClr val="white">
                    <a:tint val="75000"/>
                  </a:prst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66</a:t>
            </a:r>
            <a:endParaRPr lang="en-US" b="0" dirty="0">
              <a:solidFill>
                <a:prstClr val="white">
                  <a:tint val="75000"/>
                </a:prst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4" name="AutoShape 124"/>
          <p:cNvSpPr>
            <a:spLocks noChangeArrowheads="1"/>
          </p:cNvSpPr>
          <p:nvPr/>
        </p:nvSpPr>
        <p:spPr bwMode="auto">
          <a:xfrm>
            <a:off x="2391939" y="3940281"/>
            <a:ext cx="963733" cy="316706"/>
          </a:xfrm>
          <a:prstGeom prst="rightArrow">
            <a:avLst>
              <a:gd name="adj1" fmla="val 53944"/>
              <a:gd name="adj2" fmla="val 49124"/>
            </a:avLst>
          </a:prstGeom>
          <a:solidFill>
            <a:srgbClr val="DDDDDD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234950" prstMaterial="legacyMatte">
            <a:bevelT w="13500" h="13500" prst="angle"/>
            <a:bevelB w="13500" h="13500" prst="angle"/>
            <a:extrusionClr>
              <a:srgbClr val="DDDDDD"/>
            </a:extrusionClr>
          </a:sp3d>
        </p:spPr>
        <p:txBody>
          <a:bodyPr wrap="none" anchor="ctr">
            <a:flatTx/>
          </a:bodyPr>
          <a:lstStyle/>
          <a:p>
            <a:pPr algn="r" rtl="1" fontAlgn="auto">
              <a:spcBef>
                <a:spcPts val="0"/>
              </a:spcBef>
              <a:spcAft>
                <a:spcPts val="0"/>
              </a:spcAft>
            </a:pPr>
            <a:endParaRPr lang="en-US" sz="1800" b="0">
              <a:solidFill>
                <a:prstClr val="white"/>
              </a:solidFill>
              <a:latin typeface="Calibri" panose="020F0502020204030204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2631072" y="4259220"/>
                <a:ext cx="81842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b="0" dirty="0">
                    <a:solidFill>
                      <a:prstClr val="white"/>
                    </a:solidFill>
                  </a:rPr>
                  <a:t>L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>
                            <a:solidFill>
                              <a:prstClr val="white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>
                            <a:solidFill>
                              <a:prstClr val="white"/>
                            </a:solidFill>
                            <a:latin typeface="Cambria Math"/>
                          </a:rPr>
                          <m:t>𝐗</m:t>
                        </m:r>
                      </m:e>
                    </m:d>
                  </m:oMath>
                </a14:m>
                <a:endParaRPr lang="en-US" dirty="0">
                  <a:solidFill>
                    <a:prstClr val="white"/>
                  </a:solidFill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1072" y="4259220"/>
                <a:ext cx="818429" cy="461665"/>
              </a:xfrm>
              <a:prstGeom prst="rect">
                <a:avLst/>
              </a:prstGeom>
              <a:blipFill rotWithShape="1">
                <a:blip r:embed="rId6"/>
                <a:stretch>
                  <a:fillRect l="-11194" t="-10667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/>
          <p:cNvSpPr/>
          <p:nvPr/>
        </p:nvSpPr>
        <p:spPr>
          <a:xfrm>
            <a:off x="128446" y="5258138"/>
            <a:ext cx="358231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244475" algn="l">
              <a:spcAft>
                <a:spcPts val="1200"/>
              </a:spcAft>
            </a:pPr>
            <a:r>
              <a:rPr lang="en-US" sz="2000" b="0" dirty="0">
                <a:solidFill>
                  <a:prstClr val="white"/>
                </a:solidFill>
                <a:latin typeface="Calibri" panose="020F0502020204030204"/>
              </a:rPr>
              <a:t>We presented the ML-CSC as a machine that produces signals </a:t>
            </a:r>
            <a:r>
              <a:rPr lang="en-US" sz="2000" dirty="0">
                <a:solidFill>
                  <a:prstClr val="white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845550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24" grpId="0" uiExpand="1" animBg="1"/>
      <p:bldP spid="4" grpId="0" uiExpand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About Learning?  </a:t>
            </a:r>
            <a:endParaRPr lang="he-IL" dirty="0"/>
          </a:p>
        </p:txBody>
      </p:sp>
      <p:sp>
        <p:nvSpPr>
          <p:cNvPr id="3" name="TextBox 2"/>
          <p:cNvSpPr txBox="1"/>
          <p:nvPr/>
        </p:nvSpPr>
        <p:spPr>
          <a:xfrm>
            <a:off x="247581" y="3038479"/>
            <a:ext cx="8824168" cy="298543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fontAlgn="auto">
              <a:spcBef>
                <a:spcPts val="0"/>
              </a:spcBef>
              <a:spcAft>
                <a:spcPts val="1200"/>
              </a:spcAft>
            </a:pPr>
            <a:r>
              <a:rPr lang="en-US" b="0" dirty="0">
                <a:solidFill>
                  <a:prstClr val="white"/>
                </a:solidFill>
                <a:latin typeface="Calibri" panose="020F0502020204030204"/>
              </a:rPr>
              <a:t>All these models rely on  proper </a:t>
            </a:r>
            <a:br>
              <a:rPr lang="en-US" b="0" dirty="0">
                <a:solidFill>
                  <a:prstClr val="white"/>
                </a:solidFill>
                <a:latin typeface="Calibri" panose="020F0502020204030204"/>
              </a:rPr>
            </a:br>
            <a:r>
              <a:rPr lang="en-US" b="0" dirty="0">
                <a:solidFill>
                  <a:srgbClr val="FFC000"/>
                </a:solidFill>
                <a:latin typeface="Calibri" panose="020F0502020204030204"/>
              </a:rPr>
              <a:t>Dictionary Learning Algorithms </a:t>
            </a:r>
            <a:r>
              <a:rPr lang="en-US" b="0" dirty="0">
                <a:solidFill>
                  <a:prstClr val="white"/>
                </a:solidFill>
                <a:latin typeface="Calibri" panose="020F0502020204030204"/>
              </a:rPr>
              <a:t>to fulfil their mission: </a:t>
            </a:r>
          </a:p>
          <a:p>
            <a:pPr marL="342900" indent="-342900" algn="l" fontAlgn="auto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000" b="0" dirty="0" err="1">
                <a:solidFill>
                  <a:prstClr val="white"/>
                </a:solidFill>
                <a:latin typeface="Calibri" panose="020F0502020204030204"/>
              </a:rPr>
              <a:t>Sparseland</a:t>
            </a:r>
            <a:r>
              <a:rPr lang="en-US" sz="2000" b="0" dirty="0">
                <a:solidFill>
                  <a:prstClr val="white"/>
                </a:solidFill>
                <a:latin typeface="Calibri" panose="020F0502020204030204"/>
              </a:rPr>
              <a:t>: We have unsupervised and supervised such algorithms, </a:t>
            </a:r>
            <a:br>
              <a:rPr lang="en-US" sz="2000" b="0" dirty="0">
                <a:solidFill>
                  <a:prstClr val="white"/>
                </a:solidFill>
                <a:latin typeface="Calibri" panose="020F0502020204030204"/>
              </a:rPr>
            </a:br>
            <a:r>
              <a:rPr lang="en-US" sz="2000" b="0" dirty="0">
                <a:solidFill>
                  <a:prstClr val="white"/>
                </a:solidFill>
                <a:latin typeface="Calibri" panose="020F0502020204030204"/>
              </a:rPr>
              <a:t>and a beginning of theory to explain how these work</a:t>
            </a:r>
          </a:p>
          <a:p>
            <a:pPr marL="342900" indent="-342900" algn="l" fontAlgn="auto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000" b="0" dirty="0">
                <a:solidFill>
                  <a:prstClr val="white"/>
                </a:solidFill>
                <a:latin typeface="Calibri" panose="020F0502020204030204"/>
              </a:rPr>
              <a:t>CSC: We have few and only unsupervised methods, and even </a:t>
            </a:r>
            <a:br>
              <a:rPr lang="en-US" sz="2000" b="0" dirty="0">
                <a:solidFill>
                  <a:prstClr val="white"/>
                </a:solidFill>
                <a:latin typeface="Calibri" panose="020F0502020204030204"/>
              </a:rPr>
            </a:br>
            <a:r>
              <a:rPr lang="en-US" sz="2000" b="0" dirty="0">
                <a:solidFill>
                  <a:prstClr val="white"/>
                </a:solidFill>
                <a:latin typeface="Calibri" panose="020F0502020204030204"/>
              </a:rPr>
              <a:t>these are not fully stable/clear</a:t>
            </a:r>
          </a:p>
          <a:p>
            <a:pPr marL="342900" indent="-342900" algn="l" fontAlgn="auto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000" b="0" dirty="0">
                <a:solidFill>
                  <a:prstClr val="white"/>
                </a:solidFill>
                <a:latin typeface="Calibri" panose="020F0502020204030204"/>
              </a:rPr>
              <a:t>ML-CSC: We proposed two such algorithms – see </a:t>
            </a:r>
            <a:r>
              <a:rPr lang="en-US" sz="2000" b="0" dirty="0" err="1">
                <a:solidFill>
                  <a:prstClr val="white"/>
                </a:solidFill>
                <a:latin typeface="Calibri" panose="020F0502020204030204"/>
              </a:rPr>
              <a:t>ArXiv</a:t>
            </a:r>
            <a:r>
              <a:rPr lang="en-US" sz="2000" b="0" dirty="0">
                <a:solidFill>
                  <a:prstClr val="white"/>
                </a:solidFill>
                <a:latin typeface="Calibri" panose="020F0502020204030204"/>
              </a:rPr>
              <a:t> (handling both unsupervised and supervised learning)</a:t>
            </a:r>
            <a:endParaRPr lang="he-IL" sz="2000" b="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6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7113588" y="6238875"/>
            <a:ext cx="1905000" cy="457200"/>
          </a:xfrm>
          <a:noFill/>
        </p:spPr>
        <p:txBody>
          <a:bodyPr anchor="t" anchorCtr="0"/>
          <a:lstStyle/>
          <a:p>
            <a:pPr algn="r"/>
            <a:r>
              <a:rPr lang="en-US" b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67</a:t>
            </a:r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Rounded Rectangle 14"/>
          <p:cNvSpPr/>
          <p:nvPr/>
        </p:nvSpPr>
        <p:spPr bwMode="auto">
          <a:xfrm>
            <a:off x="6590739" y="1198389"/>
            <a:ext cx="2300258" cy="1781253"/>
          </a:xfrm>
          <a:prstGeom prst="roundRect">
            <a:avLst/>
          </a:prstGeom>
          <a:solidFill>
            <a:srgbClr val="000000">
              <a:lumMod val="75000"/>
              <a:lumOff val="2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r>
              <a:rPr lang="en-US" sz="2800" b="0" dirty="0">
                <a:latin typeface="Calibri" panose="020F0502020204030204" pitchFamily="34" charset="0"/>
              </a:rPr>
              <a:t>ML-CSC   </a:t>
            </a:r>
            <a:r>
              <a:rPr lang="en-US" sz="2000" b="0" dirty="0">
                <a:latin typeface="Calibri" panose="020F0502020204030204" pitchFamily="34" charset="0"/>
              </a:rPr>
              <a:t>Multi-Layered Convolutional Sparse Coding</a:t>
            </a:r>
            <a:endParaRPr lang="en-US" sz="2000" b="0" dirty="0">
              <a:latin typeface="Calibri" panose="020F0502020204030204" pitchFamily="34" charset="0"/>
              <a:cs typeface="Calibri" pitchFamily="34" charset="0"/>
            </a:endParaRPr>
          </a:p>
        </p:txBody>
      </p:sp>
      <p:sp>
        <p:nvSpPr>
          <p:cNvPr id="16" name="Rounded Rectangle 15"/>
          <p:cNvSpPr/>
          <p:nvPr/>
        </p:nvSpPr>
        <p:spPr bwMode="auto">
          <a:xfrm>
            <a:off x="186603" y="1198389"/>
            <a:ext cx="2057295" cy="1782547"/>
          </a:xfrm>
          <a:prstGeom prst="roundRect">
            <a:avLst/>
          </a:prstGeom>
          <a:solidFill>
            <a:srgbClr val="000000">
              <a:lumMod val="75000"/>
              <a:lumOff val="2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r>
              <a:rPr lang="en-US" sz="2800" b="0" dirty="0" err="1">
                <a:latin typeface="Calibri" panose="020F0502020204030204" pitchFamily="34" charset="0"/>
              </a:rPr>
              <a:t>Sparseland</a:t>
            </a:r>
            <a:r>
              <a:rPr lang="en-US" sz="3200" b="0" dirty="0">
                <a:latin typeface="Calibri" panose="020F0502020204030204" pitchFamily="34" charset="0"/>
              </a:rPr>
              <a:t> </a:t>
            </a:r>
            <a:r>
              <a:rPr lang="en-US" sz="2000" b="0" dirty="0">
                <a:latin typeface="Calibri" panose="020F0502020204030204" pitchFamily="34" charset="0"/>
              </a:rPr>
              <a:t>Sparse Representation Theory</a:t>
            </a:r>
            <a:endParaRPr lang="en-US" sz="2000" b="0" dirty="0">
              <a:latin typeface="Calibri" panose="020F0502020204030204" pitchFamily="34" charset="0"/>
              <a:cs typeface="Calibri" pitchFamily="34" charset="0"/>
            </a:endParaRPr>
          </a:p>
        </p:txBody>
      </p:sp>
      <p:sp>
        <p:nvSpPr>
          <p:cNvPr id="17" name="Freeform 26"/>
          <p:cNvSpPr/>
          <p:nvPr/>
        </p:nvSpPr>
        <p:spPr>
          <a:xfrm>
            <a:off x="2320379" y="1676572"/>
            <a:ext cx="990466" cy="779258"/>
          </a:xfrm>
          <a:custGeom>
            <a:avLst/>
            <a:gdLst>
              <a:gd name="connsiteX0" fmla="*/ 88900 w 901700"/>
              <a:gd name="connsiteY0" fmla="*/ 78014 h 934357"/>
              <a:gd name="connsiteX1" fmla="*/ 633186 w 901700"/>
              <a:gd name="connsiteY1" fmla="*/ 339271 h 934357"/>
              <a:gd name="connsiteX2" fmla="*/ 654957 w 901700"/>
              <a:gd name="connsiteY2" fmla="*/ 56242 h 934357"/>
              <a:gd name="connsiteX3" fmla="*/ 883557 w 901700"/>
              <a:gd name="connsiteY3" fmla="*/ 502557 h 934357"/>
              <a:gd name="connsiteX4" fmla="*/ 546100 w 901700"/>
              <a:gd name="connsiteY4" fmla="*/ 916214 h 934357"/>
              <a:gd name="connsiteX5" fmla="*/ 665843 w 901700"/>
              <a:gd name="connsiteY5" fmla="*/ 611414 h 934357"/>
              <a:gd name="connsiteX6" fmla="*/ 99786 w 901700"/>
              <a:gd name="connsiteY6" fmla="*/ 807357 h 934357"/>
              <a:gd name="connsiteX7" fmla="*/ 88900 w 901700"/>
              <a:gd name="connsiteY7" fmla="*/ 78014 h 934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01700" h="934357">
                <a:moveTo>
                  <a:pt x="88900" y="78014"/>
                </a:moveTo>
                <a:cubicBezTo>
                  <a:pt x="177800" y="0"/>
                  <a:pt x="538843" y="342900"/>
                  <a:pt x="633186" y="339271"/>
                </a:cubicBezTo>
                <a:cubicBezTo>
                  <a:pt x="727529" y="335642"/>
                  <a:pt x="613229" y="29028"/>
                  <a:pt x="654957" y="56242"/>
                </a:cubicBezTo>
                <a:cubicBezTo>
                  <a:pt x="696685" y="83456"/>
                  <a:pt x="901700" y="359228"/>
                  <a:pt x="883557" y="502557"/>
                </a:cubicBezTo>
                <a:cubicBezTo>
                  <a:pt x="865414" y="645886"/>
                  <a:pt x="582386" y="898071"/>
                  <a:pt x="546100" y="916214"/>
                </a:cubicBezTo>
                <a:cubicBezTo>
                  <a:pt x="509814" y="934357"/>
                  <a:pt x="740229" y="629557"/>
                  <a:pt x="665843" y="611414"/>
                </a:cubicBezTo>
                <a:cubicBezTo>
                  <a:pt x="591457" y="593271"/>
                  <a:pt x="190500" y="892628"/>
                  <a:pt x="99786" y="807357"/>
                </a:cubicBezTo>
                <a:cubicBezTo>
                  <a:pt x="9072" y="722086"/>
                  <a:pt x="0" y="156028"/>
                  <a:pt x="88900" y="78014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b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18" name="Rounded Rectangle 17"/>
          <p:cNvSpPr/>
          <p:nvPr/>
        </p:nvSpPr>
        <p:spPr bwMode="auto">
          <a:xfrm>
            <a:off x="3359508" y="1198389"/>
            <a:ext cx="2115621" cy="1782547"/>
          </a:xfrm>
          <a:prstGeom prst="roundRect">
            <a:avLst/>
          </a:prstGeom>
          <a:solidFill>
            <a:srgbClr val="000000">
              <a:lumMod val="75000"/>
              <a:lumOff val="2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r>
              <a:rPr lang="en-US" sz="2800" b="0" dirty="0">
                <a:latin typeface="Calibri" panose="020F0502020204030204" pitchFamily="34" charset="0"/>
              </a:rPr>
              <a:t>CSC</a:t>
            </a:r>
            <a:endParaRPr lang="en-US" sz="2400" b="0" dirty="0">
              <a:latin typeface="Calibri" panose="020F0502020204030204" pitchFamily="34" charset="0"/>
            </a:endParaRPr>
          </a:p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r>
              <a:rPr lang="en-US" sz="2000" b="0" dirty="0">
                <a:latin typeface="Calibri" panose="020F0502020204030204" pitchFamily="34" charset="0"/>
              </a:rPr>
              <a:t>Convolutional Sparse </a:t>
            </a:r>
            <a:br>
              <a:rPr lang="en-US" sz="2000" b="0" dirty="0">
                <a:latin typeface="Calibri" panose="020F0502020204030204" pitchFamily="34" charset="0"/>
              </a:rPr>
            </a:br>
            <a:r>
              <a:rPr lang="en-US" sz="2000" b="0" dirty="0">
                <a:latin typeface="Calibri" panose="020F0502020204030204" pitchFamily="34" charset="0"/>
              </a:rPr>
              <a:t>Coding</a:t>
            </a:r>
            <a:endParaRPr lang="en-US" sz="1400" b="0" dirty="0">
              <a:latin typeface="Calibri" panose="020F0502020204030204" pitchFamily="34" charset="0"/>
              <a:cs typeface="Calibri" pitchFamily="34" charset="0"/>
            </a:endParaRPr>
          </a:p>
        </p:txBody>
      </p:sp>
      <p:sp>
        <p:nvSpPr>
          <p:cNvPr id="19" name="Freeform 26"/>
          <p:cNvSpPr/>
          <p:nvPr/>
        </p:nvSpPr>
        <p:spPr>
          <a:xfrm>
            <a:off x="5537701" y="1676572"/>
            <a:ext cx="990466" cy="779258"/>
          </a:xfrm>
          <a:custGeom>
            <a:avLst/>
            <a:gdLst>
              <a:gd name="connsiteX0" fmla="*/ 88900 w 901700"/>
              <a:gd name="connsiteY0" fmla="*/ 78014 h 934357"/>
              <a:gd name="connsiteX1" fmla="*/ 633186 w 901700"/>
              <a:gd name="connsiteY1" fmla="*/ 339271 h 934357"/>
              <a:gd name="connsiteX2" fmla="*/ 654957 w 901700"/>
              <a:gd name="connsiteY2" fmla="*/ 56242 h 934357"/>
              <a:gd name="connsiteX3" fmla="*/ 883557 w 901700"/>
              <a:gd name="connsiteY3" fmla="*/ 502557 h 934357"/>
              <a:gd name="connsiteX4" fmla="*/ 546100 w 901700"/>
              <a:gd name="connsiteY4" fmla="*/ 916214 h 934357"/>
              <a:gd name="connsiteX5" fmla="*/ 665843 w 901700"/>
              <a:gd name="connsiteY5" fmla="*/ 611414 h 934357"/>
              <a:gd name="connsiteX6" fmla="*/ 99786 w 901700"/>
              <a:gd name="connsiteY6" fmla="*/ 807357 h 934357"/>
              <a:gd name="connsiteX7" fmla="*/ 88900 w 901700"/>
              <a:gd name="connsiteY7" fmla="*/ 78014 h 934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01700" h="934357">
                <a:moveTo>
                  <a:pt x="88900" y="78014"/>
                </a:moveTo>
                <a:cubicBezTo>
                  <a:pt x="177800" y="0"/>
                  <a:pt x="538843" y="342900"/>
                  <a:pt x="633186" y="339271"/>
                </a:cubicBezTo>
                <a:cubicBezTo>
                  <a:pt x="727529" y="335642"/>
                  <a:pt x="613229" y="29028"/>
                  <a:pt x="654957" y="56242"/>
                </a:cubicBezTo>
                <a:cubicBezTo>
                  <a:pt x="696685" y="83456"/>
                  <a:pt x="901700" y="359228"/>
                  <a:pt x="883557" y="502557"/>
                </a:cubicBezTo>
                <a:cubicBezTo>
                  <a:pt x="865414" y="645886"/>
                  <a:pt x="582386" y="898071"/>
                  <a:pt x="546100" y="916214"/>
                </a:cubicBezTo>
                <a:cubicBezTo>
                  <a:pt x="509814" y="934357"/>
                  <a:pt x="740229" y="629557"/>
                  <a:pt x="665843" y="611414"/>
                </a:cubicBezTo>
                <a:cubicBezTo>
                  <a:pt x="591457" y="593271"/>
                  <a:pt x="190500" y="892628"/>
                  <a:pt x="99786" y="807357"/>
                </a:cubicBezTo>
                <a:cubicBezTo>
                  <a:pt x="9072" y="722086"/>
                  <a:pt x="0" y="156028"/>
                  <a:pt x="88900" y="78014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b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7969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 bwMode="auto">
          <a:xfrm>
            <a:off x="679010" y="1795552"/>
            <a:ext cx="7793526" cy="965703"/>
          </a:xfrm>
          <a:prstGeom prst="round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t" anchorCtr="0" compatLnSpc="1">
            <a:prstTxWarp prst="textNoShape">
              <a:avLst/>
            </a:prstTxWarp>
          </a:bodyPr>
          <a:lstStyle/>
          <a:p>
            <a:endParaRPr lang="he-IL">
              <a:solidFill>
                <a:srgbClr val="000000"/>
              </a:solidFill>
            </a:endParaRPr>
          </a:p>
        </p:txBody>
      </p:sp>
      <p:sp>
        <p:nvSpPr>
          <p:cNvPr id="5" name="Rounded Rectangle 4"/>
          <p:cNvSpPr/>
          <p:nvPr/>
        </p:nvSpPr>
        <p:spPr bwMode="auto">
          <a:xfrm>
            <a:off x="2181886" y="2643561"/>
            <a:ext cx="4716856" cy="878186"/>
          </a:xfrm>
          <a:prstGeom prst="round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t" anchorCtr="0" compatLnSpc="1">
            <a:prstTxWarp prst="textNoShape">
              <a:avLst/>
            </a:prstTxWarp>
          </a:bodyPr>
          <a:lstStyle/>
          <a:p>
            <a:endParaRPr lang="he-IL">
              <a:solidFill>
                <a:srgbClr val="000000"/>
              </a:solidFill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0" y="116542"/>
            <a:ext cx="9144000" cy="58496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7500"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18" charset="0"/>
              </a:defRPr>
            </a:lvl9pPr>
          </a:lstStyle>
          <a:p>
            <a:r>
              <a:rPr lang="en-US" sz="6200" b="0" kern="0" dirty="0">
                <a:solidFill>
                  <a:schemeClr val="tx1"/>
                </a:solidFill>
                <a:cs typeface="Calibri Light" panose="020F0302020204030204" pitchFamily="34" charset="0"/>
              </a:rPr>
              <a:t>Reflections and </a:t>
            </a:r>
            <a:br>
              <a:rPr lang="en-US" sz="6200" b="0" kern="0" dirty="0">
                <a:solidFill>
                  <a:schemeClr val="tx1"/>
                </a:solidFill>
                <a:cs typeface="Calibri Light" panose="020F0302020204030204" pitchFamily="34" charset="0"/>
              </a:rPr>
            </a:br>
            <a:r>
              <a:rPr lang="en-US" sz="6200" b="0" kern="0" dirty="0">
                <a:solidFill>
                  <a:schemeClr val="tx1"/>
                </a:solidFill>
                <a:cs typeface="Calibri Light" panose="020F0302020204030204" pitchFamily="34" charset="0"/>
              </a:rPr>
              <a:t>Recent Results</a:t>
            </a:r>
          </a:p>
          <a:p>
            <a:endParaRPr lang="en-US" sz="5300" b="0" kern="0" dirty="0">
              <a:solidFill>
                <a:srgbClr val="000000">
                  <a:lumMod val="65000"/>
                  <a:lumOff val="35000"/>
                </a:srgbClr>
              </a:solidFill>
              <a:cs typeface="Calibri Light" panose="020F0302020204030204" pitchFamily="34" charset="0"/>
            </a:endParaRPr>
          </a:p>
        </p:txBody>
      </p:sp>
      <p:sp>
        <p:nvSpPr>
          <p:cNvPr id="9" name="Slide Number Placeholder 1"/>
          <p:cNvSpPr txBox="1">
            <a:spLocks/>
          </p:cNvSpPr>
          <p:nvPr/>
        </p:nvSpPr>
        <p:spPr bwMode="auto">
          <a:xfrm>
            <a:off x="7113588" y="6238875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200" b="0" kern="1200">
                <a:solidFill>
                  <a:schemeClr val="bg1"/>
                </a:solidFill>
                <a:latin typeface="Tahoma" pitchFamily="34" charset="0"/>
                <a:ea typeface="+mn-ea"/>
                <a:cs typeface="Tahoma" pitchFamily="34" charset="0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 smtClean="0">
                <a:solidFill>
                  <a:srgbClr val="FFFFFF"/>
                </a:solidFill>
              </a:rPr>
              <a:t>68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7741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are the Labels? </a:t>
            </a:r>
            <a:endParaRPr lang="he-IL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28447" y="1900299"/>
            <a:ext cx="2160000" cy="3259744"/>
          </a:xfrm>
          <a:prstGeom prst="rect">
            <a:avLst/>
          </a:prstGeom>
          <a:solidFill>
            <a:srgbClr val="5F5F5F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887400" prstMaterial="legacyMatte">
            <a:bevelT w="13500" h="13500" prst="angle"/>
            <a:bevelB w="13500" h="13500" prst="angle"/>
            <a:extrusionClr>
              <a:srgbClr val="5F5F5F"/>
            </a:extrusionClr>
          </a:sp3d>
        </p:spPr>
        <p:txBody>
          <a:bodyPr wrap="none" anchor="ctr">
            <a:flatTx/>
          </a:bodyPr>
          <a:lstStyle/>
          <a:p>
            <a:pPr algn="r" rtl="1" fontAlgn="auto">
              <a:spcBef>
                <a:spcPts val="0"/>
              </a:spcBef>
              <a:spcAft>
                <a:spcPts val="0"/>
              </a:spcAft>
            </a:pPr>
            <a:endParaRPr lang="en-US" sz="1800" b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1136489" y="1768537"/>
            <a:ext cx="1004371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 rtl="1" fontAlgn="auto">
              <a:spcBef>
                <a:spcPct val="50000"/>
              </a:spcBef>
              <a:spcAft>
                <a:spcPts val="0"/>
              </a:spcAft>
            </a:pPr>
            <a:r>
              <a:rPr lang="en-US" sz="8000" dirty="0">
                <a:solidFill>
                  <a:srgbClr val="FFC000"/>
                </a:solidFill>
                <a:latin typeface="Monotype Corsiva" pitchFamily="66" charset="0"/>
                <a:cs typeface="FrankRuehl" pitchFamily="2" charset="-79"/>
                <a:sym typeface="Symbol" pitchFamily="18" charset="2"/>
              </a:rPr>
              <a:t>M</a:t>
            </a:r>
          </a:p>
        </p:txBody>
      </p:sp>
      <p:sp>
        <p:nvSpPr>
          <p:cNvPr id="7" name="Line 6"/>
          <p:cNvSpPr>
            <a:spLocks noChangeShapeType="1"/>
          </p:cNvSpPr>
          <p:nvPr/>
        </p:nvSpPr>
        <p:spPr bwMode="auto">
          <a:xfrm>
            <a:off x="1274816" y="1768537"/>
            <a:ext cx="2730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scene3d>
            <a:camera prst="legacyObliqueTopRight"/>
            <a:lightRig rig="legacyFlat3" dir="b"/>
          </a:scene3d>
          <a:sp3d extrusionH="163500" prstMaterial="legacyMatte">
            <a:bevelT w="13500" h="13500" prst="angle"/>
            <a:bevelB w="13500" h="13500" prst="angle"/>
            <a:extrusionClr>
              <a:schemeClr val="tx1"/>
            </a:extrusionClr>
          </a:sp3d>
        </p:spPr>
        <p:txBody>
          <a:bodyPr>
            <a:flatTx/>
          </a:bodyPr>
          <a:lstStyle/>
          <a:p>
            <a:pPr algn="r" rtl="1" fontAlgn="auto">
              <a:spcBef>
                <a:spcPts val="0"/>
              </a:spcBef>
              <a:spcAft>
                <a:spcPts val="0"/>
              </a:spcAft>
            </a:pPr>
            <a:endParaRPr lang="en-US" sz="1800" b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338316" y="1652649"/>
            <a:ext cx="177800" cy="96838"/>
          </a:xfrm>
          <a:prstGeom prst="rect">
            <a:avLst/>
          </a:prstGeom>
          <a:solidFill>
            <a:srgbClr val="FF0000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100000" prstMaterial="legacyMatte">
            <a:bevelT w="13500" h="13500" prst="angle"/>
            <a:bevelB w="13500" h="13500" prst="angle"/>
            <a:extrusionClr>
              <a:srgbClr val="FF0000"/>
            </a:extrusionClr>
          </a:sp3d>
        </p:spPr>
        <p:txBody>
          <a:bodyPr wrap="none" anchor="ctr">
            <a:flatTx/>
          </a:bodyPr>
          <a:lstStyle/>
          <a:p>
            <a:pPr algn="r" rtl="1" fontAlgn="auto">
              <a:spcBef>
                <a:spcPts val="0"/>
              </a:spcBef>
              <a:spcAft>
                <a:spcPts val="0"/>
              </a:spcAft>
            </a:pPr>
            <a:endParaRPr lang="en-US" sz="1800" b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" name="Rectangle 103"/>
          <p:cNvSpPr>
            <a:spLocks noChangeArrowheads="1"/>
          </p:cNvSpPr>
          <p:nvPr/>
        </p:nvSpPr>
        <p:spPr bwMode="auto">
          <a:xfrm>
            <a:off x="1339904" y="1481199"/>
            <a:ext cx="177800" cy="273050"/>
          </a:xfrm>
          <a:prstGeom prst="rect">
            <a:avLst/>
          </a:prstGeom>
          <a:solidFill>
            <a:srgbClr val="FF0000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100000" prstMaterial="legacyMatte">
            <a:bevelT w="13500" h="13500" prst="angle"/>
            <a:bevelB w="13500" h="13500" prst="angle"/>
            <a:extrusionClr>
              <a:srgbClr val="FF0000"/>
            </a:extrusionClr>
          </a:sp3d>
        </p:spPr>
        <p:txBody>
          <a:bodyPr wrap="none" anchor="ctr">
            <a:flatTx/>
          </a:bodyPr>
          <a:lstStyle/>
          <a:p>
            <a:pPr algn="r" rtl="1" fontAlgn="auto">
              <a:spcBef>
                <a:spcPts val="0"/>
              </a:spcBef>
              <a:spcAft>
                <a:spcPts val="0"/>
              </a:spcAft>
            </a:pPr>
            <a:endParaRPr lang="en-US" sz="1800" b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7" name="AutoShape 124"/>
          <p:cNvSpPr>
            <a:spLocks noChangeArrowheads="1"/>
          </p:cNvSpPr>
          <p:nvPr/>
        </p:nvSpPr>
        <p:spPr bwMode="auto">
          <a:xfrm>
            <a:off x="2363645" y="2169188"/>
            <a:ext cx="963733" cy="633413"/>
          </a:xfrm>
          <a:prstGeom prst="rightArrow">
            <a:avLst>
              <a:gd name="adj1" fmla="val 53944"/>
              <a:gd name="adj2" fmla="val 49124"/>
            </a:avLst>
          </a:prstGeom>
          <a:solidFill>
            <a:srgbClr val="DDDDDD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DDDDDD"/>
            </a:extrusionClr>
          </a:sp3d>
        </p:spPr>
        <p:txBody>
          <a:bodyPr wrap="none" anchor="ctr">
            <a:flatTx/>
          </a:bodyPr>
          <a:lstStyle/>
          <a:p>
            <a:pPr algn="r" rtl="1" fontAlgn="auto">
              <a:spcBef>
                <a:spcPts val="0"/>
              </a:spcBef>
              <a:spcAft>
                <a:spcPts val="0"/>
              </a:spcAft>
            </a:pPr>
            <a:endParaRPr lang="en-US" sz="1800" b="0">
              <a:solidFill>
                <a:prstClr val="white"/>
              </a:solidFill>
              <a:latin typeface="Calibri" panose="020F0502020204030204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/>
              <p:cNvSpPr txBox="1"/>
              <p:nvPr/>
            </p:nvSpPr>
            <p:spPr>
              <a:xfrm>
                <a:off x="108525" y="2835496"/>
                <a:ext cx="2190166" cy="2324547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rtl="1" fontAlgn="auto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mtClean="0">
                          <a:solidFill>
                            <a:prstClr val="white"/>
                          </a:solidFill>
                          <a:latin typeface="Cambria Math" panose="02040503050406030204" pitchFamily="18" charset="0"/>
                        </a:rPr>
                        <m:t>𝐗</m:t>
                      </m:r>
                      <m:r>
                        <a:rPr lang="en-US" b="0">
                          <a:solidFill>
                            <a:prstClr val="white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prstClr val="white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</a:rPr>
                            <m:t>𝐃</m:t>
                          </m:r>
                        </m:e>
                        <m:sub>
                          <m:r>
                            <a:rPr lang="en-US" b="0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>
                              <a:solidFill>
                                <a:prstClr val="white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</a:rPr>
                            <m:t>𝚪</m:t>
                          </m:r>
                        </m:e>
                        <m:sub>
                          <m:r>
                            <a:rPr lang="en-US" b="0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b="0" dirty="0">
                  <a:solidFill>
                    <a:prstClr val="white"/>
                  </a:solidFill>
                  <a:latin typeface="Calibri" panose="020F0502020204030204"/>
                </a:endParaRPr>
              </a:p>
              <a:p>
                <a:pPr rtl="1" fontAlgn="auto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prstClr val="white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</a:rPr>
                            <m:t>𝚪</m:t>
                          </m:r>
                        </m:e>
                        <m:sub>
                          <m:r>
                            <a:rPr lang="en-US" b="0" i="1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>
                          <a:solidFill>
                            <a:prstClr val="white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prstClr val="white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</a:rPr>
                            <m:t>𝐃</m:t>
                          </m:r>
                        </m:e>
                        <m:sub>
                          <m:r>
                            <a:rPr lang="en-US" b="0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b="0" i="1">
                              <a:solidFill>
                                <a:prstClr val="white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</a:rPr>
                            <m:t>𝚪</m:t>
                          </m:r>
                        </m:e>
                        <m:sub>
                          <m:r>
                            <a:rPr lang="en-US" b="0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b="0" dirty="0">
                  <a:solidFill>
                    <a:prstClr val="white"/>
                  </a:solidFill>
                  <a:latin typeface="Calibri" panose="020F0502020204030204"/>
                </a:endParaRPr>
              </a:p>
              <a:p>
                <a:pPr rtl="1" fontAlgn="auto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>
                          <a:solidFill>
                            <a:prstClr val="white"/>
                          </a:solidFill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b="0" dirty="0">
                  <a:solidFill>
                    <a:prstClr val="white"/>
                  </a:solidFill>
                  <a:latin typeface="Calibri" panose="020F0502020204030204"/>
                </a:endParaRPr>
              </a:p>
              <a:p>
                <a:pPr rtl="1" fontAlgn="auto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prstClr val="white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</a:rPr>
                            <m:t>𝚪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</a:rPr>
                            <m:t>K</m:t>
                          </m:r>
                          <m:r>
                            <a:rPr lang="en-US" b="0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>
                          <a:solidFill>
                            <a:prstClr val="white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prstClr val="white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</a:rPr>
                            <m:t>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</a:rPr>
                            <m:t>K</m:t>
                          </m:r>
                        </m:sub>
                      </m:sSub>
                      <m:sSub>
                        <m:sSubPr>
                          <m:ctrlPr>
                            <a:rPr lang="en-US" b="0" i="1">
                              <a:solidFill>
                                <a:prstClr val="white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</a:rPr>
                            <m:t>𝚪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</a:rPr>
                            <m:t>K</m:t>
                          </m:r>
                        </m:sub>
                      </m:sSub>
                    </m:oMath>
                  </m:oMathPara>
                </a14:m>
                <a:endParaRPr lang="en-US" b="0" dirty="0">
                  <a:solidFill>
                    <a:prstClr val="white"/>
                  </a:solidFill>
                  <a:latin typeface="Calibri" panose="020F0502020204030204"/>
                </a:endParaRPr>
              </a:p>
              <a:p>
                <a:pPr rtl="1" fontAlgn="auto">
                  <a:spcBef>
                    <a:spcPts val="0"/>
                  </a:spcBef>
                  <a:spcAft>
                    <a:spcPts val="0"/>
                  </a:spcAft>
                </a:pPr>
                <a:endParaRPr lang="he-IL" b="0" dirty="0">
                  <a:solidFill>
                    <a:prstClr val="white"/>
                  </a:solidFill>
                  <a:latin typeface="Calibri" panose="020F0502020204030204"/>
                </a:endParaRPr>
              </a:p>
              <a:p>
                <a:pPr rtl="1" fontAlgn="auto">
                  <a:spcBef>
                    <a:spcPts val="0"/>
                  </a:spcBef>
                  <a:spcAft>
                    <a:spcPts val="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prstClr val="white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mtClea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𝚪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smtClea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</m:oMath>
                </a14:m>
                <a:r>
                  <a:rPr lang="en-US" b="0" dirty="0">
                    <a:solidFill>
                      <a:prstClr val="white"/>
                    </a:solidFill>
                    <a:latin typeface="Calibri" panose="020F0502020204030204"/>
                  </a:rPr>
                  <a:t>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prstClr val="white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mtClea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𝐋</m:t>
                        </m:r>
                      </m:e>
                      <m:sub>
                        <m:r>
                          <a:rPr lang="en-US" b="0" smtClea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b="0" smtClea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∞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prstClr val="white"/>
                    </a:solidFill>
                    <a:latin typeface="Calibri" panose="020F0502020204030204"/>
                  </a:rPr>
                  <a:t> </a:t>
                </a:r>
                <a:r>
                  <a:rPr lang="en-US" b="0" dirty="0">
                    <a:solidFill>
                      <a:prstClr val="white"/>
                    </a:solidFill>
                    <a:latin typeface="Calibri" panose="020F0502020204030204"/>
                  </a:rPr>
                  <a:t>sparse</a:t>
                </a:r>
                <a:endParaRPr lang="he-IL" b="0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525" y="2835496"/>
                <a:ext cx="2190166" cy="2324547"/>
              </a:xfrm>
              <a:prstGeom prst="rect">
                <a:avLst/>
              </a:prstGeom>
              <a:blipFill rotWithShape="1">
                <a:blip r:embed="rId3"/>
                <a:stretch>
                  <a:fillRect r="-4178" b="-47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 Box 5"/>
              <p:cNvSpPr txBox="1">
                <a:spLocks noChangeArrowheads="1"/>
              </p:cNvSpPr>
              <p:nvPr/>
            </p:nvSpPr>
            <p:spPr bwMode="auto">
              <a:xfrm>
                <a:off x="2483587" y="2588138"/>
                <a:ext cx="638784" cy="76944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algn="r" rtl="1" fontAlgn="auto">
                  <a:spcBef>
                    <a:spcPct val="5000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smtClean="0">
                          <a:solidFill>
                            <a:prstClr val="white"/>
                          </a:solidFill>
                          <a:latin typeface="Cambria Math" panose="02040503050406030204" pitchFamily="18" charset="0"/>
                          <a:cs typeface="FrankRuehl" pitchFamily="2" charset="-79"/>
                          <a:sym typeface="Symbol" pitchFamily="18" charset="2"/>
                        </a:rPr>
                        <m:t>𝐗</m:t>
                      </m:r>
                    </m:oMath>
                  </m:oMathPara>
                </a14:m>
                <a:endParaRPr lang="en-US" sz="4400" dirty="0">
                  <a:solidFill>
                    <a:prstClr val="white"/>
                  </a:solidFill>
                  <a:latin typeface="Monotype Corsiva" pitchFamily="66" charset="0"/>
                  <a:cs typeface="FrankRuehl" pitchFamily="2" charset="-79"/>
                  <a:sym typeface="Symbol" pitchFamily="18" charset="2"/>
                </a:endParaRPr>
              </a:p>
            </p:txBody>
          </p:sp>
        </mc:Choice>
        <mc:Fallback xmlns="">
          <p:sp>
            <p:nvSpPr>
              <p:cNvPr id="40" name="Text 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483587" y="2588138"/>
                <a:ext cx="638784" cy="769441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/>
          <p:cNvSpPr txBox="1"/>
          <p:nvPr/>
        </p:nvSpPr>
        <p:spPr>
          <a:xfrm>
            <a:off x="129791" y="1259471"/>
            <a:ext cx="8824168" cy="184665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3413125" lvl="8">
              <a:spcAft>
                <a:spcPts val="1200"/>
              </a:spcAft>
            </a:pPr>
            <a:r>
              <a:rPr lang="en-US" b="0" dirty="0">
                <a:solidFill>
                  <a:prstClr val="white"/>
                </a:solidFill>
                <a:latin typeface="Calibri" panose="020F0502020204030204"/>
              </a:rPr>
              <a:t>Answer 1: </a:t>
            </a:r>
            <a:endParaRPr lang="en-US" sz="2000" b="0" dirty="0">
              <a:solidFill>
                <a:prstClr val="white"/>
              </a:solidFill>
              <a:latin typeface="Calibri" panose="020F0502020204030204"/>
            </a:endParaRPr>
          </a:p>
          <a:p>
            <a:pPr marL="3678238" lvl="8" indent="-265113"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en-US" sz="2000" b="0" dirty="0">
                <a:solidFill>
                  <a:prstClr val="white"/>
                </a:solidFill>
                <a:latin typeface="Calibri" panose="020F0502020204030204"/>
              </a:rPr>
              <a:t>We do not need labels because everything we show refer to the </a:t>
            </a:r>
            <a:r>
              <a:rPr lang="en-US" sz="2000" dirty="0">
                <a:solidFill>
                  <a:srgbClr val="FFC000"/>
                </a:solidFill>
                <a:latin typeface="Calibri" panose="020F0502020204030204"/>
              </a:rPr>
              <a:t>unsupervised</a:t>
            </a:r>
            <a:r>
              <a:rPr lang="en-US" sz="2000" b="0" dirty="0">
                <a:solidFill>
                  <a:prstClr val="white"/>
                </a:solidFill>
                <a:latin typeface="Calibri" panose="020F0502020204030204"/>
              </a:rPr>
              <a:t> case, in which we operate on signals, not necessarily in the context of recognition</a:t>
            </a:r>
            <a:endParaRPr lang="he-IL" sz="2000" b="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28446" y="5258138"/>
            <a:ext cx="358231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244475" algn="l">
              <a:spcAft>
                <a:spcPts val="1200"/>
              </a:spcAft>
            </a:pPr>
            <a:r>
              <a:rPr lang="en-US" sz="2000" b="0" dirty="0">
                <a:solidFill>
                  <a:prstClr val="white"/>
                </a:solidFill>
                <a:latin typeface="Calibri" panose="020F0502020204030204"/>
              </a:rPr>
              <a:t>We presented the ML-CSC as a machine that produces signals </a:t>
            </a:r>
            <a:r>
              <a:rPr lang="en-US" sz="2000" dirty="0">
                <a:solidFill>
                  <a:prstClr val="white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</a:p>
        </p:txBody>
      </p:sp>
      <p:sp>
        <p:nvSpPr>
          <p:cNvPr id="18" name="Slide Number Placeholder 1"/>
          <p:cNvSpPr txBox="1">
            <a:spLocks/>
          </p:cNvSpPr>
          <p:nvPr/>
        </p:nvSpPr>
        <p:spPr bwMode="auto">
          <a:xfrm>
            <a:off x="7113588" y="6238875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200" b="0" kern="1200">
                <a:solidFill>
                  <a:schemeClr val="bg1"/>
                </a:solidFill>
                <a:latin typeface="Tahoma" pitchFamily="34" charset="0"/>
                <a:ea typeface="+mn-ea"/>
                <a:cs typeface="Tahoma" pitchFamily="34" charset="0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 smtClean="0">
                <a:solidFill>
                  <a:srgbClr val="FFFFFF"/>
                </a:solidFill>
              </a:rPr>
              <a:t>69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501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 bwMode="auto">
          <a:xfrm>
            <a:off x="780285" y="5356798"/>
            <a:ext cx="2498652" cy="457009"/>
          </a:xfrm>
          <a:prstGeom prst="roundRect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he-IL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352" name="Rounded Rectangle 1351"/>
          <p:cNvSpPr/>
          <p:nvPr/>
        </p:nvSpPr>
        <p:spPr bwMode="auto">
          <a:xfrm>
            <a:off x="6590739" y="1294639"/>
            <a:ext cx="2300258" cy="1781253"/>
          </a:xfrm>
          <a:prstGeom prst="roundRect">
            <a:avLst/>
          </a:prstGeom>
          <a:solidFill>
            <a:srgbClr val="000000">
              <a:lumMod val="75000"/>
              <a:lumOff val="2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r>
              <a:rPr lang="en-US" sz="2800" b="0" dirty="0">
                <a:solidFill>
                  <a:schemeClr val="bg1"/>
                </a:solidFill>
                <a:latin typeface="Calibri" panose="020F0502020204030204" pitchFamily="34" charset="0"/>
              </a:rPr>
              <a:t>ML-CSC   </a:t>
            </a:r>
            <a:r>
              <a:rPr lang="en-US" sz="2000" b="0" dirty="0">
                <a:solidFill>
                  <a:schemeClr val="bg1"/>
                </a:solidFill>
                <a:latin typeface="Calibri" panose="020F0502020204030204" pitchFamily="34" charset="0"/>
              </a:rPr>
              <a:t>Multi-Layered Convolutional Sparse Coding</a:t>
            </a:r>
            <a:endParaRPr lang="en-US" sz="2000" b="0" dirty="0">
              <a:solidFill>
                <a:schemeClr val="bg1"/>
              </a:solidFill>
              <a:latin typeface="Calibri" panose="020F0502020204030204" pitchFamily="34" charset="0"/>
              <a:cs typeface="Calibri" pitchFamily="34" charset="0"/>
            </a:endParaRPr>
          </a:p>
        </p:txBody>
      </p:sp>
      <p:sp>
        <p:nvSpPr>
          <p:cNvPr id="67" name="Rounded Rectangle 66"/>
          <p:cNvSpPr/>
          <p:nvPr/>
        </p:nvSpPr>
        <p:spPr bwMode="auto">
          <a:xfrm>
            <a:off x="186603" y="1294639"/>
            <a:ext cx="2057295" cy="1782547"/>
          </a:xfrm>
          <a:prstGeom prst="roundRect">
            <a:avLst/>
          </a:prstGeom>
          <a:solidFill>
            <a:srgbClr val="000000">
              <a:lumMod val="75000"/>
              <a:lumOff val="2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r>
              <a:rPr lang="en-US" sz="2800" b="0" dirty="0" err="1">
                <a:solidFill>
                  <a:schemeClr val="bg1"/>
                </a:solidFill>
                <a:latin typeface="Calibri" panose="020F0502020204030204" pitchFamily="34" charset="0"/>
              </a:rPr>
              <a:t>Sparseland</a:t>
            </a:r>
            <a:r>
              <a:rPr lang="en-US" sz="3200" b="0" dirty="0">
                <a:solidFill>
                  <a:schemeClr val="bg1"/>
                </a:solidFill>
                <a:latin typeface="Calibri" panose="020F0502020204030204" pitchFamily="34" charset="0"/>
              </a:rPr>
              <a:t> </a:t>
            </a:r>
            <a:r>
              <a:rPr lang="en-US" sz="2000" b="0" dirty="0">
                <a:solidFill>
                  <a:schemeClr val="bg1"/>
                </a:solidFill>
                <a:latin typeface="Calibri" panose="020F0502020204030204" pitchFamily="34" charset="0"/>
              </a:rPr>
              <a:t>Sparse Representation Theory</a:t>
            </a:r>
            <a:endParaRPr lang="en-US" sz="2000" b="0" dirty="0">
              <a:solidFill>
                <a:schemeClr val="bg1"/>
              </a:solidFill>
              <a:latin typeface="Calibri" panose="020F0502020204030204" pitchFamily="34" charset="0"/>
              <a:cs typeface="Calibri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23368" y="3874815"/>
            <a:ext cx="8110373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rtl="0"/>
            <a:r>
              <a:rPr lang="en-US" b="0" dirty="0">
                <a:solidFill>
                  <a:schemeClr val="bg1"/>
                </a:solidFill>
                <a:latin typeface="Calibri" panose="020F0502020204030204" pitchFamily="34" charset="0"/>
              </a:rPr>
              <a:t>Another underlying idea that accompanies us</a:t>
            </a:r>
          </a:p>
          <a:p>
            <a:pPr algn="l" rtl="0"/>
            <a:r>
              <a:rPr lang="en-US" b="0" dirty="0">
                <a:solidFill>
                  <a:schemeClr val="bg1"/>
                </a:solidFill>
                <a:latin typeface="Calibri" panose="020F0502020204030204" pitchFamily="34" charset="0"/>
              </a:rPr>
              <a:t> </a:t>
            </a:r>
            <a:endParaRPr lang="en-US" sz="1200" b="0" dirty="0">
              <a:solidFill>
                <a:schemeClr val="bg1"/>
              </a:solidFill>
              <a:latin typeface="Calibri" panose="020F0502020204030204" pitchFamily="34" charset="0"/>
            </a:endParaRPr>
          </a:p>
          <a:p>
            <a:pPr algn="l" rtl="0"/>
            <a:r>
              <a:rPr lang="en-US" b="0" dirty="0">
                <a:solidFill>
                  <a:schemeClr val="bg1"/>
                </a:solidFill>
                <a:latin typeface="Calibri" panose="020F0502020204030204" pitchFamily="34" charset="0"/>
              </a:rPr>
              <a:t>Generative modeling of data sources enables</a:t>
            </a:r>
            <a:r>
              <a:rPr lang="en-US" sz="2000" b="0" dirty="0">
                <a:solidFill>
                  <a:schemeClr val="bg1"/>
                </a:solidFill>
                <a:latin typeface="Calibri" panose="020F0502020204030204" pitchFamily="34" charset="0"/>
              </a:rPr>
              <a:t> </a:t>
            </a:r>
          </a:p>
          <a:p>
            <a:pPr marL="361950" indent="-361950" algn="l">
              <a:buFont typeface="Courier New" panose="02070309020205020404" pitchFamily="49" charset="0"/>
              <a:buChar char="o"/>
            </a:pPr>
            <a:r>
              <a:rPr lang="en-US" b="0" dirty="0">
                <a:solidFill>
                  <a:schemeClr val="bg1"/>
                </a:solidFill>
                <a:latin typeface="Calibri" panose="020F0502020204030204" pitchFamily="34" charset="0"/>
              </a:rPr>
              <a:t>A systematic algorithm development, &amp;  </a:t>
            </a:r>
          </a:p>
          <a:p>
            <a:pPr marL="361950" indent="-361950" algn="l">
              <a:buFont typeface="Courier New" panose="02070309020205020404" pitchFamily="49" charset="0"/>
              <a:buChar char="o"/>
            </a:pPr>
            <a:r>
              <a:rPr lang="en-US" b="0" dirty="0">
                <a:solidFill>
                  <a:schemeClr val="bg1"/>
                </a:solidFill>
                <a:latin typeface="Calibri" panose="020F0502020204030204" pitchFamily="34" charset="0"/>
              </a:rPr>
              <a:t>A theoretical analysis of their performance </a:t>
            </a:r>
            <a:endParaRPr lang="he-IL" b="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1627133" y="4437144"/>
            <a:ext cx="2556000" cy="0"/>
          </a:xfrm>
          <a:prstGeom prst="line">
            <a:avLst/>
          </a:prstGeom>
          <a:ln w="57150">
            <a:solidFill>
              <a:srgbClr val="FFC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reeform 26"/>
          <p:cNvSpPr/>
          <p:nvPr/>
        </p:nvSpPr>
        <p:spPr>
          <a:xfrm>
            <a:off x="2320379" y="1772822"/>
            <a:ext cx="990466" cy="779258"/>
          </a:xfrm>
          <a:custGeom>
            <a:avLst/>
            <a:gdLst>
              <a:gd name="connsiteX0" fmla="*/ 88900 w 901700"/>
              <a:gd name="connsiteY0" fmla="*/ 78014 h 934357"/>
              <a:gd name="connsiteX1" fmla="*/ 633186 w 901700"/>
              <a:gd name="connsiteY1" fmla="*/ 339271 h 934357"/>
              <a:gd name="connsiteX2" fmla="*/ 654957 w 901700"/>
              <a:gd name="connsiteY2" fmla="*/ 56242 h 934357"/>
              <a:gd name="connsiteX3" fmla="*/ 883557 w 901700"/>
              <a:gd name="connsiteY3" fmla="*/ 502557 h 934357"/>
              <a:gd name="connsiteX4" fmla="*/ 546100 w 901700"/>
              <a:gd name="connsiteY4" fmla="*/ 916214 h 934357"/>
              <a:gd name="connsiteX5" fmla="*/ 665843 w 901700"/>
              <a:gd name="connsiteY5" fmla="*/ 611414 h 934357"/>
              <a:gd name="connsiteX6" fmla="*/ 99786 w 901700"/>
              <a:gd name="connsiteY6" fmla="*/ 807357 h 934357"/>
              <a:gd name="connsiteX7" fmla="*/ 88900 w 901700"/>
              <a:gd name="connsiteY7" fmla="*/ 78014 h 934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01700" h="934357">
                <a:moveTo>
                  <a:pt x="88900" y="78014"/>
                </a:moveTo>
                <a:cubicBezTo>
                  <a:pt x="177800" y="0"/>
                  <a:pt x="538843" y="342900"/>
                  <a:pt x="633186" y="339271"/>
                </a:cubicBezTo>
                <a:cubicBezTo>
                  <a:pt x="727529" y="335642"/>
                  <a:pt x="613229" y="29028"/>
                  <a:pt x="654957" y="56242"/>
                </a:cubicBezTo>
                <a:cubicBezTo>
                  <a:pt x="696685" y="83456"/>
                  <a:pt x="901700" y="359228"/>
                  <a:pt x="883557" y="502557"/>
                </a:cubicBezTo>
                <a:cubicBezTo>
                  <a:pt x="865414" y="645886"/>
                  <a:pt x="582386" y="898071"/>
                  <a:pt x="546100" y="916214"/>
                </a:cubicBezTo>
                <a:cubicBezTo>
                  <a:pt x="509814" y="934357"/>
                  <a:pt x="740229" y="629557"/>
                  <a:pt x="665843" y="611414"/>
                </a:cubicBezTo>
                <a:cubicBezTo>
                  <a:pt x="591457" y="593271"/>
                  <a:pt x="190500" y="892628"/>
                  <a:pt x="99786" y="807357"/>
                </a:cubicBezTo>
                <a:cubicBezTo>
                  <a:pt x="9072" y="722086"/>
                  <a:pt x="0" y="156028"/>
                  <a:pt x="88900" y="78014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b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11" name="Rounded Rectangle 10"/>
          <p:cNvSpPr/>
          <p:nvPr/>
        </p:nvSpPr>
        <p:spPr bwMode="auto">
          <a:xfrm>
            <a:off x="3359508" y="1294639"/>
            <a:ext cx="2115621" cy="1782547"/>
          </a:xfrm>
          <a:prstGeom prst="roundRect">
            <a:avLst/>
          </a:prstGeom>
          <a:solidFill>
            <a:srgbClr val="000000">
              <a:lumMod val="75000"/>
              <a:lumOff val="2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r>
              <a:rPr lang="en-US" sz="2800" b="0" dirty="0">
                <a:solidFill>
                  <a:schemeClr val="bg1"/>
                </a:solidFill>
                <a:latin typeface="Calibri" panose="020F0502020204030204" pitchFamily="34" charset="0"/>
              </a:rPr>
              <a:t>CSC</a:t>
            </a:r>
            <a:endParaRPr lang="en-US" sz="2400" b="0" dirty="0">
              <a:solidFill>
                <a:schemeClr val="bg1"/>
              </a:solidFill>
              <a:latin typeface="Calibri" panose="020F0502020204030204" pitchFamily="34" charset="0"/>
            </a:endParaRPr>
          </a:p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r>
              <a:rPr lang="en-US" sz="2000" b="0" dirty="0">
                <a:solidFill>
                  <a:schemeClr val="bg1"/>
                </a:solidFill>
                <a:latin typeface="Calibri" panose="020F0502020204030204" pitchFamily="34" charset="0"/>
              </a:rPr>
              <a:t>Convolutional Sparse </a:t>
            </a:r>
            <a:br>
              <a:rPr lang="en-US" sz="2000" b="0" dirty="0">
                <a:solidFill>
                  <a:schemeClr val="bg1"/>
                </a:solidFill>
                <a:latin typeface="Calibri" panose="020F0502020204030204" pitchFamily="34" charset="0"/>
              </a:rPr>
            </a:br>
            <a:r>
              <a:rPr lang="en-US" sz="2000" b="0" dirty="0">
                <a:solidFill>
                  <a:schemeClr val="bg1"/>
                </a:solidFill>
                <a:latin typeface="Calibri" panose="020F0502020204030204" pitchFamily="34" charset="0"/>
              </a:rPr>
              <a:t>Coding</a:t>
            </a:r>
            <a:endParaRPr lang="en-US" sz="1400" b="0" dirty="0">
              <a:solidFill>
                <a:schemeClr val="bg1"/>
              </a:solidFill>
              <a:latin typeface="Calibri" panose="020F0502020204030204" pitchFamily="34" charset="0"/>
              <a:cs typeface="Calibri" pitchFamily="34" charset="0"/>
            </a:endParaRPr>
          </a:p>
        </p:txBody>
      </p:sp>
      <p:sp>
        <p:nvSpPr>
          <p:cNvPr id="12" name="Freeform 26"/>
          <p:cNvSpPr/>
          <p:nvPr/>
        </p:nvSpPr>
        <p:spPr>
          <a:xfrm>
            <a:off x="5537701" y="1772822"/>
            <a:ext cx="990466" cy="779258"/>
          </a:xfrm>
          <a:custGeom>
            <a:avLst/>
            <a:gdLst>
              <a:gd name="connsiteX0" fmla="*/ 88900 w 901700"/>
              <a:gd name="connsiteY0" fmla="*/ 78014 h 934357"/>
              <a:gd name="connsiteX1" fmla="*/ 633186 w 901700"/>
              <a:gd name="connsiteY1" fmla="*/ 339271 h 934357"/>
              <a:gd name="connsiteX2" fmla="*/ 654957 w 901700"/>
              <a:gd name="connsiteY2" fmla="*/ 56242 h 934357"/>
              <a:gd name="connsiteX3" fmla="*/ 883557 w 901700"/>
              <a:gd name="connsiteY3" fmla="*/ 502557 h 934357"/>
              <a:gd name="connsiteX4" fmla="*/ 546100 w 901700"/>
              <a:gd name="connsiteY4" fmla="*/ 916214 h 934357"/>
              <a:gd name="connsiteX5" fmla="*/ 665843 w 901700"/>
              <a:gd name="connsiteY5" fmla="*/ 611414 h 934357"/>
              <a:gd name="connsiteX6" fmla="*/ 99786 w 901700"/>
              <a:gd name="connsiteY6" fmla="*/ 807357 h 934357"/>
              <a:gd name="connsiteX7" fmla="*/ 88900 w 901700"/>
              <a:gd name="connsiteY7" fmla="*/ 78014 h 934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01700" h="934357">
                <a:moveTo>
                  <a:pt x="88900" y="78014"/>
                </a:moveTo>
                <a:cubicBezTo>
                  <a:pt x="177800" y="0"/>
                  <a:pt x="538843" y="342900"/>
                  <a:pt x="633186" y="339271"/>
                </a:cubicBezTo>
                <a:cubicBezTo>
                  <a:pt x="727529" y="335642"/>
                  <a:pt x="613229" y="29028"/>
                  <a:pt x="654957" y="56242"/>
                </a:cubicBezTo>
                <a:cubicBezTo>
                  <a:pt x="696685" y="83456"/>
                  <a:pt x="901700" y="359228"/>
                  <a:pt x="883557" y="502557"/>
                </a:cubicBezTo>
                <a:cubicBezTo>
                  <a:pt x="865414" y="645886"/>
                  <a:pt x="582386" y="898071"/>
                  <a:pt x="546100" y="916214"/>
                </a:cubicBezTo>
                <a:cubicBezTo>
                  <a:pt x="509814" y="934357"/>
                  <a:pt x="740229" y="629557"/>
                  <a:pt x="665843" y="611414"/>
                </a:cubicBezTo>
                <a:cubicBezTo>
                  <a:pt x="591457" y="593271"/>
                  <a:pt x="190500" y="892628"/>
                  <a:pt x="99786" y="807357"/>
                </a:cubicBezTo>
                <a:cubicBezTo>
                  <a:pt x="9072" y="722086"/>
                  <a:pt x="0" y="156028"/>
                  <a:pt x="88900" y="78014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b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15" name="Line 4"/>
          <p:cNvSpPr>
            <a:spLocks noChangeShapeType="1"/>
          </p:cNvSpPr>
          <p:nvPr/>
        </p:nvSpPr>
        <p:spPr bwMode="auto">
          <a:xfrm>
            <a:off x="0" y="1082675"/>
            <a:ext cx="9144000" cy="0"/>
          </a:xfrm>
          <a:prstGeom prst="line">
            <a:avLst/>
          </a:prstGeom>
          <a:noFill/>
          <a:ln w="76200">
            <a:solidFill>
              <a:srgbClr val="FFC000"/>
            </a:solidFill>
            <a:round/>
            <a:headEnd/>
            <a:tailEnd/>
          </a:ln>
        </p:spPr>
        <p:txBody>
          <a:bodyPr/>
          <a:lstStyle/>
          <a:p>
            <a:endParaRPr lang="en-US" b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Rectangle 5"/>
          <p:cNvSpPr>
            <a:spLocks noChangeArrowheads="1"/>
          </p:cNvSpPr>
          <p:nvPr/>
        </p:nvSpPr>
        <p:spPr bwMode="auto">
          <a:xfrm>
            <a:off x="0" y="152400"/>
            <a:ext cx="9024938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l"/>
            <a:r>
              <a:rPr lang="en-US" sz="4000" b="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  This Lecture: More Specifically   </a:t>
            </a:r>
          </a:p>
        </p:txBody>
      </p:sp>
      <p:sp>
        <p:nvSpPr>
          <p:cNvPr id="17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7113588" y="6238875"/>
            <a:ext cx="1905000" cy="457200"/>
          </a:xfrm>
          <a:noFill/>
        </p:spPr>
        <p:txBody>
          <a:bodyPr/>
          <a:lstStyle/>
          <a:p>
            <a:fld id="{8F8166F9-6153-4836-8CA0-69276788D7BC}" type="slidenum">
              <a:rPr lang="he-IL" smtClean="0"/>
              <a:pPr/>
              <a:t>7</a:t>
            </a:fld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23369" y="3067941"/>
            <a:ext cx="8710745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/>
            <a:r>
              <a:rPr lang="en-US" b="0" dirty="0">
                <a:solidFill>
                  <a:schemeClr val="bg1"/>
                </a:solidFill>
                <a:latin typeface="Calibri" panose="020F0502020204030204" pitchFamily="34" charset="0"/>
              </a:rPr>
              <a:t>  Sparsity-Inspired Models</a:t>
            </a:r>
            <a:endParaRPr lang="he-IL" b="0" dirty="0">
              <a:solidFill>
                <a:srgbClr val="FFC000"/>
              </a:solidFill>
              <a:latin typeface="Calibri" panose="020F0502020204030204" pitchFamily="34" charset="0"/>
            </a:endParaRPr>
          </a:p>
        </p:txBody>
      </p:sp>
      <p:cxnSp>
        <p:nvCxnSpPr>
          <p:cNvPr id="6" name="Straight Arrow Connector 5"/>
          <p:cNvCxnSpPr/>
          <p:nvPr/>
        </p:nvCxnSpPr>
        <p:spPr bwMode="auto">
          <a:xfrm>
            <a:off x="3646967" y="3327990"/>
            <a:ext cx="3071363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gradFill flip="none" rotWithShape="1">
              <a:gsLst>
                <a:gs pos="37000">
                  <a:schemeClr val="bg1"/>
                </a:gs>
                <a:gs pos="60000">
                  <a:srgbClr val="FFC000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stealth" w="lg" len="lg"/>
          </a:ln>
          <a:effectLst/>
        </p:spPr>
      </p:cxnSp>
      <p:sp>
        <p:nvSpPr>
          <p:cNvPr id="19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588963" y="6175375"/>
            <a:ext cx="4108450" cy="682625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>
                <a:solidFill>
                  <a:schemeClr val="bg1"/>
                </a:solidFill>
              </a:rPr>
              <a:t>Michael Elad</a:t>
            </a:r>
          </a:p>
          <a:p>
            <a:pPr>
              <a:defRPr/>
            </a:pPr>
            <a:r>
              <a:rPr lang="en-US" dirty="0">
                <a:solidFill>
                  <a:schemeClr val="bg1"/>
                </a:solidFill>
              </a:rPr>
              <a:t>The Computer-Science Department	</a:t>
            </a:r>
          </a:p>
          <a:p>
            <a:pPr>
              <a:defRPr/>
            </a:pPr>
            <a:r>
              <a:rPr lang="en-US" dirty="0">
                <a:solidFill>
                  <a:schemeClr val="bg1"/>
                </a:solidFill>
              </a:rPr>
              <a:t>The Technion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787882" y="3075891"/>
            <a:ext cx="2103115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/>
            <a:r>
              <a:rPr lang="en-US" b="0" dirty="0">
                <a:solidFill>
                  <a:srgbClr val="FFC000"/>
                </a:solidFill>
                <a:latin typeface="Calibri" panose="020F0502020204030204" pitchFamily="34" charset="0"/>
              </a:rPr>
              <a:t>Deep-Learning</a:t>
            </a:r>
            <a:endParaRPr lang="he-IL" b="0" dirty="0">
              <a:solidFill>
                <a:srgbClr val="FFC000"/>
              </a:solidFill>
              <a:latin typeface="Calibri" panose="020F0502020204030204" pitchFamily="34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5871537" y="3999903"/>
            <a:ext cx="3196408" cy="1813420"/>
            <a:chOff x="5872467" y="3978637"/>
            <a:chExt cx="2908250" cy="1813420"/>
          </a:xfrm>
        </p:grpSpPr>
        <p:sp>
          <p:nvSpPr>
            <p:cNvPr id="3" name="TextBox 2"/>
            <p:cNvSpPr txBox="1"/>
            <p:nvPr/>
          </p:nvSpPr>
          <p:spPr>
            <a:xfrm>
              <a:off x="6072042" y="3991778"/>
              <a:ext cx="2708675" cy="17851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dirty="0">
                  <a:solidFill>
                    <a:srgbClr val="FFC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Disclaimer: </a:t>
              </a:r>
              <a:r>
                <a:rPr lang="en-US" sz="2200" b="0" dirty="0">
                  <a:solidFill>
                    <a:srgbClr val="FFC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Being a lecture on the theory </a:t>
              </a:r>
              <a:br>
                <a:rPr lang="en-US" sz="2200" b="0" dirty="0">
                  <a:solidFill>
                    <a:srgbClr val="FFC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US" sz="2200" b="0" dirty="0">
                  <a:solidFill>
                    <a:srgbClr val="FFC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of DL, this lecture </a:t>
              </a:r>
              <a:br>
                <a:rPr lang="en-US" sz="2200" b="0" dirty="0">
                  <a:solidFill>
                    <a:srgbClr val="FFC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US" sz="2200" b="0" dirty="0">
                  <a:solidFill>
                    <a:srgbClr val="FFC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is … theoretical … and mathematically oriented </a:t>
              </a:r>
            </a:p>
          </p:txBody>
        </p:sp>
        <p:sp>
          <p:nvSpPr>
            <p:cNvPr id="5" name="Right Brace 4"/>
            <p:cNvSpPr/>
            <p:nvPr/>
          </p:nvSpPr>
          <p:spPr bwMode="auto">
            <a:xfrm>
              <a:off x="5872467" y="3978637"/>
              <a:ext cx="290309" cy="1813420"/>
            </a:xfrm>
            <a:prstGeom prst="rightBrace">
              <a:avLst>
                <a:gd name="adj1" fmla="val 66472"/>
                <a:gd name="adj2" fmla="val 50000"/>
              </a:avLst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95436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352" grpId="0" animBg="1"/>
      <p:bldP spid="7" grpId="0"/>
      <p:bldP spid="14" grpId="0" animBg="1"/>
      <p:bldP spid="11" grpId="0" animBg="1"/>
      <p:bldP spid="12" grpId="0" animBg="1"/>
      <p:bldP spid="2" grpId="0" build="p"/>
      <p:bldP spid="18" grpId="0" build="p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are the Labels? </a:t>
            </a:r>
            <a:endParaRPr lang="he-IL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28447" y="1900299"/>
            <a:ext cx="2160000" cy="3259744"/>
          </a:xfrm>
          <a:prstGeom prst="rect">
            <a:avLst/>
          </a:prstGeom>
          <a:solidFill>
            <a:srgbClr val="5F5F5F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887400" prstMaterial="legacyMatte">
            <a:bevelT w="13500" h="13500" prst="angle"/>
            <a:bevelB w="13500" h="13500" prst="angle"/>
            <a:extrusionClr>
              <a:srgbClr val="5F5F5F"/>
            </a:extrusionClr>
          </a:sp3d>
        </p:spPr>
        <p:txBody>
          <a:bodyPr wrap="none" anchor="ctr">
            <a:flatTx/>
          </a:bodyPr>
          <a:lstStyle/>
          <a:p>
            <a:pPr algn="r" rtl="1" fontAlgn="auto">
              <a:spcBef>
                <a:spcPts val="0"/>
              </a:spcBef>
              <a:spcAft>
                <a:spcPts val="0"/>
              </a:spcAft>
            </a:pPr>
            <a:endParaRPr lang="en-US" sz="1800" b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1136489" y="1768537"/>
            <a:ext cx="1004371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 rtl="1" fontAlgn="auto">
              <a:spcBef>
                <a:spcPct val="50000"/>
              </a:spcBef>
              <a:spcAft>
                <a:spcPts val="0"/>
              </a:spcAft>
            </a:pPr>
            <a:r>
              <a:rPr lang="en-US" sz="8000" dirty="0">
                <a:solidFill>
                  <a:srgbClr val="FFC000"/>
                </a:solidFill>
                <a:latin typeface="Monotype Corsiva" pitchFamily="66" charset="0"/>
                <a:cs typeface="FrankRuehl" pitchFamily="2" charset="-79"/>
                <a:sym typeface="Symbol" pitchFamily="18" charset="2"/>
              </a:rPr>
              <a:t>M</a:t>
            </a:r>
          </a:p>
        </p:txBody>
      </p:sp>
      <p:sp>
        <p:nvSpPr>
          <p:cNvPr id="7" name="Line 6"/>
          <p:cNvSpPr>
            <a:spLocks noChangeShapeType="1"/>
          </p:cNvSpPr>
          <p:nvPr/>
        </p:nvSpPr>
        <p:spPr bwMode="auto">
          <a:xfrm>
            <a:off x="1274816" y="1768537"/>
            <a:ext cx="2730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scene3d>
            <a:camera prst="legacyObliqueTopRight"/>
            <a:lightRig rig="legacyFlat3" dir="b"/>
          </a:scene3d>
          <a:sp3d extrusionH="163500" prstMaterial="legacyMatte">
            <a:bevelT w="13500" h="13500" prst="angle"/>
            <a:bevelB w="13500" h="13500" prst="angle"/>
            <a:extrusionClr>
              <a:schemeClr val="tx1"/>
            </a:extrusionClr>
          </a:sp3d>
        </p:spPr>
        <p:txBody>
          <a:bodyPr>
            <a:flatTx/>
          </a:bodyPr>
          <a:lstStyle/>
          <a:p>
            <a:pPr algn="r" rtl="1" fontAlgn="auto">
              <a:spcBef>
                <a:spcPts val="0"/>
              </a:spcBef>
              <a:spcAft>
                <a:spcPts val="0"/>
              </a:spcAft>
            </a:pPr>
            <a:endParaRPr lang="en-US" sz="1800" b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338316" y="1652649"/>
            <a:ext cx="177800" cy="96838"/>
          </a:xfrm>
          <a:prstGeom prst="rect">
            <a:avLst/>
          </a:prstGeom>
          <a:solidFill>
            <a:srgbClr val="FF0000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100000" prstMaterial="legacyMatte">
            <a:bevelT w="13500" h="13500" prst="angle"/>
            <a:bevelB w="13500" h="13500" prst="angle"/>
            <a:extrusionClr>
              <a:srgbClr val="FF0000"/>
            </a:extrusionClr>
          </a:sp3d>
        </p:spPr>
        <p:txBody>
          <a:bodyPr wrap="none" anchor="ctr">
            <a:flatTx/>
          </a:bodyPr>
          <a:lstStyle/>
          <a:p>
            <a:pPr algn="r" rtl="1" fontAlgn="auto">
              <a:spcBef>
                <a:spcPts val="0"/>
              </a:spcBef>
              <a:spcAft>
                <a:spcPts val="0"/>
              </a:spcAft>
            </a:pPr>
            <a:endParaRPr lang="en-US" sz="1800" b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" name="Rectangle 103"/>
          <p:cNvSpPr>
            <a:spLocks noChangeArrowheads="1"/>
          </p:cNvSpPr>
          <p:nvPr/>
        </p:nvSpPr>
        <p:spPr bwMode="auto">
          <a:xfrm>
            <a:off x="1339904" y="1481199"/>
            <a:ext cx="177800" cy="273050"/>
          </a:xfrm>
          <a:prstGeom prst="rect">
            <a:avLst/>
          </a:prstGeom>
          <a:solidFill>
            <a:srgbClr val="FF0000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100000" prstMaterial="legacyMatte">
            <a:bevelT w="13500" h="13500" prst="angle"/>
            <a:bevelB w="13500" h="13500" prst="angle"/>
            <a:extrusionClr>
              <a:srgbClr val="FF0000"/>
            </a:extrusionClr>
          </a:sp3d>
        </p:spPr>
        <p:txBody>
          <a:bodyPr wrap="none" anchor="ctr">
            <a:flatTx/>
          </a:bodyPr>
          <a:lstStyle/>
          <a:p>
            <a:pPr algn="r" rtl="1" fontAlgn="auto">
              <a:spcBef>
                <a:spcPts val="0"/>
              </a:spcBef>
              <a:spcAft>
                <a:spcPts val="0"/>
              </a:spcAft>
            </a:pPr>
            <a:endParaRPr lang="en-US" sz="1800" b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7" name="AutoShape 124"/>
          <p:cNvSpPr>
            <a:spLocks noChangeArrowheads="1"/>
          </p:cNvSpPr>
          <p:nvPr/>
        </p:nvSpPr>
        <p:spPr bwMode="auto">
          <a:xfrm>
            <a:off x="2363645" y="2169188"/>
            <a:ext cx="963733" cy="633413"/>
          </a:xfrm>
          <a:prstGeom prst="rightArrow">
            <a:avLst>
              <a:gd name="adj1" fmla="val 53944"/>
              <a:gd name="adj2" fmla="val 49124"/>
            </a:avLst>
          </a:prstGeom>
          <a:solidFill>
            <a:srgbClr val="DDDDDD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DDDDDD"/>
            </a:extrusionClr>
          </a:sp3d>
        </p:spPr>
        <p:txBody>
          <a:bodyPr wrap="none" anchor="ctr">
            <a:flatTx/>
          </a:bodyPr>
          <a:lstStyle/>
          <a:p>
            <a:pPr algn="r" rtl="1" fontAlgn="auto">
              <a:spcBef>
                <a:spcPts val="0"/>
              </a:spcBef>
              <a:spcAft>
                <a:spcPts val="0"/>
              </a:spcAft>
            </a:pPr>
            <a:endParaRPr lang="en-US" sz="1800" b="0">
              <a:solidFill>
                <a:prstClr val="white"/>
              </a:solidFill>
              <a:latin typeface="Calibri" panose="020F0502020204030204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/>
              <p:cNvSpPr txBox="1"/>
              <p:nvPr/>
            </p:nvSpPr>
            <p:spPr>
              <a:xfrm>
                <a:off x="108525" y="2835496"/>
                <a:ext cx="2190166" cy="2324547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rtl="1" fontAlgn="auto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mtClean="0">
                          <a:solidFill>
                            <a:prstClr val="white"/>
                          </a:solidFill>
                          <a:latin typeface="Cambria Math" panose="02040503050406030204" pitchFamily="18" charset="0"/>
                        </a:rPr>
                        <m:t>𝐗</m:t>
                      </m:r>
                      <m:r>
                        <a:rPr lang="en-US" b="0">
                          <a:solidFill>
                            <a:prstClr val="white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prstClr val="white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</a:rPr>
                            <m:t>𝐃</m:t>
                          </m:r>
                        </m:e>
                        <m:sub>
                          <m:r>
                            <a:rPr lang="en-US" b="0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>
                              <a:solidFill>
                                <a:prstClr val="white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</a:rPr>
                            <m:t>𝚪</m:t>
                          </m:r>
                        </m:e>
                        <m:sub>
                          <m:r>
                            <a:rPr lang="en-US" b="0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b="0" dirty="0">
                  <a:solidFill>
                    <a:prstClr val="white"/>
                  </a:solidFill>
                  <a:latin typeface="Calibri" panose="020F0502020204030204"/>
                </a:endParaRPr>
              </a:p>
              <a:p>
                <a:pPr rtl="1" fontAlgn="auto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prstClr val="white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</a:rPr>
                            <m:t>𝚪</m:t>
                          </m:r>
                        </m:e>
                        <m:sub>
                          <m:r>
                            <a:rPr lang="en-US" b="0" i="1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>
                          <a:solidFill>
                            <a:prstClr val="white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prstClr val="white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</a:rPr>
                            <m:t>𝐃</m:t>
                          </m:r>
                        </m:e>
                        <m:sub>
                          <m:r>
                            <a:rPr lang="en-US" b="0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b="0" i="1">
                              <a:solidFill>
                                <a:prstClr val="white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</a:rPr>
                            <m:t>𝚪</m:t>
                          </m:r>
                        </m:e>
                        <m:sub>
                          <m:r>
                            <a:rPr lang="en-US" b="0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b="0" dirty="0">
                  <a:solidFill>
                    <a:prstClr val="white"/>
                  </a:solidFill>
                  <a:latin typeface="Calibri" panose="020F0502020204030204"/>
                </a:endParaRPr>
              </a:p>
              <a:p>
                <a:pPr rtl="1" fontAlgn="auto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>
                          <a:solidFill>
                            <a:prstClr val="white"/>
                          </a:solidFill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b="0" dirty="0">
                  <a:solidFill>
                    <a:prstClr val="white"/>
                  </a:solidFill>
                  <a:latin typeface="Calibri" panose="020F0502020204030204"/>
                </a:endParaRPr>
              </a:p>
              <a:p>
                <a:pPr rtl="1" fontAlgn="auto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prstClr val="white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</a:rPr>
                            <m:t>𝚪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</a:rPr>
                            <m:t>K</m:t>
                          </m:r>
                          <m:r>
                            <a:rPr lang="en-US" b="0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>
                          <a:solidFill>
                            <a:prstClr val="white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prstClr val="white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</a:rPr>
                            <m:t>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</a:rPr>
                            <m:t>K</m:t>
                          </m:r>
                        </m:sub>
                      </m:sSub>
                      <m:sSub>
                        <m:sSubPr>
                          <m:ctrlPr>
                            <a:rPr lang="en-US" b="0" i="1">
                              <a:solidFill>
                                <a:prstClr val="white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</a:rPr>
                            <m:t>𝚪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</a:rPr>
                            <m:t>K</m:t>
                          </m:r>
                        </m:sub>
                      </m:sSub>
                    </m:oMath>
                  </m:oMathPara>
                </a14:m>
                <a:endParaRPr lang="en-US" b="0" dirty="0">
                  <a:solidFill>
                    <a:prstClr val="white"/>
                  </a:solidFill>
                  <a:latin typeface="Calibri" panose="020F0502020204030204"/>
                </a:endParaRPr>
              </a:p>
              <a:p>
                <a:pPr rtl="1" fontAlgn="auto">
                  <a:spcBef>
                    <a:spcPts val="0"/>
                  </a:spcBef>
                  <a:spcAft>
                    <a:spcPts val="0"/>
                  </a:spcAft>
                </a:pPr>
                <a:endParaRPr lang="he-IL" b="0" dirty="0">
                  <a:solidFill>
                    <a:prstClr val="white"/>
                  </a:solidFill>
                  <a:latin typeface="Calibri" panose="020F0502020204030204"/>
                </a:endParaRPr>
              </a:p>
              <a:p>
                <a:pPr rtl="1" fontAlgn="auto">
                  <a:spcBef>
                    <a:spcPts val="0"/>
                  </a:spcBef>
                  <a:spcAft>
                    <a:spcPts val="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prstClr val="white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mtClea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𝚪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smtClea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</m:oMath>
                </a14:m>
                <a:r>
                  <a:rPr lang="en-US" b="0" dirty="0">
                    <a:solidFill>
                      <a:prstClr val="white"/>
                    </a:solidFill>
                    <a:latin typeface="Calibri" panose="020F0502020204030204"/>
                  </a:rPr>
                  <a:t>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prstClr val="white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mtClea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𝐋</m:t>
                        </m:r>
                      </m:e>
                      <m:sub>
                        <m:r>
                          <a:rPr lang="en-US" b="0" smtClea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b="0" smtClea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∞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prstClr val="white"/>
                    </a:solidFill>
                    <a:latin typeface="Calibri" panose="020F0502020204030204"/>
                  </a:rPr>
                  <a:t> </a:t>
                </a:r>
                <a:r>
                  <a:rPr lang="en-US" b="0" dirty="0">
                    <a:solidFill>
                      <a:prstClr val="white"/>
                    </a:solidFill>
                    <a:latin typeface="Calibri" panose="020F0502020204030204"/>
                  </a:rPr>
                  <a:t>sparse</a:t>
                </a:r>
                <a:endParaRPr lang="he-IL" b="0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525" y="2835496"/>
                <a:ext cx="2190166" cy="2324547"/>
              </a:xfrm>
              <a:prstGeom prst="rect">
                <a:avLst/>
              </a:prstGeom>
              <a:blipFill rotWithShape="1">
                <a:blip r:embed="rId3"/>
                <a:stretch>
                  <a:fillRect r="-4178" b="-47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 Box 5"/>
              <p:cNvSpPr txBox="1">
                <a:spLocks noChangeArrowheads="1"/>
              </p:cNvSpPr>
              <p:nvPr/>
            </p:nvSpPr>
            <p:spPr bwMode="auto">
              <a:xfrm>
                <a:off x="2483587" y="2588138"/>
                <a:ext cx="638784" cy="76944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algn="r" rtl="1" fontAlgn="auto">
                  <a:spcBef>
                    <a:spcPct val="5000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smtClean="0">
                          <a:solidFill>
                            <a:prstClr val="white"/>
                          </a:solidFill>
                          <a:latin typeface="Cambria Math" panose="02040503050406030204" pitchFamily="18" charset="0"/>
                          <a:cs typeface="FrankRuehl" pitchFamily="2" charset="-79"/>
                          <a:sym typeface="Symbol" pitchFamily="18" charset="2"/>
                        </a:rPr>
                        <m:t>𝐗</m:t>
                      </m:r>
                    </m:oMath>
                  </m:oMathPara>
                </a14:m>
                <a:endParaRPr lang="en-US" sz="4400" dirty="0">
                  <a:solidFill>
                    <a:prstClr val="white"/>
                  </a:solidFill>
                  <a:latin typeface="Monotype Corsiva" pitchFamily="66" charset="0"/>
                  <a:cs typeface="FrankRuehl" pitchFamily="2" charset="-79"/>
                  <a:sym typeface="Symbol" pitchFamily="18" charset="2"/>
                </a:endParaRPr>
              </a:p>
            </p:txBody>
          </p:sp>
        </mc:Choice>
        <mc:Fallback xmlns="">
          <p:sp>
            <p:nvSpPr>
              <p:cNvPr id="40" name="Text 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483587" y="2588138"/>
                <a:ext cx="638784" cy="769441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128448" y="1269096"/>
                <a:ext cx="8824168" cy="4678268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marL="3413125" lvl="8">
                  <a:spcAft>
                    <a:spcPts val="1200"/>
                  </a:spcAft>
                </a:pPr>
                <a:r>
                  <a:rPr lang="en-US" b="0" dirty="0">
                    <a:solidFill>
                      <a:prstClr val="white"/>
                    </a:solidFill>
                    <a:latin typeface="Calibri" panose="020F0502020204030204"/>
                  </a:rPr>
                  <a:t>Answer 2: </a:t>
                </a:r>
                <a:endParaRPr lang="en-US" sz="2000" b="0" dirty="0">
                  <a:solidFill>
                    <a:prstClr val="white"/>
                  </a:solidFill>
                  <a:latin typeface="Calibri" panose="020F0502020204030204"/>
                </a:endParaRPr>
              </a:p>
              <a:p>
                <a:pPr marL="3678238" lvl="8" indent="-265113">
                  <a:spcAft>
                    <a:spcPts val="1200"/>
                  </a:spcAft>
                  <a:buFont typeface="Courier New" panose="02070309020205020404" pitchFamily="49" charset="0"/>
                  <a:buChar char="o"/>
                </a:pPr>
                <a:r>
                  <a:rPr lang="en-US" sz="2000" b="0" dirty="0">
                    <a:solidFill>
                      <a:prstClr val="white"/>
                    </a:solidFill>
                    <a:latin typeface="Calibri" panose="020F0502020204030204"/>
                  </a:rPr>
                  <a:t>In fact, this model could be augmented by a synthesis of the corresponding label by: </a:t>
                </a:r>
              </a:p>
              <a:p>
                <a:pPr marL="3678238" lvl="8" indent="-265113">
                  <a:spcAft>
                    <a:spcPts val="1200"/>
                  </a:spcAft>
                </a:pPr>
                <a:r>
                  <a:rPr lang="en-US" sz="2000" b="0" dirty="0">
                    <a:solidFill>
                      <a:prstClr val="white"/>
                    </a:solidFill>
                  </a:rPr>
                  <a:t>		L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>
                            <a:solidFill>
                              <a:prstClr val="white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sz="2000">
                            <a:solidFill>
                              <a:prstClr val="white"/>
                            </a:solidFill>
                            <a:latin typeface="Cambria Math"/>
                          </a:rPr>
                          <m:t>𝐗</m:t>
                        </m:r>
                      </m:e>
                    </m:d>
                    <m:r>
                      <a:rPr lang="en-US" sz="2000" b="0">
                        <a:solidFill>
                          <a:prstClr val="white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>
                        <a:solidFill>
                          <a:prstClr val="white"/>
                        </a:solidFill>
                        <a:latin typeface="Cambria Math"/>
                      </a:rPr>
                      <m:t>𝑠𝑖𝑔𝑛</m:t>
                    </m:r>
                    <m:d>
                      <m:dPr>
                        <m:begChr m:val="{"/>
                        <m:endChr m:val="}"/>
                        <m:ctrlPr>
                          <a:rPr lang="en-US" sz="2000" b="0" i="1">
                            <a:solidFill>
                              <a:prstClr val="white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000" b="0" i="1" smtClean="0">
                            <a:solidFill>
                              <a:prstClr val="white"/>
                            </a:solidFill>
                            <a:latin typeface="Cambria Math"/>
                          </a:rPr>
                          <m:t>c</m:t>
                        </m:r>
                        <m:r>
                          <a:rPr lang="en-US" sz="2000" b="0" i="1" smtClean="0">
                            <a:solidFill>
                              <a:prstClr val="white"/>
                            </a:solidFill>
                            <a:latin typeface="Cambria Math"/>
                          </a:rPr>
                          <m:t>+</m:t>
                        </m:r>
                        <m:nary>
                          <m:naryPr>
                            <m:chr m:val="∑"/>
                            <m:limLoc m:val="subSup"/>
                            <m:ctrlPr>
                              <a:rPr lang="en-US" sz="2000" b="0" i="1">
                                <a:solidFill>
                                  <a:prstClr val="white"/>
                                </a:solidFill>
                                <a:latin typeface="Cambria Math"/>
                              </a:rPr>
                            </m:ctrlPr>
                          </m:naryPr>
                          <m:sub>
                            <m:r>
                              <m:rPr>
                                <m:sty m:val="p"/>
                                <m:brk m:alnAt="25"/>
                              </m:rPr>
                              <a:rPr lang="en-US" sz="2000" b="0">
                                <a:solidFill>
                                  <a:prstClr val="white"/>
                                </a:solidFill>
                                <a:latin typeface="Cambria Math"/>
                              </a:rPr>
                              <m:t>j</m:t>
                            </m:r>
                            <m:r>
                              <a:rPr lang="en-US" sz="2000" b="0">
                                <a:solidFill>
                                  <a:prstClr val="white"/>
                                </a:solidFill>
                                <a:latin typeface="Cambria Math"/>
                              </a:rPr>
                              <m:t>=</m:t>
                            </m:r>
                            <m:r>
                              <m:rPr>
                                <m:brk m:alnAt="25"/>
                              </m:rPr>
                              <a:rPr lang="en-US" sz="2000" b="0">
                                <a:solidFill>
                                  <a:prstClr val="white"/>
                                </a:solidFill>
                                <a:latin typeface="Cambria Math"/>
                              </a:rPr>
                              <m:t>1</m:t>
                            </m:r>
                          </m:sub>
                          <m:sup>
                            <m:r>
                              <m:rPr>
                                <m:sty m:val="p"/>
                              </m:rPr>
                              <a:rPr lang="en-US" sz="2000" b="0">
                                <a:solidFill>
                                  <a:prstClr val="white"/>
                                </a:solidFill>
                                <a:latin typeface="Cambria Math"/>
                              </a:rPr>
                              <m:t>K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000" b="0" i="1">
                                    <a:solidFill>
                                      <a:prstClr val="white"/>
                                    </a:solidFill>
                                    <a:latin typeface="Cambria Math"/>
                                  </a:rPr>
                                </m:ctrlPr>
                              </m:sSubPr>
                              <m:e>
                                <m:sSubSup>
                                  <m:sSubSupPr>
                                    <m:ctrlPr>
                                      <a:rPr lang="en-US" sz="2000" b="0" i="1">
                                        <a:solidFill>
                                          <a:prstClr val="white"/>
                                        </a:solidFill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000" b="0">
                                        <a:solidFill>
                                          <a:prstClr val="white"/>
                                        </a:solidFill>
                                        <a:latin typeface="Cambria Math"/>
                                      </a:rPr>
                                      <m:t>w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2000" b="0">
                                        <a:solidFill>
                                          <a:prstClr val="white"/>
                                        </a:solidFill>
                                        <a:latin typeface="Cambria Math"/>
                                      </a:rPr>
                                      <m:t>j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US" sz="2000" b="0">
                                        <a:solidFill>
                                          <a:prstClr val="white"/>
                                        </a:solidFill>
                                        <a:latin typeface="Cambria Math"/>
                                      </a:rPr>
                                      <m:t>T</m:t>
                                    </m:r>
                                  </m:sup>
                                </m:sSubSup>
                                <m:r>
                                  <m:rPr>
                                    <m:sty m:val="p"/>
                                  </m:rPr>
                                  <a:rPr lang="en-US" sz="2000">
                                    <a:solidFill>
                                      <a:prstClr val="white"/>
                                    </a:solidFill>
                                    <a:latin typeface="Cambria Math" panose="02040503050406030204" pitchFamily="18" charset="0"/>
                                  </a:rPr>
                                  <m:t>Γ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2000" b="0">
                                    <a:solidFill>
                                      <a:prstClr val="white"/>
                                    </a:solidFill>
                                    <a:latin typeface="Cambria Math"/>
                                  </a:rPr>
                                  <m:t>j</m:t>
                                </m:r>
                              </m:sub>
                            </m:sSub>
                          </m:e>
                        </m:nary>
                      </m:e>
                    </m:d>
                  </m:oMath>
                </a14:m>
                <a:endParaRPr lang="en-US" sz="2000" b="0" dirty="0">
                  <a:solidFill>
                    <a:prstClr val="white"/>
                  </a:solidFill>
                  <a:latin typeface="Calibri" panose="020F0502020204030204"/>
                </a:endParaRPr>
              </a:p>
              <a:p>
                <a:pPr marL="3678238" lvl="8" indent="-265113">
                  <a:spcAft>
                    <a:spcPts val="1200"/>
                  </a:spcAft>
                  <a:buFont typeface="Courier New" panose="02070309020205020404" pitchFamily="49" charset="0"/>
                  <a:buChar char="o"/>
                </a:pPr>
                <a:r>
                  <a:rPr lang="en-US" sz="2000" b="0" dirty="0">
                    <a:solidFill>
                      <a:prstClr val="white"/>
                    </a:solidFill>
                    <a:latin typeface="Calibri" panose="020F0502020204030204"/>
                  </a:rPr>
                  <a:t>This assumes that knowing the representations  suffices for classification </a:t>
                </a:r>
                <a:r>
                  <a:rPr lang="en-US" sz="2000" b="0" dirty="0">
                    <a:solidFill>
                      <a:prstClr val="white"/>
                    </a:solidFill>
                    <a:latin typeface="Calibri" panose="020F0502020204030204"/>
                    <a:sym typeface="Symbol" panose="05050102010706020507" pitchFamily="18" charset="2"/>
                  </a:rPr>
                  <a:t></a:t>
                </a:r>
                <a:r>
                  <a:rPr lang="en-US" sz="2000" b="0" dirty="0">
                    <a:solidFill>
                      <a:prstClr val="white"/>
                    </a:solidFill>
                    <a:latin typeface="Calibri" panose="020F0502020204030204"/>
                  </a:rPr>
                  <a:t> </a:t>
                </a:r>
                <a:r>
                  <a:rPr lang="en-US" sz="2000" dirty="0">
                    <a:solidFill>
                      <a:srgbClr val="FFC000"/>
                    </a:solidFill>
                    <a:latin typeface="Calibri" panose="020F0502020204030204"/>
                  </a:rPr>
                  <a:t>supervised</a:t>
                </a:r>
                <a:r>
                  <a:rPr lang="en-US" sz="2000" b="0" dirty="0">
                    <a:solidFill>
                      <a:prstClr val="white"/>
                    </a:solidFill>
                    <a:latin typeface="Calibri" panose="020F0502020204030204"/>
                  </a:rPr>
                  <a:t> mode</a:t>
                </a:r>
                <a:endParaRPr lang="en-US" sz="2000" dirty="0">
                  <a:solidFill>
                    <a:prstClr val="white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3678238" lvl="8" indent="-265113">
                  <a:spcAft>
                    <a:spcPts val="1200"/>
                  </a:spcAft>
                  <a:buFont typeface="Courier New" panose="02070309020205020404" pitchFamily="49" charset="0"/>
                  <a:buChar char="o"/>
                </a:pPr>
                <a:r>
                  <a:rPr lang="en-US" sz="2000" b="0" dirty="0">
                    <a:solidFill>
                      <a:prstClr val="white"/>
                    </a:solidFill>
                    <a:latin typeface="Calibri" panose="020F0502020204030204"/>
                  </a:rPr>
                  <a:t>Thus, a successful pursuit algorithm can lead </a:t>
                </a:r>
                <a:br>
                  <a:rPr lang="en-US" sz="2000" b="0" dirty="0">
                    <a:solidFill>
                      <a:prstClr val="white"/>
                    </a:solidFill>
                    <a:latin typeface="Calibri" panose="020F0502020204030204"/>
                  </a:rPr>
                </a:br>
                <a:r>
                  <a:rPr lang="en-US" sz="2000" b="0" dirty="0">
                    <a:solidFill>
                      <a:prstClr val="white"/>
                    </a:solidFill>
                    <a:latin typeface="Calibri" panose="020F0502020204030204"/>
                  </a:rPr>
                  <a:t>to an accurate recognition if the network is augmented by a FC classification layer</a:t>
                </a:r>
              </a:p>
              <a:p>
                <a:pPr marL="3678238" lvl="8" indent="-265113">
                  <a:spcAft>
                    <a:spcPts val="1200"/>
                  </a:spcAft>
                  <a:buFont typeface="Courier New" panose="02070309020205020404" pitchFamily="49" charset="0"/>
                  <a:buChar char="o"/>
                </a:pPr>
                <a:r>
                  <a:rPr lang="en-US" sz="2000" b="0" dirty="0">
                    <a:solidFill>
                      <a:prstClr val="white"/>
                    </a:solidFill>
                    <a:latin typeface="Calibri" panose="020F0502020204030204"/>
                  </a:rPr>
                  <a:t>In fact, we can analyze theoretically the classification accuracy and the sensitivity to adversarial noise – see later </a:t>
                </a:r>
                <a:endParaRPr lang="he-IL" sz="2000" b="0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448" y="1269096"/>
                <a:ext cx="8824168" cy="4678268"/>
              </a:xfrm>
              <a:prstGeom prst="rect">
                <a:avLst/>
              </a:prstGeom>
              <a:blipFill rotWithShape="1">
                <a:blip r:embed="rId5"/>
                <a:stretch>
                  <a:fillRect t="-1042" r="-207" b="-13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AutoShape 124"/>
          <p:cNvSpPr>
            <a:spLocks noChangeArrowheads="1"/>
          </p:cNvSpPr>
          <p:nvPr/>
        </p:nvSpPr>
        <p:spPr bwMode="auto">
          <a:xfrm>
            <a:off x="2391939" y="3940281"/>
            <a:ext cx="963733" cy="316706"/>
          </a:xfrm>
          <a:prstGeom prst="rightArrow">
            <a:avLst>
              <a:gd name="adj1" fmla="val 53944"/>
              <a:gd name="adj2" fmla="val 49124"/>
            </a:avLst>
          </a:prstGeom>
          <a:solidFill>
            <a:srgbClr val="DDDDDD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234950" prstMaterial="legacyMatte">
            <a:bevelT w="13500" h="13500" prst="angle"/>
            <a:bevelB w="13500" h="13500" prst="angle"/>
            <a:extrusionClr>
              <a:srgbClr val="DDDDDD"/>
            </a:extrusionClr>
          </a:sp3d>
        </p:spPr>
        <p:txBody>
          <a:bodyPr wrap="none" anchor="ctr">
            <a:flatTx/>
          </a:bodyPr>
          <a:lstStyle/>
          <a:p>
            <a:pPr algn="r" rtl="1" fontAlgn="auto">
              <a:spcBef>
                <a:spcPts val="0"/>
              </a:spcBef>
              <a:spcAft>
                <a:spcPts val="0"/>
              </a:spcAft>
            </a:pPr>
            <a:endParaRPr lang="en-US" sz="1800" b="0">
              <a:solidFill>
                <a:prstClr val="white"/>
              </a:solidFill>
              <a:latin typeface="Calibri" panose="020F0502020204030204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2631072" y="4259220"/>
                <a:ext cx="81842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b="0" dirty="0">
                    <a:solidFill>
                      <a:prstClr val="white"/>
                    </a:solidFill>
                  </a:rPr>
                  <a:t>L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>
                            <a:solidFill>
                              <a:prstClr val="white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>
                            <a:solidFill>
                              <a:prstClr val="white"/>
                            </a:solidFill>
                            <a:latin typeface="Cambria Math"/>
                          </a:rPr>
                          <m:t>𝐗</m:t>
                        </m:r>
                      </m:e>
                    </m:d>
                  </m:oMath>
                </a14:m>
                <a:endParaRPr lang="en-US" dirty="0">
                  <a:solidFill>
                    <a:prstClr val="white"/>
                  </a:solidFill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1072" y="4259220"/>
                <a:ext cx="818429" cy="461665"/>
              </a:xfrm>
              <a:prstGeom prst="rect">
                <a:avLst/>
              </a:prstGeom>
              <a:blipFill rotWithShape="1">
                <a:blip r:embed="rId6"/>
                <a:stretch>
                  <a:fillRect l="-11194" t="-10667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/>
          <p:cNvSpPr/>
          <p:nvPr/>
        </p:nvSpPr>
        <p:spPr>
          <a:xfrm>
            <a:off x="128446" y="5258138"/>
            <a:ext cx="358231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244475" algn="l">
              <a:spcAft>
                <a:spcPts val="1200"/>
              </a:spcAft>
            </a:pPr>
            <a:r>
              <a:rPr lang="en-US" sz="2000" b="0" dirty="0">
                <a:solidFill>
                  <a:prstClr val="white"/>
                </a:solidFill>
                <a:latin typeface="Calibri" panose="020F0502020204030204"/>
              </a:rPr>
              <a:t>We presented the ML-CSC as a machine that produces signals </a:t>
            </a:r>
            <a:r>
              <a:rPr lang="en-US" sz="2000" dirty="0">
                <a:solidFill>
                  <a:prstClr val="white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</a:p>
        </p:txBody>
      </p:sp>
      <p:sp>
        <p:nvSpPr>
          <p:cNvPr id="16" name="Slide Number Placeholder 1"/>
          <p:cNvSpPr txBox="1">
            <a:spLocks/>
          </p:cNvSpPr>
          <p:nvPr/>
        </p:nvSpPr>
        <p:spPr bwMode="auto">
          <a:xfrm>
            <a:off x="7113588" y="6238875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200" b="0" kern="1200">
                <a:solidFill>
                  <a:schemeClr val="bg1"/>
                </a:solidFill>
                <a:latin typeface="Tahoma" pitchFamily="34" charset="0"/>
                <a:ea typeface="+mn-ea"/>
                <a:cs typeface="Tahoma" pitchFamily="34" charset="0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 smtClean="0">
                <a:solidFill>
                  <a:srgbClr val="FFFFFF"/>
                </a:solidFill>
              </a:rPr>
              <a:t>70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1647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4" grpId="0" animBg="1"/>
      <p:bldP spid="4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About Learning?  </a:t>
            </a:r>
            <a:endParaRPr lang="he-IL" dirty="0"/>
          </a:p>
        </p:txBody>
      </p:sp>
      <p:sp>
        <p:nvSpPr>
          <p:cNvPr id="3" name="TextBox 2"/>
          <p:cNvSpPr txBox="1"/>
          <p:nvPr/>
        </p:nvSpPr>
        <p:spPr>
          <a:xfrm>
            <a:off x="247581" y="3105854"/>
            <a:ext cx="8824168" cy="298543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fontAlgn="auto">
              <a:spcBef>
                <a:spcPts val="0"/>
              </a:spcBef>
              <a:spcAft>
                <a:spcPts val="1200"/>
              </a:spcAft>
            </a:pPr>
            <a:r>
              <a:rPr lang="en-US" b="0" dirty="0">
                <a:solidFill>
                  <a:prstClr val="white"/>
                </a:solidFill>
                <a:latin typeface="Calibri" panose="020F0502020204030204"/>
              </a:rPr>
              <a:t>All these models rely on  proper </a:t>
            </a:r>
            <a:br>
              <a:rPr lang="en-US" b="0" dirty="0">
                <a:solidFill>
                  <a:prstClr val="white"/>
                </a:solidFill>
                <a:latin typeface="Calibri" panose="020F0502020204030204"/>
              </a:rPr>
            </a:br>
            <a:r>
              <a:rPr lang="en-US" b="0" dirty="0">
                <a:solidFill>
                  <a:srgbClr val="FFC000"/>
                </a:solidFill>
                <a:latin typeface="Calibri" panose="020F0502020204030204"/>
              </a:rPr>
              <a:t>Dictionary Learning Algorithms </a:t>
            </a:r>
            <a:r>
              <a:rPr lang="en-US" b="0" dirty="0">
                <a:solidFill>
                  <a:prstClr val="white"/>
                </a:solidFill>
                <a:latin typeface="Calibri" panose="020F0502020204030204"/>
              </a:rPr>
              <a:t>to fulfil their mission: </a:t>
            </a:r>
          </a:p>
          <a:p>
            <a:pPr marL="342900" indent="-342900" algn="l" fontAlgn="auto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000" b="0" dirty="0" err="1">
                <a:solidFill>
                  <a:prstClr val="white"/>
                </a:solidFill>
                <a:latin typeface="Calibri" panose="020F0502020204030204"/>
              </a:rPr>
              <a:t>Sparseland</a:t>
            </a:r>
            <a:r>
              <a:rPr lang="en-US" sz="2000" b="0" dirty="0">
                <a:solidFill>
                  <a:prstClr val="white"/>
                </a:solidFill>
                <a:latin typeface="Calibri" panose="020F0502020204030204"/>
              </a:rPr>
              <a:t>: We have unsupervised and supervised such algorithms, and a beginning of theory to explain how these work</a:t>
            </a:r>
          </a:p>
          <a:p>
            <a:pPr marL="342900" indent="-342900" algn="l" fontAlgn="auto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000" b="0" dirty="0">
                <a:solidFill>
                  <a:prstClr val="white"/>
                </a:solidFill>
                <a:latin typeface="Calibri" panose="020F0502020204030204"/>
              </a:rPr>
              <a:t>CSC: We have few and only unsupervised methods, and even these are not fully stable/clear</a:t>
            </a:r>
          </a:p>
          <a:p>
            <a:pPr marL="342900" indent="-342900" algn="l" fontAlgn="auto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000" b="0" dirty="0">
                <a:solidFill>
                  <a:prstClr val="white"/>
                </a:solidFill>
                <a:latin typeface="Calibri" panose="020F0502020204030204"/>
              </a:rPr>
              <a:t>ML-CSC: Two algorithms were proposed – unsupervised (to appear in IEEE-TSP) and supervised (submitted to NIPS 2018) – both available on </a:t>
            </a:r>
            <a:r>
              <a:rPr lang="en-US" sz="2000" b="0" dirty="0" err="1">
                <a:solidFill>
                  <a:prstClr val="white"/>
                </a:solidFill>
                <a:latin typeface="Calibri" panose="020F0502020204030204"/>
              </a:rPr>
              <a:t>ArxiV</a:t>
            </a:r>
            <a:endParaRPr lang="he-IL" sz="2000" b="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ounded Rectangle 14"/>
          <p:cNvSpPr/>
          <p:nvPr/>
        </p:nvSpPr>
        <p:spPr bwMode="auto">
          <a:xfrm>
            <a:off x="6590739" y="1294639"/>
            <a:ext cx="2300258" cy="1781253"/>
          </a:xfrm>
          <a:prstGeom prst="roundRect">
            <a:avLst/>
          </a:prstGeom>
          <a:solidFill>
            <a:srgbClr val="000000">
              <a:lumMod val="75000"/>
              <a:lumOff val="2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2800" b="0" dirty="0">
                <a:solidFill>
                  <a:prstClr val="white"/>
                </a:solidFill>
                <a:latin typeface="Calibri" panose="020F0502020204030204" pitchFamily="34" charset="0"/>
              </a:rPr>
              <a:t>ML-CSC   </a:t>
            </a:r>
            <a:r>
              <a:rPr lang="en-US" sz="2000" b="0" dirty="0">
                <a:solidFill>
                  <a:prstClr val="white"/>
                </a:solidFill>
                <a:latin typeface="Calibri" panose="020F0502020204030204" pitchFamily="34" charset="0"/>
              </a:rPr>
              <a:t>Multi-Layered Convolutional Sparse Coding</a:t>
            </a:r>
            <a:endParaRPr lang="en-US" sz="2000" b="0" dirty="0">
              <a:solidFill>
                <a:prstClr val="white"/>
              </a:solidFill>
              <a:latin typeface="Calibri" panose="020F0502020204030204" pitchFamily="34" charset="0"/>
              <a:cs typeface="Calibri" pitchFamily="34" charset="0"/>
            </a:endParaRPr>
          </a:p>
        </p:txBody>
      </p:sp>
      <p:sp>
        <p:nvSpPr>
          <p:cNvPr id="16" name="Rounded Rectangle 15"/>
          <p:cNvSpPr/>
          <p:nvPr/>
        </p:nvSpPr>
        <p:spPr bwMode="auto">
          <a:xfrm>
            <a:off x="186603" y="1294639"/>
            <a:ext cx="2057295" cy="1782547"/>
          </a:xfrm>
          <a:prstGeom prst="roundRect">
            <a:avLst/>
          </a:prstGeom>
          <a:solidFill>
            <a:srgbClr val="000000">
              <a:lumMod val="75000"/>
              <a:lumOff val="2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2800" b="0" dirty="0" err="1">
                <a:solidFill>
                  <a:prstClr val="white"/>
                </a:solidFill>
                <a:latin typeface="Calibri" panose="020F0502020204030204" pitchFamily="34" charset="0"/>
              </a:rPr>
              <a:t>Sparseland</a:t>
            </a:r>
            <a:r>
              <a:rPr lang="en-US" sz="3200" b="0" dirty="0">
                <a:solidFill>
                  <a:prstClr val="white"/>
                </a:solidFill>
                <a:latin typeface="Calibri" panose="020F0502020204030204" pitchFamily="34" charset="0"/>
              </a:rPr>
              <a:t> </a:t>
            </a:r>
            <a:r>
              <a:rPr lang="en-US" sz="2000" b="0" dirty="0">
                <a:solidFill>
                  <a:prstClr val="white"/>
                </a:solidFill>
                <a:latin typeface="Calibri" panose="020F0502020204030204" pitchFamily="34" charset="0"/>
              </a:rPr>
              <a:t>Sparse Representation Theory</a:t>
            </a:r>
            <a:endParaRPr lang="en-US" sz="2000" b="0" dirty="0">
              <a:solidFill>
                <a:prstClr val="white"/>
              </a:solidFill>
              <a:latin typeface="Calibri" panose="020F0502020204030204" pitchFamily="34" charset="0"/>
              <a:cs typeface="Calibri" pitchFamily="34" charset="0"/>
            </a:endParaRPr>
          </a:p>
        </p:txBody>
      </p:sp>
      <p:sp>
        <p:nvSpPr>
          <p:cNvPr id="17" name="Freeform 26"/>
          <p:cNvSpPr/>
          <p:nvPr/>
        </p:nvSpPr>
        <p:spPr>
          <a:xfrm>
            <a:off x="2320379" y="1772822"/>
            <a:ext cx="990466" cy="779258"/>
          </a:xfrm>
          <a:custGeom>
            <a:avLst/>
            <a:gdLst>
              <a:gd name="connsiteX0" fmla="*/ 88900 w 901700"/>
              <a:gd name="connsiteY0" fmla="*/ 78014 h 934357"/>
              <a:gd name="connsiteX1" fmla="*/ 633186 w 901700"/>
              <a:gd name="connsiteY1" fmla="*/ 339271 h 934357"/>
              <a:gd name="connsiteX2" fmla="*/ 654957 w 901700"/>
              <a:gd name="connsiteY2" fmla="*/ 56242 h 934357"/>
              <a:gd name="connsiteX3" fmla="*/ 883557 w 901700"/>
              <a:gd name="connsiteY3" fmla="*/ 502557 h 934357"/>
              <a:gd name="connsiteX4" fmla="*/ 546100 w 901700"/>
              <a:gd name="connsiteY4" fmla="*/ 916214 h 934357"/>
              <a:gd name="connsiteX5" fmla="*/ 665843 w 901700"/>
              <a:gd name="connsiteY5" fmla="*/ 611414 h 934357"/>
              <a:gd name="connsiteX6" fmla="*/ 99786 w 901700"/>
              <a:gd name="connsiteY6" fmla="*/ 807357 h 934357"/>
              <a:gd name="connsiteX7" fmla="*/ 88900 w 901700"/>
              <a:gd name="connsiteY7" fmla="*/ 78014 h 934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01700" h="934357">
                <a:moveTo>
                  <a:pt x="88900" y="78014"/>
                </a:moveTo>
                <a:cubicBezTo>
                  <a:pt x="177800" y="0"/>
                  <a:pt x="538843" y="342900"/>
                  <a:pt x="633186" y="339271"/>
                </a:cubicBezTo>
                <a:cubicBezTo>
                  <a:pt x="727529" y="335642"/>
                  <a:pt x="613229" y="29028"/>
                  <a:pt x="654957" y="56242"/>
                </a:cubicBezTo>
                <a:cubicBezTo>
                  <a:pt x="696685" y="83456"/>
                  <a:pt x="901700" y="359228"/>
                  <a:pt x="883557" y="502557"/>
                </a:cubicBezTo>
                <a:cubicBezTo>
                  <a:pt x="865414" y="645886"/>
                  <a:pt x="582386" y="898071"/>
                  <a:pt x="546100" y="916214"/>
                </a:cubicBezTo>
                <a:cubicBezTo>
                  <a:pt x="509814" y="934357"/>
                  <a:pt x="740229" y="629557"/>
                  <a:pt x="665843" y="611414"/>
                </a:cubicBezTo>
                <a:cubicBezTo>
                  <a:pt x="591457" y="593271"/>
                  <a:pt x="190500" y="892628"/>
                  <a:pt x="99786" y="807357"/>
                </a:cubicBezTo>
                <a:cubicBezTo>
                  <a:pt x="9072" y="722086"/>
                  <a:pt x="0" y="156028"/>
                  <a:pt x="88900" y="78014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endParaRPr lang="he-IL" b="0">
              <a:solidFill>
                <a:prstClr val="white"/>
              </a:solidFill>
            </a:endParaRPr>
          </a:p>
        </p:txBody>
      </p:sp>
      <p:sp>
        <p:nvSpPr>
          <p:cNvPr id="18" name="Rounded Rectangle 17"/>
          <p:cNvSpPr/>
          <p:nvPr/>
        </p:nvSpPr>
        <p:spPr bwMode="auto">
          <a:xfrm>
            <a:off x="3359508" y="1294639"/>
            <a:ext cx="2115621" cy="1782547"/>
          </a:xfrm>
          <a:prstGeom prst="roundRect">
            <a:avLst/>
          </a:prstGeom>
          <a:solidFill>
            <a:srgbClr val="000000">
              <a:lumMod val="75000"/>
              <a:lumOff val="2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2800" b="0" dirty="0">
                <a:solidFill>
                  <a:prstClr val="white"/>
                </a:solidFill>
                <a:latin typeface="Calibri" panose="020F0502020204030204" pitchFamily="34" charset="0"/>
              </a:rPr>
              <a:t>CSC</a:t>
            </a:r>
            <a:endParaRPr lang="en-US" b="0" dirty="0">
              <a:solidFill>
                <a:prstClr val="white"/>
              </a:solidFill>
              <a:latin typeface="Calibri" panose="020F0502020204030204" pitchFamily="34" charset="0"/>
            </a:endParaRPr>
          </a:p>
          <a:p>
            <a:r>
              <a:rPr lang="en-US" sz="2000" b="0" dirty="0">
                <a:solidFill>
                  <a:prstClr val="white"/>
                </a:solidFill>
                <a:latin typeface="Calibri" panose="020F0502020204030204" pitchFamily="34" charset="0"/>
              </a:rPr>
              <a:t>Convolutional Sparse </a:t>
            </a:r>
            <a:br>
              <a:rPr lang="en-US" sz="2000" b="0" dirty="0">
                <a:solidFill>
                  <a:prstClr val="white"/>
                </a:solidFill>
                <a:latin typeface="Calibri" panose="020F0502020204030204" pitchFamily="34" charset="0"/>
              </a:rPr>
            </a:br>
            <a:r>
              <a:rPr lang="en-US" sz="2000" b="0" dirty="0">
                <a:solidFill>
                  <a:prstClr val="white"/>
                </a:solidFill>
                <a:latin typeface="Calibri" panose="020F0502020204030204" pitchFamily="34" charset="0"/>
              </a:rPr>
              <a:t>Coding</a:t>
            </a:r>
            <a:endParaRPr lang="en-US" sz="1400" b="0" dirty="0">
              <a:solidFill>
                <a:prstClr val="white"/>
              </a:solidFill>
              <a:latin typeface="Calibri" panose="020F0502020204030204" pitchFamily="34" charset="0"/>
              <a:cs typeface="Calibri" pitchFamily="34" charset="0"/>
            </a:endParaRPr>
          </a:p>
        </p:txBody>
      </p:sp>
      <p:sp>
        <p:nvSpPr>
          <p:cNvPr id="19" name="Freeform 26"/>
          <p:cNvSpPr/>
          <p:nvPr/>
        </p:nvSpPr>
        <p:spPr>
          <a:xfrm>
            <a:off x="5537701" y="1772822"/>
            <a:ext cx="990466" cy="779258"/>
          </a:xfrm>
          <a:custGeom>
            <a:avLst/>
            <a:gdLst>
              <a:gd name="connsiteX0" fmla="*/ 88900 w 901700"/>
              <a:gd name="connsiteY0" fmla="*/ 78014 h 934357"/>
              <a:gd name="connsiteX1" fmla="*/ 633186 w 901700"/>
              <a:gd name="connsiteY1" fmla="*/ 339271 h 934357"/>
              <a:gd name="connsiteX2" fmla="*/ 654957 w 901700"/>
              <a:gd name="connsiteY2" fmla="*/ 56242 h 934357"/>
              <a:gd name="connsiteX3" fmla="*/ 883557 w 901700"/>
              <a:gd name="connsiteY3" fmla="*/ 502557 h 934357"/>
              <a:gd name="connsiteX4" fmla="*/ 546100 w 901700"/>
              <a:gd name="connsiteY4" fmla="*/ 916214 h 934357"/>
              <a:gd name="connsiteX5" fmla="*/ 665843 w 901700"/>
              <a:gd name="connsiteY5" fmla="*/ 611414 h 934357"/>
              <a:gd name="connsiteX6" fmla="*/ 99786 w 901700"/>
              <a:gd name="connsiteY6" fmla="*/ 807357 h 934357"/>
              <a:gd name="connsiteX7" fmla="*/ 88900 w 901700"/>
              <a:gd name="connsiteY7" fmla="*/ 78014 h 934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01700" h="934357">
                <a:moveTo>
                  <a:pt x="88900" y="78014"/>
                </a:moveTo>
                <a:cubicBezTo>
                  <a:pt x="177800" y="0"/>
                  <a:pt x="538843" y="342900"/>
                  <a:pt x="633186" y="339271"/>
                </a:cubicBezTo>
                <a:cubicBezTo>
                  <a:pt x="727529" y="335642"/>
                  <a:pt x="613229" y="29028"/>
                  <a:pt x="654957" y="56242"/>
                </a:cubicBezTo>
                <a:cubicBezTo>
                  <a:pt x="696685" y="83456"/>
                  <a:pt x="901700" y="359228"/>
                  <a:pt x="883557" y="502557"/>
                </a:cubicBezTo>
                <a:cubicBezTo>
                  <a:pt x="865414" y="645886"/>
                  <a:pt x="582386" y="898071"/>
                  <a:pt x="546100" y="916214"/>
                </a:cubicBezTo>
                <a:cubicBezTo>
                  <a:pt x="509814" y="934357"/>
                  <a:pt x="740229" y="629557"/>
                  <a:pt x="665843" y="611414"/>
                </a:cubicBezTo>
                <a:cubicBezTo>
                  <a:pt x="591457" y="593271"/>
                  <a:pt x="190500" y="892628"/>
                  <a:pt x="99786" y="807357"/>
                </a:cubicBezTo>
                <a:cubicBezTo>
                  <a:pt x="9072" y="722086"/>
                  <a:pt x="0" y="156028"/>
                  <a:pt x="88900" y="78014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endParaRPr lang="he-IL" b="0">
              <a:solidFill>
                <a:prstClr val="white"/>
              </a:solidFill>
            </a:endParaRPr>
          </a:p>
        </p:txBody>
      </p:sp>
      <p:sp>
        <p:nvSpPr>
          <p:cNvPr id="11" name="Slide Number Placeholder 1"/>
          <p:cNvSpPr txBox="1">
            <a:spLocks/>
          </p:cNvSpPr>
          <p:nvPr/>
        </p:nvSpPr>
        <p:spPr bwMode="auto">
          <a:xfrm>
            <a:off x="7113588" y="6238875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200" b="0" kern="1200">
                <a:solidFill>
                  <a:schemeClr val="bg1"/>
                </a:solidFill>
                <a:latin typeface="Tahoma" pitchFamily="34" charset="0"/>
                <a:ea typeface="+mn-ea"/>
                <a:cs typeface="Tahoma" pitchFamily="34" charset="0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 smtClean="0">
                <a:solidFill>
                  <a:srgbClr val="FFFFFF"/>
                </a:solidFill>
              </a:rPr>
              <a:t>71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0395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Fresh from the Oven (1) </a:t>
            </a:r>
            <a:endParaRPr lang="he-IL" dirty="0"/>
          </a:p>
        </p:txBody>
      </p:sp>
      <p:sp>
        <p:nvSpPr>
          <p:cNvPr id="6" name="Slide Number Placeholder 1"/>
          <p:cNvSpPr txBox="1">
            <a:spLocks/>
          </p:cNvSpPr>
          <p:nvPr/>
        </p:nvSpPr>
        <p:spPr bwMode="auto">
          <a:xfrm>
            <a:off x="7113588" y="6238875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200" b="0" kern="1200">
                <a:solidFill>
                  <a:schemeClr val="bg1"/>
                </a:solidFill>
                <a:latin typeface="Tahoma" pitchFamily="34" charset="0"/>
                <a:ea typeface="+mn-ea"/>
                <a:cs typeface="Tahoma" pitchFamily="34" charset="0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 smtClean="0">
                <a:solidFill>
                  <a:srgbClr val="FFFFFF"/>
                </a:solidFill>
              </a:rPr>
              <a:t>72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7" name="Content Placeholder 5"/>
          <p:cNvSpPr>
            <a:spLocks noGrp="1"/>
          </p:cNvSpPr>
          <p:nvPr>
            <p:ph idx="1"/>
          </p:nvPr>
        </p:nvSpPr>
        <p:spPr>
          <a:xfrm>
            <a:off x="114300" y="1221589"/>
            <a:ext cx="5785986" cy="4808019"/>
          </a:xfrm>
        </p:spPr>
        <p:txBody>
          <a:bodyPr>
            <a:noAutofit/>
          </a:bodyPr>
          <a:lstStyle/>
          <a:p>
            <a:pPr marL="0" indent="0" algn="l" rtl="0">
              <a:buNone/>
            </a:pPr>
            <a:r>
              <a:rPr lang="en-US" sz="2400" dirty="0">
                <a:solidFill>
                  <a:srgbClr val="FFC000"/>
                </a:solidFill>
              </a:rPr>
              <a:t>Main Focus: </a:t>
            </a:r>
          </a:p>
          <a:p>
            <a:pPr algn="l" rtl="0"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2000" dirty="0"/>
              <a:t>Better pursuit &amp; </a:t>
            </a:r>
          </a:p>
          <a:p>
            <a:pPr algn="l" rtl="0"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2000" dirty="0"/>
              <a:t>Dictionary learning  </a:t>
            </a:r>
          </a:p>
          <a:p>
            <a:pPr marL="0" indent="0" algn="l" rtl="0">
              <a:buNone/>
            </a:pPr>
            <a:r>
              <a:rPr lang="en-US" sz="2400" dirty="0">
                <a:solidFill>
                  <a:srgbClr val="FFC000"/>
                </a:solidFill>
              </a:rPr>
              <a:t>Contributions: </a:t>
            </a:r>
          </a:p>
          <a:p>
            <a:pPr algn="l" rtl="0">
              <a:spcBef>
                <a:spcPts val="0"/>
              </a:spcBef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2000" dirty="0"/>
              <a:t>Proposed a projection </a:t>
            </a:r>
            <a:br>
              <a:rPr lang="en-US" sz="2000" dirty="0"/>
            </a:br>
            <a:r>
              <a:rPr lang="en-US" sz="2000" dirty="0"/>
              <a:t>based pursuit (i.e. </a:t>
            </a:r>
            <a:br>
              <a:rPr lang="en-US" sz="2000" dirty="0"/>
            </a:br>
            <a:r>
              <a:rPr lang="en-US" sz="2000" dirty="0"/>
              <a:t>Verifying that the </a:t>
            </a:r>
            <a:br>
              <a:rPr lang="en-US" sz="2000" dirty="0"/>
            </a:br>
            <a:r>
              <a:rPr lang="en-US" sz="2000" dirty="0"/>
              <a:t>obtained signal obeys </a:t>
            </a:r>
            <a:br>
              <a:rPr lang="en-US" sz="2000" dirty="0"/>
            </a:br>
            <a:r>
              <a:rPr lang="en-US" sz="2000" dirty="0"/>
              <a:t>the synthesis equations), </a:t>
            </a:r>
            <a:br>
              <a:rPr lang="en-US" sz="2000" dirty="0"/>
            </a:br>
            <a:r>
              <a:rPr lang="en-US" sz="2000" dirty="0"/>
              <a:t>accompanied by better </a:t>
            </a:r>
            <a:br>
              <a:rPr lang="en-US" sz="2000" dirty="0"/>
            </a:br>
            <a:r>
              <a:rPr lang="en-US" sz="2000" dirty="0"/>
              <a:t>theoretical </a:t>
            </a:r>
            <a:r>
              <a:rPr lang="en-US" sz="2000" dirty="0" smtClean="0"/>
              <a:t>guarantees</a:t>
            </a:r>
            <a:endParaRPr lang="en-US" sz="2000" dirty="0"/>
          </a:p>
          <a:p>
            <a:pPr algn="l" rtl="0">
              <a:spcBef>
                <a:spcPts val="0"/>
              </a:spcBef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2000" dirty="0"/>
              <a:t>Proposes </a:t>
            </a:r>
            <a:r>
              <a:rPr lang="en-US" sz="2000" b="1" dirty="0" smtClean="0"/>
              <a:t>the first dictionary learning algorithm </a:t>
            </a:r>
            <a:br>
              <a:rPr lang="en-US" sz="2000" b="1" dirty="0" smtClean="0"/>
            </a:br>
            <a:r>
              <a:rPr lang="en-US" sz="2000" dirty="0" smtClean="0"/>
              <a:t>for </a:t>
            </a:r>
            <a:r>
              <a:rPr lang="en-US" sz="2000" dirty="0"/>
              <a:t>the ML-CSC model for an unsupervised mode  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of </a:t>
            </a:r>
            <a:r>
              <a:rPr lang="en-US" sz="2000" dirty="0"/>
              <a:t>work (as an auto-encoder, and trading representations’ </a:t>
            </a:r>
            <a:r>
              <a:rPr lang="en-US" sz="2000" dirty="0" err="1"/>
              <a:t>sparsities</a:t>
            </a:r>
            <a:r>
              <a:rPr lang="en-US" sz="2000" dirty="0"/>
              <a:t> by dictionary sparsity)</a:t>
            </a:r>
          </a:p>
          <a:p>
            <a:pPr marL="0" indent="0" algn="l" rtl="0">
              <a:buNone/>
            </a:pPr>
            <a:endParaRPr lang="en-US" sz="20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1977" y="1278522"/>
            <a:ext cx="5866611" cy="28410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297370" y="4119613"/>
            <a:ext cx="37212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0" dirty="0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 appear  in IEEE-TSP</a:t>
            </a:r>
          </a:p>
        </p:txBody>
      </p:sp>
    </p:spTree>
    <p:extLst>
      <p:ext uri="{BB962C8B-B14F-4D97-AF65-F5344CB8AC3E}">
        <p14:creationId xmlns:p14="http://schemas.microsoft.com/office/powerpoint/2010/main" val="2085797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Fresh from the Oven (2) </a:t>
            </a:r>
            <a:endParaRPr lang="he-IL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9006" y="1289304"/>
            <a:ext cx="5721644" cy="3124361"/>
          </a:xfrm>
          <a:prstGeom prst="rect">
            <a:avLst/>
          </a:prstGeom>
          <a:ln w="19050">
            <a:solidFill>
              <a:schemeClr val="accent2"/>
            </a:solidFill>
          </a:ln>
        </p:spPr>
      </p:pic>
      <p:sp>
        <p:nvSpPr>
          <p:cNvPr id="6" name="Slide Number Placeholder 1"/>
          <p:cNvSpPr txBox="1">
            <a:spLocks/>
          </p:cNvSpPr>
          <p:nvPr/>
        </p:nvSpPr>
        <p:spPr bwMode="auto">
          <a:xfrm>
            <a:off x="7113588" y="6238875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200" b="0" kern="1200">
                <a:solidFill>
                  <a:schemeClr val="bg1"/>
                </a:solidFill>
                <a:latin typeface="Tahoma" pitchFamily="34" charset="0"/>
                <a:ea typeface="+mn-ea"/>
                <a:cs typeface="Tahoma" pitchFamily="34" charset="0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 smtClean="0">
                <a:solidFill>
                  <a:srgbClr val="FFFFFF"/>
                </a:solidFill>
              </a:rPr>
              <a:t>73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7" name="Content Placeholder 5"/>
          <p:cNvSpPr>
            <a:spLocks noGrp="1"/>
          </p:cNvSpPr>
          <p:nvPr>
            <p:ph idx="1"/>
          </p:nvPr>
        </p:nvSpPr>
        <p:spPr>
          <a:xfrm>
            <a:off x="114300" y="1221589"/>
            <a:ext cx="5179690" cy="4808019"/>
          </a:xfrm>
        </p:spPr>
        <p:txBody>
          <a:bodyPr>
            <a:noAutofit/>
          </a:bodyPr>
          <a:lstStyle/>
          <a:p>
            <a:pPr marL="0" indent="0" algn="l" rtl="0">
              <a:buNone/>
            </a:pPr>
            <a:r>
              <a:rPr lang="en-US" sz="2400" dirty="0">
                <a:solidFill>
                  <a:srgbClr val="FFC000"/>
                </a:solidFill>
              </a:rPr>
              <a:t>Main Focus: </a:t>
            </a:r>
          </a:p>
          <a:p>
            <a:pPr algn="l" rtl="0"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2000" dirty="0"/>
              <a:t>Holistic pursuit &amp; </a:t>
            </a:r>
          </a:p>
          <a:p>
            <a:pPr algn="l" rtl="0"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2000" dirty="0"/>
              <a:t>Relation to the Co-Sparse </a:t>
            </a:r>
            <a:br>
              <a:rPr lang="en-US" sz="2000" dirty="0"/>
            </a:br>
            <a:r>
              <a:rPr lang="en-US" sz="2000" dirty="0"/>
              <a:t>analysis model </a:t>
            </a:r>
          </a:p>
          <a:p>
            <a:pPr marL="0" indent="0" algn="l" rtl="0">
              <a:buNone/>
            </a:pPr>
            <a:r>
              <a:rPr lang="en-US" sz="2400" dirty="0">
                <a:solidFill>
                  <a:srgbClr val="FFC000"/>
                </a:solidFill>
              </a:rPr>
              <a:t>Contributions: </a:t>
            </a:r>
          </a:p>
          <a:p>
            <a:pPr algn="l" rtl="0">
              <a:spcBef>
                <a:spcPts val="0"/>
              </a:spcBef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GB" sz="2000" dirty="0"/>
              <a:t>Proposed a systematic </a:t>
            </a:r>
            <a:br>
              <a:rPr lang="en-GB" sz="2000" dirty="0"/>
            </a:br>
            <a:r>
              <a:rPr lang="en-GB" sz="2000" dirty="0"/>
              <a:t>way to synthesize signals </a:t>
            </a:r>
            <a:br>
              <a:rPr lang="en-GB" sz="2000" dirty="0"/>
            </a:br>
            <a:r>
              <a:rPr lang="en-GB" sz="2000" dirty="0"/>
              <a:t>from the ML-CSC model</a:t>
            </a:r>
          </a:p>
          <a:p>
            <a:pPr algn="l" rtl="0">
              <a:spcBef>
                <a:spcPts val="0"/>
              </a:spcBef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GB" sz="2000" dirty="0"/>
              <a:t>Develop performance </a:t>
            </a:r>
            <a:br>
              <a:rPr lang="en-GB" sz="2000" dirty="0"/>
            </a:br>
            <a:r>
              <a:rPr lang="en-GB" sz="2000" dirty="0"/>
              <a:t>bounds for the oracle in </a:t>
            </a:r>
            <a:br>
              <a:rPr lang="en-GB" sz="2000" dirty="0"/>
            </a:br>
            <a:r>
              <a:rPr lang="en-GB" sz="2000" dirty="0"/>
              <a:t>various pursuit strategies </a:t>
            </a:r>
          </a:p>
          <a:p>
            <a:pPr algn="l" rtl="0">
              <a:spcBef>
                <a:spcPts val="0"/>
              </a:spcBef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GB" sz="2000" dirty="0"/>
              <a:t>Constructs the first provable </a:t>
            </a:r>
            <a:r>
              <a:rPr lang="en-GB" sz="2000" b="1" dirty="0"/>
              <a:t>holistic pursuit </a:t>
            </a:r>
            <a:r>
              <a:rPr lang="en-GB" sz="2000" dirty="0"/>
              <a:t>that mixes greedy-analysis and relaxation-synthesis pursuit algorithms</a:t>
            </a:r>
            <a:endParaRPr lang="en-US" sz="2000" dirty="0"/>
          </a:p>
          <a:p>
            <a:pPr marL="0" indent="0" algn="l" rtl="0">
              <a:buNone/>
            </a:pPr>
            <a:endParaRPr lang="en-US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5345526" y="4408363"/>
            <a:ext cx="36730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0" dirty="0" smtClean="0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 Appear in SIMODS</a:t>
            </a:r>
            <a:endParaRPr lang="en-US" b="0" dirty="0">
              <a:solidFill>
                <a:prstClr val="white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980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Fresh from the Oven (3) </a:t>
            </a:r>
            <a:endParaRPr lang="he-IL" dirty="0"/>
          </a:p>
        </p:txBody>
      </p:sp>
      <p:sp>
        <p:nvSpPr>
          <p:cNvPr id="6" name="Slide Number Placeholder 1"/>
          <p:cNvSpPr txBox="1">
            <a:spLocks/>
          </p:cNvSpPr>
          <p:nvPr/>
        </p:nvSpPr>
        <p:spPr bwMode="auto">
          <a:xfrm>
            <a:off x="7113588" y="6238875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200" b="0" kern="1200">
                <a:solidFill>
                  <a:schemeClr val="bg1"/>
                </a:solidFill>
                <a:latin typeface="Tahoma" pitchFamily="34" charset="0"/>
                <a:ea typeface="+mn-ea"/>
                <a:cs typeface="Tahoma" pitchFamily="34" charset="0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 smtClean="0">
                <a:solidFill>
                  <a:srgbClr val="FFFFFF"/>
                </a:solidFill>
              </a:rPr>
              <a:t>74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7" name="Content Placeholder 5"/>
          <p:cNvSpPr>
            <a:spLocks noGrp="1"/>
          </p:cNvSpPr>
          <p:nvPr>
            <p:ph idx="1"/>
          </p:nvPr>
        </p:nvSpPr>
        <p:spPr>
          <a:xfrm>
            <a:off x="114300" y="1221589"/>
            <a:ext cx="5179690" cy="4808019"/>
          </a:xfrm>
        </p:spPr>
        <p:txBody>
          <a:bodyPr>
            <a:noAutofit/>
          </a:bodyPr>
          <a:lstStyle/>
          <a:p>
            <a:pPr marL="0" indent="0" algn="l" rtl="0">
              <a:buNone/>
            </a:pPr>
            <a:r>
              <a:rPr lang="en-US" sz="2400" dirty="0">
                <a:solidFill>
                  <a:srgbClr val="FFC000"/>
                </a:solidFill>
              </a:rPr>
              <a:t>Main Focus: </a:t>
            </a:r>
          </a:p>
          <a:p>
            <a:pPr algn="l" rtl="0"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2000" dirty="0"/>
              <a:t>Take the labels into account  </a:t>
            </a:r>
          </a:p>
          <a:p>
            <a:pPr algn="l" rtl="0"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2000" dirty="0"/>
              <a:t>Analyze classification </a:t>
            </a:r>
            <a:br>
              <a:rPr lang="en-US" sz="2000" dirty="0"/>
            </a:br>
            <a:r>
              <a:rPr lang="en-US" sz="2000" dirty="0"/>
              <a:t>performance and sensitivity </a:t>
            </a:r>
            <a:br>
              <a:rPr lang="en-US" sz="2000" dirty="0"/>
            </a:br>
            <a:r>
              <a:rPr lang="en-US" sz="2000" dirty="0"/>
              <a:t>to adversarial noise</a:t>
            </a:r>
          </a:p>
          <a:p>
            <a:pPr marL="0" indent="0" algn="l" rtl="0">
              <a:buNone/>
            </a:pPr>
            <a:r>
              <a:rPr lang="en-US" sz="2400" dirty="0">
                <a:solidFill>
                  <a:srgbClr val="FFC000"/>
                </a:solidFill>
              </a:rPr>
              <a:t>Contributions: </a:t>
            </a:r>
          </a:p>
          <a:p>
            <a:pPr algn="l" rtl="0">
              <a:spcBef>
                <a:spcPts val="0"/>
              </a:spcBef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2000" dirty="0"/>
              <a:t>Develop bounds on the </a:t>
            </a:r>
            <a:br>
              <a:rPr lang="en-US" sz="2000" dirty="0"/>
            </a:br>
            <a:r>
              <a:rPr lang="en-US" sz="2000" b="1" dirty="0"/>
              <a:t>maximal adversarial noise 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/>
              <a:t>that guarantees a proper </a:t>
            </a:r>
            <a:br>
              <a:rPr lang="en-US" sz="2000" dirty="0"/>
            </a:br>
            <a:r>
              <a:rPr lang="en-US" sz="2000" dirty="0"/>
              <a:t>classification</a:t>
            </a:r>
          </a:p>
          <a:p>
            <a:pPr algn="l" rtl="0">
              <a:spcBef>
                <a:spcPts val="0"/>
              </a:spcBef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2000" dirty="0"/>
              <a:t>Expose the higher sensitivity of poor </a:t>
            </a:r>
            <a:br>
              <a:rPr lang="en-US" sz="2000" dirty="0"/>
            </a:br>
            <a:r>
              <a:rPr lang="en-US" sz="2000" dirty="0"/>
              <a:t>pursuit methods (Layered-THR) over </a:t>
            </a:r>
            <a:br>
              <a:rPr lang="en-US" sz="2000" dirty="0"/>
            </a:br>
            <a:r>
              <a:rPr lang="en-US" sz="2000" dirty="0"/>
              <a:t>better ones (Layered-BP)</a:t>
            </a:r>
          </a:p>
          <a:p>
            <a:pPr marL="0" indent="0" algn="l" rtl="0">
              <a:buNone/>
            </a:pPr>
            <a:endParaRPr lang="en-US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5517530" y="4225488"/>
            <a:ext cx="3493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0" dirty="0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Submitted to </a:t>
            </a:r>
            <a:r>
              <a:rPr lang="en-US" b="0" dirty="0" smtClean="0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JMIV</a:t>
            </a:r>
            <a:endParaRPr lang="en-US" b="0" dirty="0">
              <a:solidFill>
                <a:prstClr val="white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3960" y="1221589"/>
            <a:ext cx="5386690" cy="3003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156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Fresh from the Oven (4) </a:t>
            </a:r>
            <a:endParaRPr lang="he-IL" dirty="0"/>
          </a:p>
        </p:txBody>
      </p:sp>
      <p:sp>
        <p:nvSpPr>
          <p:cNvPr id="6" name="Slide Number Placeholder 1"/>
          <p:cNvSpPr txBox="1">
            <a:spLocks/>
          </p:cNvSpPr>
          <p:nvPr/>
        </p:nvSpPr>
        <p:spPr bwMode="auto">
          <a:xfrm>
            <a:off x="7113588" y="6238875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200" b="0" kern="1200">
                <a:solidFill>
                  <a:schemeClr val="bg1"/>
                </a:solidFill>
                <a:latin typeface="Tahoma" pitchFamily="34" charset="0"/>
                <a:ea typeface="+mn-ea"/>
                <a:cs typeface="Tahoma" pitchFamily="34" charset="0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 smtClean="0">
                <a:solidFill>
                  <a:srgbClr val="FFFFFF"/>
                </a:solidFill>
              </a:rPr>
              <a:t>75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7" name="Content Placeholder 5"/>
          <p:cNvSpPr>
            <a:spLocks noGrp="1"/>
          </p:cNvSpPr>
          <p:nvPr>
            <p:ph idx="1"/>
          </p:nvPr>
        </p:nvSpPr>
        <p:spPr>
          <a:xfrm>
            <a:off x="114299" y="1221589"/>
            <a:ext cx="5616649" cy="4808019"/>
          </a:xfrm>
        </p:spPr>
        <p:txBody>
          <a:bodyPr>
            <a:noAutofit/>
          </a:bodyPr>
          <a:lstStyle/>
          <a:p>
            <a:pPr marL="0" indent="0" algn="l" rtl="0">
              <a:buNone/>
            </a:pPr>
            <a:r>
              <a:rPr lang="en-US" sz="2400" dirty="0">
                <a:solidFill>
                  <a:srgbClr val="FFC000"/>
                </a:solidFill>
              </a:rPr>
              <a:t>Main Focus: </a:t>
            </a:r>
          </a:p>
          <a:p>
            <a:pPr algn="l" rtl="0"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2000" dirty="0"/>
              <a:t>Better and provable </a:t>
            </a:r>
            <a:br>
              <a:rPr lang="en-US" sz="2000" dirty="0"/>
            </a:br>
            <a:r>
              <a:rPr lang="en-US" sz="2000" dirty="0"/>
              <a:t>ISTA-like pursuit algorithm</a:t>
            </a:r>
          </a:p>
          <a:p>
            <a:pPr algn="l" rtl="0"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2000" dirty="0"/>
              <a:t>Examine the effect of the </a:t>
            </a:r>
            <a:br>
              <a:rPr lang="en-US" sz="2000" dirty="0"/>
            </a:br>
            <a:r>
              <a:rPr lang="en-US" sz="2000" dirty="0"/>
              <a:t>number of iterations in the </a:t>
            </a:r>
            <a:br>
              <a:rPr lang="en-US" sz="2000" dirty="0"/>
            </a:br>
            <a:r>
              <a:rPr lang="en-US" sz="2000" dirty="0"/>
              <a:t>unfolded architecture</a:t>
            </a:r>
          </a:p>
          <a:p>
            <a:pPr marL="0" indent="0" algn="l" rtl="0">
              <a:buNone/>
            </a:pPr>
            <a:r>
              <a:rPr lang="en-US" sz="2400" dirty="0">
                <a:solidFill>
                  <a:srgbClr val="FFC000"/>
                </a:solidFill>
              </a:rPr>
              <a:t>Contributions: </a:t>
            </a:r>
          </a:p>
          <a:p>
            <a:pPr algn="l" rtl="0">
              <a:spcBef>
                <a:spcPts val="0"/>
              </a:spcBef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2000" dirty="0"/>
              <a:t>Develop a </a:t>
            </a:r>
            <a:r>
              <a:rPr lang="en-US" sz="2000" b="1" dirty="0"/>
              <a:t>novel ISTA-like </a:t>
            </a:r>
            <a:br>
              <a:rPr lang="en-US" sz="2000" b="1" dirty="0"/>
            </a:br>
            <a:r>
              <a:rPr lang="en-US" sz="2000" b="1" dirty="0"/>
              <a:t>algorithms</a:t>
            </a:r>
            <a:r>
              <a:rPr lang="en-US" sz="2000" dirty="0"/>
              <a:t> for the ML-CSC </a:t>
            </a:r>
            <a:br>
              <a:rPr lang="en-US" sz="2000" dirty="0"/>
            </a:br>
            <a:r>
              <a:rPr lang="en-US" sz="2000" dirty="0"/>
              <a:t>model, with proper </a:t>
            </a:r>
            <a:br>
              <a:rPr lang="en-US" sz="2000" dirty="0"/>
            </a:br>
            <a:r>
              <a:rPr lang="en-US" sz="2000" dirty="0"/>
              <a:t>mathematical justifications </a:t>
            </a:r>
          </a:p>
          <a:p>
            <a:pPr algn="l" rtl="0">
              <a:spcBef>
                <a:spcPts val="0"/>
              </a:spcBef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2000" dirty="0"/>
              <a:t>Demonstrate the architecture obtained when unfolding this algorithm </a:t>
            </a:r>
          </a:p>
          <a:p>
            <a:pPr algn="l" rtl="0">
              <a:spcBef>
                <a:spcPts val="0"/>
              </a:spcBef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2000" dirty="0"/>
              <a:t>Show that for the same number of parameters, more iterations lead to better classification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88829" y="4452222"/>
            <a:ext cx="36218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0" dirty="0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Submitted to </a:t>
            </a:r>
            <a:r>
              <a:rPr lang="en-US" b="0" dirty="0" smtClean="0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IEEE-TPAMI</a:t>
            </a:r>
            <a:endParaRPr lang="en-US" b="0" dirty="0">
              <a:solidFill>
                <a:prstClr val="white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7718" y="1221590"/>
            <a:ext cx="5621389" cy="3230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446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Time to Conclude</a:t>
            </a:r>
            <a:endParaRPr lang="he-IL" dirty="0"/>
          </a:p>
        </p:txBody>
      </p:sp>
      <p:sp>
        <p:nvSpPr>
          <p:cNvPr id="1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7113588" y="6238875"/>
            <a:ext cx="1905000" cy="457200"/>
          </a:xfrm>
          <a:noFill/>
        </p:spPr>
        <p:txBody>
          <a:bodyPr anchor="t" anchorCtr="0"/>
          <a:lstStyle/>
          <a:p>
            <a:pPr algn="r"/>
            <a:r>
              <a:rPr lang="en-US" b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76</a:t>
            </a:r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312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934" y="2764464"/>
            <a:ext cx="4267828" cy="11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This </a:t>
            </a:r>
            <a:r>
              <a:rPr lang="en-US" dirty="0"/>
              <a:t>Talk</a:t>
            </a:r>
            <a:endParaRPr lang="he-IL" dirty="0"/>
          </a:p>
        </p:txBody>
      </p:sp>
      <p:grpSp>
        <p:nvGrpSpPr>
          <p:cNvPr id="1369" name="Group 1368"/>
          <p:cNvGrpSpPr/>
          <p:nvPr/>
        </p:nvGrpSpPr>
        <p:grpSpPr>
          <a:xfrm>
            <a:off x="161953" y="3929691"/>
            <a:ext cx="3760676" cy="1054429"/>
            <a:chOff x="5001095" y="3709274"/>
            <a:chExt cx="3760676" cy="1054429"/>
          </a:xfrm>
        </p:grpSpPr>
        <p:sp>
          <p:nvSpPr>
            <p:cNvPr id="38" name="Freeform 26"/>
            <p:cNvSpPr/>
            <p:nvPr/>
          </p:nvSpPr>
          <p:spPr>
            <a:xfrm rot="10800000">
              <a:off x="7743704" y="3951158"/>
              <a:ext cx="1018067" cy="467119"/>
            </a:xfrm>
            <a:custGeom>
              <a:avLst/>
              <a:gdLst>
                <a:gd name="connsiteX0" fmla="*/ 88900 w 901700"/>
                <a:gd name="connsiteY0" fmla="*/ 78014 h 934357"/>
                <a:gd name="connsiteX1" fmla="*/ 633186 w 901700"/>
                <a:gd name="connsiteY1" fmla="*/ 339271 h 934357"/>
                <a:gd name="connsiteX2" fmla="*/ 654957 w 901700"/>
                <a:gd name="connsiteY2" fmla="*/ 56242 h 934357"/>
                <a:gd name="connsiteX3" fmla="*/ 883557 w 901700"/>
                <a:gd name="connsiteY3" fmla="*/ 502557 h 934357"/>
                <a:gd name="connsiteX4" fmla="*/ 546100 w 901700"/>
                <a:gd name="connsiteY4" fmla="*/ 916214 h 934357"/>
                <a:gd name="connsiteX5" fmla="*/ 665843 w 901700"/>
                <a:gd name="connsiteY5" fmla="*/ 611414 h 934357"/>
                <a:gd name="connsiteX6" fmla="*/ 99786 w 901700"/>
                <a:gd name="connsiteY6" fmla="*/ 807357 h 934357"/>
                <a:gd name="connsiteX7" fmla="*/ 88900 w 901700"/>
                <a:gd name="connsiteY7" fmla="*/ 78014 h 934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01700" h="934357">
                  <a:moveTo>
                    <a:pt x="88900" y="78014"/>
                  </a:moveTo>
                  <a:cubicBezTo>
                    <a:pt x="177800" y="0"/>
                    <a:pt x="538843" y="342900"/>
                    <a:pt x="633186" y="339271"/>
                  </a:cubicBezTo>
                  <a:cubicBezTo>
                    <a:pt x="727529" y="335642"/>
                    <a:pt x="613229" y="29028"/>
                    <a:pt x="654957" y="56242"/>
                  </a:cubicBezTo>
                  <a:cubicBezTo>
                    <a:pt x="696685" y="83456"/>
                    <a:pt x="901700" y="359228"/>
                    <a:pt x="883557" y="502557"/>
                  </a:cubicBezTo>
                  <a:cubicBezTo>
                    <a:pt x="865414" y="645886"/>
                    <a:pt x="582386" y="898071"/>
                    <a:pt x="546100" y="916214"/>
                  </a:cubicBezTo>
                  <a:cubicBezTo>
                    <a:pt x="509814" y="934357"/>
                    <a:pt x="740229" y="629557"/>
                    <a:pt x="665843" y="611414"/>
                  </a:cubicBezTo>
                  <a:cubicBezTo>
                    <a:pt x="591457" y="593271"/>
                    <a:pt x="190500" y="892628"/>
                    <a:pt x="99786" y="807357"/>
                  </a:cubicBezTo>
                  <a:cubicBezTo>
                    <a:pt x="9072" y="722086"/>
                    <a:pt x="0" y="156028"/>
                    <a:pt x="88900" y="78014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rtl="1" fontAlgn="auto">
                <a:spcBef>
                  <a:spcPts val="0"/>
                </a:spcBef>
                <a:spcAft>
                  <a:spcPts val="0"/>
                </a:spcAft>
              </a:pPr>
              <a:endParaRPr lang="he-IL" sz="1800" b="0">
                <a:solidFill>
                  <a:prstClr val="white"/>
                </a:solidFill>
              </a:endParaRPr>
            </a:p>
          </p:txBody>
        </p:sp>
        <p:grpSp>
          <p:nvGrpSpPr>
            <p:cNvPr id="72" name="Group 71"/>
            <p:cNvGrpSpPr/>
            <p:nvPr/>
          </p:nvGrpSpPr>
          <p:grpSpPr>
            <a:xfrm>
              <a:off x="5001095" y="3709274"/>
              <a:ext cx="2660096" cy="1054429"/>
              <a:chOff x="7073694" y="3934877"/>
              <a:chExt cx="2660096" cy="1054429"/>
            </a:xfrm>
          </p:grpSpPr>
          <p:sp>
            <p:nvSpPr>
              <p:cNvPr id="39" name="Rounded Rectangle 38"/>
              <p:cNvSpPr/>
              <p:nvPr/>
            </p:nvSpPr>
            <p:spPr bwMode="auto">
              <a:xfrm>
                <a:off x="7073694" y="3934877"/>
                <a:ext cx="2645920" cy="1054429"/>
              </a:xfrm>
              <a:prstGeom prst="roundRect">
                <a:avLst/>
              </a:prstGeom>
              <a:solidFill>
                <a:srgbClr val="000000">
                  <a:lumMod val="75000"/>
                  <a:lumOff val="25000"/>
                </a:srgb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r" rtl="1">
                  <a:defRPr/>
                </a:pPr>
                <a:endParaRPr lang="en-US" sz="3200" b="0" kern="0">
                  <a:solidFill>
                    <a:srgbClr val="000000"/>
                  </a:solidFill>
                  <a:latin typeface="Tahoma" pitchFamily="34" charset="0"/>
                  <a:cs typeface="Tahoma" pitchFamily="34" charset="0"/>
                </a:endParaRPr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7087870" y="3945400"/>
                <a:ext cx="2645920" cy="101566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000" b="0" dirty="0">
                    <a:solidFill>
                      <a:prstClr val="white"/>
                    </a:solidFill>
                    <a:latin typeface="Calibri" panose="020F0502020204030204"/>
                  </a:rPr>
                  <a:t>A novel interpretation and theoretical understanding of CNN</a:t>
                </a:r>
                <a:endParaRPr lang="en-US" sz="2000" b="0" dirty="0">
                  <a:solidFill>
                    <a:srgbClr val="FFFFFF"/>
                  </a:solidFill>
                  <a:latin typeface="Calibri" panose="020F0502020204030204"/>
                  <a:cs typeface="Calibri" pitchFamily="34" charset="0"/>
                </a:endParaRPr>
              </a:p>
            </p:txBody>
          </p:sp>
        </p:grpSp>
      </p:grpSp>
      <p:grpSp>
        <p:nvGrpSpPr>
          <p:cNvPr id="1368" name="Group 1367"/>
          <p:cNvGrpSpPr/>
          <p:nvPr/>
        </p:nvGrpSpPr>
        <p:grpSpPr>
          <a:xfrm>
            <a:off x="4040619" y="3031675"/>
            <a:ext cx="1954546" cy="1950445"/>
            <a:chOff x="2083986" y="2835668"/>
            <a:chExt cx="1954546" cy="1950445"/>
          </a:xfrm>
        </p:grpSpPr>
        <p:grpSp>
          <p:nvGrpSpPr>
            <p:cNvPr id="1351" name="Group 1350"/>
            <p:cNvGrpSpPr/>
            <p:nvPr/>
          </p:nvGrpSpPr>
          <p:grpSpPr>
            <a:xfrm>
              <a:off x="2083986" y="3717515"/>
              <a:ext cx="1954546" cy="1068598"/>
              <a:chOff x="2254105" y="4291693"/>
              <a:chExt cx="1954546" cy="1068598"/>
            </a:xfrm>
          </p:grpSpPr>
          <p:sp>
            <p:nvSpPr>
              <p:cNvPr id="67" name="Rounded Rectangle 66"/>
              <p:cNvSpPr/>
              <p:nvPr/>
            </p:nvSpPr>
            <p:spPr bwMode="auto">
              <a:xfrm>
                <a:off x="2254105" y="4291693"/>
                <a:ext cx="1954546" cy="1068598"/>
              </a:xfrm>
              <a:prstGeom prst="roundRect">
                <a:avLst/>
              </a:prstGeom>
              <a:solidFill>
                <a:srgbClr val="000000">
                  <a:lumMod val="75000"/>
                  <a:lumOff val="25000"/>
                </a:srgb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r" rtl="1">
                  <a:defRPr/>
                </a:pPr>
                <a:endParaRPr lang="en-US" sz="3200" b="0" kern="0">
                  <a:solidFill>
                    <a:srgbClr val="000000"/>
                  </a:solidFill>
                  <a:latin typeface="Tahoma" pitchFamily="34" charset="0"/>
                  <a:cs typeface="Tahoma" pitchFamily="34" charset="0"/>
                </a:endParaRPr>
              </a:p>
            </p:txBody>
          </p:sp>
          <p:sp>
            <p:nvSpPr>
              <p:cNvPr id="35" name="TextBox 34"/>
              <p:cNvSpPr txBox="1"/>
              <p:nvPr/>
            </p:nvSpPr>
            <p:spPr>
              <a:xfrm>
                <a:off x="2279917" y="4314771"/>
                <a:ext cx="1913556" cy="101566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000" b="0" dirty="0">
                    <a:solidFill>
                      <a:prstClr val="white"/>
                    </a:solidFill>
                    <a:latin typeface="Calibri" panose="020F0502020204030204"/>
                  </a:rPr>
                  <a:t>Multi-Layer Convolutional </a:t>
                </a:r>
              </a:p>
              <a:p>
                <a:r>
                  <a:rPr lang="en-US" sz="2000" b="0" dirty="0">
                    <a:solidFill>
                      <a:prstClr val="white"/>
                    </a:solidFill>
                    <a:latin typeface="Calibri" panose="020F0502020204030204"/>
                  </a:rPr>
                  <a:t>Sparse Coding</a:t>
                </a:r>
                <a:endParaRPr lang="en-US" sz="2000" b="0" dirty="0">
                  <a:solidFill>
                    <a:srgbClr val="FFFFFF"/>
                  </a:solidFill>
                  <a:latin typeface="Calibri" panose="020F0502020204030204"/>
                  <a:cs typeface="Calibri" pitchFamily="34" charset="0"/>
                </a:endParaRPr>
              </a:p>
            </p:txBody>
          </p:sp>
        </p:grpSp>
        <p:sp>
          <p:nvSpPr>
            <p:cNvPr id="71" name="Freeform 26"/>
            <p:cNvSpPr/>
            <p:nvPr/>
          </p:nvSpPr>
          <p:spPr>
            <a:xfrm rot="5400000">
              <a:off x="2666871" y="2930691"/>
              <a:ext cx="758118" cy="568071"/>
            </a:xfrm>
            <a:custGeom>
              <a:avLst/>
              <a:gdLst>
                <a:gd name="connsiteX0" fmla="*/ 88900 w 901700"/>
                <a:gd name="connsiteY0" fmla="*/ 78014 h 934357"/>
                <a:gd name="connsiteX1" fmla="*/ 633186 w 901700"/>
                <a:gd name="connsiteY1" fmla="*/ 339271 h 934357"/>
                <a:gd name="connsiteX2" fmla="*/ 654957 w 901700"/>
                <a:gd name="connsiteY2" fmla="*/ 56242 h 934357"/>
                <a:gd name="connsiteX3" fmla="*/ 883557 w 901700"/>
                <a:gd name="connsiteY3" fmla="*/ 502557 h 934357"/>
                <a:gd name="connsiteX4" fmla="*/ 546100 w 901700"/>
                <a:gd name="connsiteY4" fmla="*/ 916214 h 934357"/>
                <a:gd name="connsiteX5" fmla="*/ 665843 w 901700"/>
                <a:gd name="connsiteY5" fmla="*/ 611414 h 934357"/>
                <a:gd name="connsiteX6" fmla="*/ 99786 w 901700"/>
                <a:gd name="connsiteY6" fmla="*/ 807357 h 934357"/>
                <a:gd name="connsiteX7" fmla="*/ 88900 w 901700"/>
                <a:gd name="connsiteY7" fmla="*/ 78014 h 934357"/>
                <a:gd name="connsiteX0" fmla="*/ 55565 w 874079"/>
                <a:gd name="connsiteY0" fmla="*/ 10895 h 878220"/>
                <a:gd name="connsiteX1" fmla="*/ 622575 w 874079"/>
                <a:gd name="connsiteY1" fmla="*/ 300499 h 878220"/>
                <a:gd name="connsiteX2" fmla="*/ 644346 w 874079"/>
                <a:gd name="connsiteY2" fmla="*/ 17470 h 878220"/>
                <a:gd name="connsiteX3" fmla="*/ 872946 w 874079"/>
                <a:gd name="connsiteY3" fmla="*/ 463785 h 878220"/>
                <a:gd name="connsiteX4" fmla="*/ 535489 w 874079"/>
                <a:gd name="connsiteY4" fmla="*/ 877442 h 878220"/>
                <a:gd name="connsiteX5" fmla="*/ 655232 w 874079"/>
                <a:gd name="connsiteY5" fmla="*/ 572642 h 878220"/>
                <a:gd name="connsiteX6" fmla="*/ 89175 w 874079"/>
                <a:gd name="connsiteY6" fmla="*/ 768585 h 878220"/>
                <a:gd name="connsiteX7" fmla="*/ 55565 w 874079"/>
                <a:gd name="connsiteY7" fmla="*/ 10895 h 878220"/>
                <a:gd name="connsiteX0" fmla="*/ 66896 w 885410"/>
                <a:gd name="connsiteY0" fmla="*/ 13194 h 880519"/>
                <a:gd name="connsiteX1" fmla="*/ 633906 w 885410"/>
                <a:gd name="connsiteY1" fmla="*/ 302798 h 880519"/>
                <a:gd name="connsiteX2" fmla="*/ 655677 w 885410"/>
                <a:gd name="connsiteY2" fmla="*/ 19769 h 880519"/>
                <a:gd name="connsiteX3" fmla="*/ 884277 w 885410"/>
                <a:gd name="connsiteY3" fmla="*/ 466084 h 880519"/>
                <a:gd name="connsiteX4" fmla="*/ 546820 w 885410"/>
                <a:gd name="connsiteY4" fmla="*/ 879741 h 880519"/>
                <a:gd name="connsiteX5" fmla="*/ 666563 w 885410"/>
                <a:gd name="connsiteY5" fmla="*/ 574941 h 880519"/>
                <a:gd name="connsiteX6" fmla="*/ 77782 w 885410"/>
                <a:gd name="connsiteY6" fmla="*/ 827577 h 880519"/>
                <a:gd name="connsiteX7" fmla="*/ 66896 w 885410"/>
                <a:gd name="connsiteY7" fmla="*/ 13194 h 880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5410" h="880519">
                  <a:moveTo>
                    <a:pt x="66896" y="13194"/>
                  </a:moveTo>
                  <a:cubicBezTo>
                    <a:pt x="159583" y="-74269"/>
                    <a:pt x="535776" y="301702"/>
                    <a:pt x="633906" y="302798"/>
                  </a:cubicBezTo>
                  <a:cubicBezTo>
                    <a:pt x="732036" y="303894"/>
                    <a:pt x="613949" y="-7445"/>
                    <a:pt x="655677" y="19769"/>
                  </a:cubicBezTo>
                  <a:cubicBezTo>
                    <a:pt x="697405" y="46983"/>
                    <a:pt x="902420" y="322755"/>
                    <a:pt x="884277" y="466084"/>
                  </a:cubicBezTo>
                  <a:cubicBezTo>
                    <a:pt x="866134" y="609413"/>
                    <a:pt x="583106" y="861598"/>
                    <a:pt x="546820" y="879741"/>
                  </a:cubicBezTo>
                  <a:cubicBezTo>
                    <a:pt x="510534" y="897884"/>
                    <a:pt x="740949" y="593084"/>
                    <a:pt x="666563" y="574941"/>
                  </a:cubicBezTo>
                  <a:cubicBezTo>
                    <a:pt x="592177" y="556798"/>
                    <a:pt x="177727" y="921202"/>
                    <a:pt x="77782" y="827577"/>
                  </a:cubicBezTo>
                  <a:cubicBezTo>
                    <a:pt x="-22163" y="733953"/>
                    <a:pt x="-25791" y="100657"/>
                    <a:pt x="66896" y="13194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rtl="1" fontAlgn="auto">
                <a:spcBef>
                  <a:spcPts val="0"/>
                </a:spcBef>
                <a:spcAft>
                  <a:spcPts val="0"/>
                </a:spcAft>
              </a:pPr>
              <a:endParaRPr lang="he-IL" sz="1800" b="0">
                <a:solidFill>
                  <a:prstClr val="white"/>
                </a:solidFill>
              </a:endParaRPr>
            </a:p>
          </p:txBody>
        </p:sp>
      </p:grpSp>
      <p:sp>
        <p:nvSpPr>
          <p:cNvPr id="1377" name="Rectangle 1376"/>
          <p:cNvSpPr/>
          <p:nvPr/>
        </p:nvSpPr>
        <p:spPr>
          <a:xfrm>
            <a:off x="3777388" y="986483"/>
            <a:ext cx="5366612" cy="3134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rtl="1" fontAlgn="auto">
              <a:spcBef>
                <a:spcPts val="0"/>
              </a:spcBef>
              <a:spcAft>
                <a:spcPts val="0"/>
              </a:spcAft>
            </a:pPr>
            <a:endParaRPr lang="he-IL" sz="1800" b="0">
              <a:solidFill>
                <a:prstClr val="white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4223395" y="201631"/>
            <a:ext cx="4668530" cy="785237"/>
            <a:chOff x="4223395" y="201631"/>
            <a:chExt cx="4668530" cy="785237"/>
          </a:xfrm>
        </p:grpSpPr>
        <p:grpSp>
          <p:nvGrpSpPr>
            <p:cNvPr id="12" name="Group 11"/>
            <p:cNvGrpSpPr/>
            <p:nvPr/>
          </p:nvGrpSpPr>
          <p:grpSpPr>
            <a:xfrm>
              <a:off x="4223395" y="201631"/>
              <a:ext cx="1678128" cy="764762"/>
              <a:chOff x="2067546" y="2381098"/>
              <a:chExt cx="1678128" cy="764762"/>
            </a:xfrm>
          </p:grpSpPr>
          <p:sp>
            <p:nvSpPr>
              <p:cNvPr id="57" name="Rounded Rectangle 56"/>
              <p:cNvSpPr/>
              <p:nvPr/>
            </p:nvSpPr>
            <p:spPr bwMode="auto">
              <a:xfrm>
                <a:off x="2093103" y="2418289"/>
                <a:ext cx="1652571" cy="727571"/>
              </a:xfrm>
              <a:prstGeom prst="roundRect">
                <a:avLst/>
              </a:prstGeom>
              <a:solidFill>
                <a:srgbClr val="000000">
                  <a:lumMod val="75000"/>
                  <a:lumOff val="25000"/>
                </a:srgbClr>
              </a:solidFill>
              <a:ln w="571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r" rtl="1">
                  <a:defRPr/>
                </a:pPr>
                <a:endParaRPr lang="en-US" sz="3200" b="0" kern="0">
                  <a:solidFill>
                    <a:srgbClr val="000000"/>
                  </a:solidFill>
                  <a:latin typeface="Tahoma" pitchFamily="34" charset="0"/>
                  <a:cs typeface="Tahoma" pitchFamily="34" charset="0"/>
                </a:endParaRPr>
              </a:p>
            </p:txBody>
          </p:sp>
          <p:sp>
            <p:nvSpPr>
              <p:cNvPr id="58" name="TextBox 57"/>
              <p:cNvSpPr txBox="1"/>
              <p:nvPr/>
            </p:nvSpPr>
            <p:spPr>
              <a:xfrm>
                <a:off x="2067546" y="2381098"/>
                <a:ext cx="1655809" cy="63094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endParaRPr lang="en-US" sz="700" b="0" dirty="0">
                  <a:solidFill>
                    <a:prstClr val="white"/>
                  </a:solidFill>
                  <a:latin typeface="Calibri" panose="020F0502020204030204"/>
                  <a:cs typeface="Calibri" pitchFamily="34" charset="0"/>
                </a:endParaRPr>
              </a:p>
              <a:p>
                <a:r>
                  <a:rPr lang="en-US" sz="2800" b="0" dirty="0">
                    <a:solidFill>
                      <a:prstClr val="white"/>
                    </a:solidFill>
                    <a:latin typeface="Monotype Corsiva" panose="03010101010201010101" pitchFamily="66" charset="0"/>
                    <a:cs typeface="Calibri" pitchFamily="34" charset="0"/>
                  </a:rPr>
                  <a:t>Sparseland</a:t>
                </a:r>
                <a:endParaRPr lang="en-US" sz="2000" b="0" dirty="0">
                  <a:solidFill>
                    <a:srgbClr val="FFFFFF"/>
                  </a:solidFill>
                  <a:latin typeface="Monotype Corsiva" panose="03010101010201010101" pitchFamily="66" charset="0"/>
                  <a:cs typeface="Calibri" pitchFamily="34" charset="0"/>
                </a:endParaRPr>
              </a:p>
            </p:txBody>
          </p:sp>
        </p:grpSp>
        <p:grpSp>
          <p:nvGrpSpPr>
            <p:cNvPr id="17" name="Group 16"/>
            <p:cNvGrpSpPr/>
            <p:nvPr/>
          </p:nvGrpSpPr>
          <p:grpSpPr>
            <a:xfrm>
              <a:off x="6855547" y="259297"/>
              <a:ext cx="2036378" cy="727571"/>
              <a:chOff x="2859299" y="1364479"/>
              <a:chExt cx="2036378" cy="727571"/>
            </a:xfrm>
          </p:grpSpPr>
          <p:sp>
            <p:nvSpPr>
              <p:cNvPr id="64" name="Rounded Rectangle 63"/>
              <p:cNvSpPr/>
              <p:nvPr/>
            </p:nvSpPr>
            <p:spPr bwMode="auto">
              <a:xfrm>
                <a:off x="2859301" y="1364479"/>
                <a:ext cx="2036376" cy="727571"/>
              </a:xfrm>
              <a:prstGeom prst="roundRect">
                <a:avLst/>
              </a:prstGeom>
              <a:solidFill>
                <a:srgbClr val="000000">
                  <a:lumMod val="75000"/>
                  <a:lumOff val="25000"/>
                </a:srgb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r" rtl="1">
                  <a:defRPr/>
                </a:pPr>
                <a:endParaRPr lang="en-US" sz="3200" b="0" kern="0">
                  <a:solidFill>
                    <a:srgbClr val="000000"/>
                  </a:solidFill>
                  <a:latin typeface="Tahoma" pitchFamily="34" charset="0"/>
                  <a:cs typeface="Tahoma" pitchFamily="34" charset="0"/>
                </a:endParaRPr>
              </a:p>
            </p:txBody>
          </p:sp>
          <p:sp>
            <p:nvSpPr>
              <p:cNvPr id="61" name="TextBox 60"/>
              <p:cNvSpPr txBox="1"/>
              <p:nvPr/>
            </p:nvSpPr>
            <p:spPr>
              <a:xfrm>
                <a:off x="2859299" y="1373641"/>
                <a:ext cx="2036377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000" b="0" dirty="0">
                    <a:solidFill>
                      <a:prstClr val="white"/>
                    </a:solidFill>
                    <a:latin typeface="Calibri" panose="020F0502020204030204"/>
                  </a:rPr>
                  <a:t>The desire to model data</a:t>
                </a:r>
              </a:p>
            </p:txBody>
          </p:sp>
        </p:grpSp>
        <p:sp>
          <p:nvSpPr>
            <p:cNvPr id="62" name="Freeform 26"/>
            <p:cNvSpPr/>
            <p:nvPr/>
          </p:nvSpPr>
          <p:spPr>
            <a:xfrm rot="10800000">
              <a:off x="6025056" y="373206"/>
              <a:ext cx="754470" cy="466853"/>
            </a:xfrm>
            <a:custGeom>
              <a:avLst/>
              <a:gdLst>
                <a:gd name="connsiteX0" fmla="*/ 88900 w 901700"/>
                <a:gd name="connsiteY0" fmla="*/ 78014 h 934357"/>
                <a:gd name="connsiteX1" fmla="*/ 633186 w 901700"/>
                <a:gd name="connsiteY1" fmla="*/ 339271 h 934357"/>
                <a:gd name="connsiteX2" fmla="*/ 654957 w 901700"/>
                <a:gd name="connsiteY2" fmla="*/ 56242 h 934357"/>
                <a:gd name="connsiteX3" fmla="*/ 883557 w 901700"/>
                <a:gd name="connsiteY3" fmla="*/ 502557 h 934357"/>
                <a:gd name="connsiteX4" fmla="*/ 546100 w 901700"/>
                <a:gd name="connsiteY4" fmla="*/ 916214 h 934357"/>
                <a:gd name="connsiteX5" fmla="*/ 665843 w 901700"/>
                <a:gd name="connsiteY5" fmla="*/ 611414 h 934357"/>
                <a:gd name="connsiteX6" fmla="*/ 99786 w 901700"/>
                <a:gd name="connsiteY6" fmla="*/ 807357 h 934357"/>
                <a:gd name="connsiteX7" fmla="*/ 88900 w 901700"/>
                <a:gd name="connsiteY7" fmla="*/ 78014 h 934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01700" h="934357">
                  <a:moveTo>
                    <a:pt x="88900" y="78014"/>
                  </a:moveTo>
                  <a:cubicBezTo>
                    <a:pt x="177800" y="0"/>
                    <a:pt x="538843" y="342900"/>
                    <a:pt x="633186" y="339271"/>
                  </a:cubicBezTo>
                  <a:cubicBezTo>
                    <a:pt x="727529" y="335642"/>
                    <a:pt x="613229" y="29028"/>
                    <a:pt x="654957" y="56242"/>
                  </a:cubicBezTo>
                  <a:cubicBezTo>
                    <a:pt x="696685" y="83456"/>
                    <a:pt x="901700" y="359228"/>
                    <a:pt x="883557" y="502557"/>
                  </a:cubicBezTo>
                  <a:cubicBezTo>
                    <a:pt x="865414" y="645886"/>
                    <a:pt x="582386" y="898071"/>
                    <a:pt x="546100" y="916214"/>
                  </a:cubicBezTo>
                  <a:cubicBezTo>
                    <a:pt x="509814" y="934357"/>
                    <a:pt x="740229" y="629557"/>
                    <a:pt x="665843" y="611414"/>
                  </a:cubicBezTo>
                  <a:cubicBezTo>
                    <a:pt x="591457" y="593271"/>
                    <a:pt x="190500" y="892628"/>
                    <a:pt x="99786" y="807357"/>
                  </a:cubicBezTo>
                  <a:cubicBezTo>
                    <a:pt x="9072" y="722086"/>
                    <a:pt x="0" y="156028"/>
                    <a:pt x="88900" y="78014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rtl="1" fontAlgn="auto">
                <a:spcBef>
                  <a:spcPts val="0"/>
                </a:spcBef>
                <a:spcAft>
                  <a:spcPts val="0"/>
                </a:spcAft>
              </a:pPr>
              <a:endParaRPr lang="he-IL" sz="1800" b="0">
                <a:solidFill>
                  <a:prstClr val="white"/>
                </a:solidFill>
              </a:endParaRPr>
            </a:p>
          </p:txBody>
        </p:sp>
      </p:grpSp>
      <p:sp>
        <p:nvSpPr>
          <p:cNvPr id="37" name="Freeform 26"/>
          <p:cNvSpPr/>
          <p:nvPr/>
        </p:nvSpPr>
        <p:spPr>
          <a:xfrm rot="5400000">
            <a:off x="4680153" y="1156762"/>
            <a:ext cx="743232" cy="602805"/>
          </a:xfrm>
          <a:custGeom>
            <a:avLst/>
            <a:gdLst>
              <a:gd name="connsiteX0" fmla="*/ 88900 w 901700"/>
              <a:gd name="connsiteY0" fmla="*/ 78014 h 934357"/>
              <a:gd name="connsiteX1" fmla="*/ 633186 w 901700"/>
              <a:gd name="connsiteY1" fmla="*/ 339271 h 934357"/>
              <a:gd name="connsiteX2" fmla="*/ 654957 w 901700"/>
              <a:gd name="connsiteY2" fmla="*/ 56242 h 934357"/>
              <a:gd name="connsiteX3" fmla="*/ 883557 w 901700"/>
              <a:gd name="connsiteY3" fmla="*/ 502557 h 934357"/>
              <a:gd name="connsiteX4" fmla="*/ 546100 w 901700"/>
              <a:gd name="connsiteY4" fmla="*/ 916214 h 934357"/>
              <a:gd name="connsiteX5" fmla="*/ 665843 w 901700"/>
              <a:gd name="connsiteY5" fmla="*/ 611414 h 934357"/>
              <a:gd name="connsiteX6" fmla="*/ 99786 w 901700"/>
              <a:gd name="connsiteY6" fmla="*/ 807357 h 934357"/>
              <a:gd name="connsiteX7" fmla="*/ 88900 w 901700"/>
              <a:gd name="connsiteY7" fmla="*/ 78014 h 934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01700" h="934357">
                <a:moveTo>
                  <a:pt x="88900" y="78014"/>
                </a:moveTo>
                <a:cubicBezTo>
                  <a:pt x="177800" y="0"/>
                  <a:pt x="538843" y="342900"/>
                  <a:pt x="633186" y="339271"/>
                </a:cubicBezTo>
                <a:cubicBezTo>
                  <a:pt x="727529" y="335642"/>
                  <a:pt x="613229" y="29028"/>
                  <a:pt x="654957" y="56242"/>
                </a:cubicBezTo>
                <a:cubicBezTo>
                  <a:pt x="696685" y="83456"/>
                  <a:pt x="901700" y="359228"/>
                  <a:pt x="883557" y="502557"/>
                </a:cubicBezTo>
                <a:cubicBezTo>
                  <a:pt x="865414" y="645886"/>
                  <a:pt x="582386" y="898071"/>
                  <a:pt x="546100" y="916214"/>
                </a:cubicBezTo>
                <a:cubicBezTo>
                  <a:pt x="509814" y="934357"/>
                  <a:pt x="740229" y="629557"/>
                  <a:pt x="665843" y="611414"/>
                </a:cubicBezTo>
                <a:cubicBezTo>
                  <a:pt x="591457" y="593271"/>
                  <a:pt x="190500" y="892628"/>
                  <a:pt x="99786" y="807357"/>
                </a:cubicBezTo>
                <a:cubicBezTo>
                  <a:pt x="9072" y="722086"/>
                  <a:pt x="0" y="156028"/>
                  <a:pt x="88900" y="78014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rtl="1" fontAlgn="auto">
              <a:spcBef>
                <a:spcPts val="0"/>
              </a:spcBef>
              <a:spcAft>
                <a:spcPts val="0"/>
              </a:spcAft>
            </a:pPr>
            <a:endParaRPr lang="he-IL" sz="1800" b="0">
              <a:solidFill>
                <a:prstClr val="white"/>
              </a:solidFill>
            </a:endParaRPr>
          </a:p>
        </p:txBody>
      </p:sp>
      <p:grpSp>
        <p:nvGrpSpPr>
          <p:cNvPr id="1362" name="Group 1361"/>
          <p:cNvGrpSpPr/>
          <p:nvPr/>
        </p:nvGrpSpPr>
        <p:grpSpPr>
          <a:xfrm>
            <a:off x="4001108" y="1877085"/>
            <a:ext cx="2121645" cy="1029123"/>
            <a:chOff x="4001108" y="2355559"/>
            <a:chExt cx="2121645" cy="1029123"/>
          </a:xfrm>
        </p:grpSpPr>
        <p:sp>
          <p:nvSpPr>
            <p:cNvPr id="65" name="Rounded Rectangle 64"/>
            <p:cNvSpPr/>
            <p:nvPr/>
          </p:nvSpPr>
          <p:spPr bwMode="auto">
            <a:xfrm>
              <a:off x="4001108" y="2361711"/>
              <a:ext cx="2121645" cy="1022971"/>
            </a:xfrm>
            <a:prstGeom prst="roundRect">
              <a:avLst/>
            </a:prstGeom>
            <a:solidFill>
              <a:srgbClr val="000000">
                <a:lumMod val="75000"/>
                <a:lumOff val="25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r" rtl="1">
                <a:defRPr/>
              </a:pPr>
              <a:endParaRPr lang="en-US" sz="3200" b="0" kern="0">
                <a:solidFill>
                  <a:srgbClr val="000000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4010633" y="2355559"/>
              <a:ext cx="2101960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b="0" dirty="0">
                  <a:solidFill>
                    <a:prstClr val="white"/>
                  </a:solidFill>
                  <a:latin typeface="Calibri" panose="020F0502020204030204"/>
                </a:rPr>
                <a:t>Novel View of Convolutional </a:t>
              </a:r>
            </a:p>
            <a:p>
              <a:r>
                <a:rPr lang="en-US" sz="2000" b="0" dirty="0">
                  <a:solidFill>
                    <a:prstClr val="white"/>
                  </a:solidFill>
                  <a:latin typeface="Calibri" panose="020F0502020204030204"/>
                </a:rPr>
                <a:t>Sparse Coding</a:t>
              </a:r>
              <a:endParaRPr lang="en-US" sz="2000" b="0" dirty="0">
                <a:solidFill>
                  <a:srgbClr val="FFFFFF"/>
                </a:solidFill>
                <a:latin typeface="Calibri" panose="020F0502020204030204"/>
                <a:cs typeface="Calibri" pitchFamily="34" charset="0"/>
              </a:endParaRPr>
            </a:p>
          </p:txBody>
        </p:sp>
      </p:grpSp>
      <p:grpSp>
        <p:nvGrpSpPr>
          <p:cNvPr id="143" name="Group 142"/>
          <p:cNvGrpSpPr/>
          <p:nvPr/>
        </p:nvGrpSpPr>
        <p:grpSpPr>
          <a:xfrm>
            <a:off x="6231254" y="2230174"/>
            <a:ext cx="2779395" cy="886655"/>
            <a:chOff x="2222971" y="1169516"/>
            <a:chExt cx="6799463" cy="2140350"/>
          </a:xfrm>
        </p:grpSpPr>
        <p:sp>
          <p:nvSpPr>
            <p:cNvPr id="144" name="Double Bracket 143"/>
            <p:cNvSpPr/>
            <p:nvPr/>
          </p:nvSpPr>
          <p:spPr bwMode="auto">
            <a:xfrm>
              <a:off x="2222971" y="1175347"/>
              <a:ext cx="6787205" cy="2098402"/>
            </a:xfrm>
            <a:prstGeom prst="bracketPair">
              <a:avLst>
                <a:gd name="adj" fmla="val 3487"/>
              </a:avLst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prstClr val="black"/>
                </a:solidFill>
              </a:endParaRPr>
            </a:p>
          </p:txBody>
        </p:sp>
        <p:grpSp>
          <p:nvGrpSpPr>
            <p:cNvPr id="145" name="Group 144"/>
            <p:cNvGrpSpPr/>
            <p:nvPr/>
          </p:nvGrpSpPr>
          <p:grpSpPr>
            <a:xfrm>
              <a:off x="2324331" y="1233668"/>
              <a:ext cx="2136253" cy="2001617"/>
              <a:chOff x="1496077" y="1641893"/>
              <a:chExt cx="2136253" cy="2001617"/>
            </a:xfrm>
          </p:grpSpPr>
          <p:sp>
            <p:nvSpPr>
              <p:cNvPr id="950" name="Rectangle 949"/>
              <p:cNvSpPr/>
              <p:nvPr/>
            </p:nvSpPr>
            <p:spPr bwMode="auto">
              <a:xfrm>
                <a:off x="1496077" y="2447248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951" name="Rectangle 950"/>
              <p:cNvSpPr/>
              <p:nvPr/>
            </p:nvSpPr>
            <p:spPr bwMode="auto">
              <a:xfrm>
                <a:off x="1603466" y="2447248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952" name="Rectangle 951"/>
              <p:cNvSpPr/>
              <p:nvPr/>
            </p:nvSpPr>
            <p:spPr bwMode="auto">
              <a:xfrm>
                <a:off x="1710855" y="2447248"/>
                <a:ext cx="95861" cy="88899"/>
              </a:xfrm>
              <a:prstGeom prst="rect">
                <a:avLst/>
              </a:prstGeom>
              <a:solidFill>
                <a:srgbClr val="FFC00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953" name="Rectangle 952"/>
              <p:cNvSpPr/>
              <p:nvPr/>
            </p:nvSpPr>
            <p:spPr bwMode="auto">
              <a:xfrm>
                <a:off x="1818244" y="2447248"/>
                <a:ext cx="95861" cy="88899"/>
              </a:xfrm>
              <a:prstGeom prst="rect">
                <a:avLst/>
              </a:prstGeom>
              <a:solidFill>
                <a:srgbClr val="0070C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954" name="Rectangle 953"/>
              <p:cNvSpPr/>
              <p:nvPr/>
            </p:nvSpPr>
            <p:spPr bwMode="auto">
              <a:xfrm>
                <a:off x="1925633" y="2447248"/>
                <a:ext cx="95861" cy="88899"/>
              </a:xfrm>
              <a:prstGeom prst="rect">
                <a:avLst/>
              </a:prstGeom>
              <a:solidFill>
                <a:srgbClr val="7030A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955" name="Rectangle 954"/>
              <p:cNvSpPr/>
              <p:nvPr/>
            </p:nvSpPr>
            <p:spPr bwMode="auto">
              <a:xfrm>
                <a:off x="2033022" y="2447248"/>
                <a:ext cx="95861" cy="88899"/>
              </a:xfrm>
              <a:prstGeom prst="rect">
                <a:avLst/>
              </a:prstGeom>
              <a:solidFill>
                <a:srgbClr val="FFFF0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956" name="Rectangle 955"/>
              <p:cNvSpPr/>
              <p:nvPr/>
            </p:nvSpPr>
            <p:spPr bwMode="auto">
              <a:xfrm>
                <a:off x="2140411" y="2447248"/>
                <a:ext cx="95861" cy="88899"/>
              </a:xfrm>
              <a:prstGeom prst="rect">
                <a:avLst/>
              </a:prstGeom>
              <a:solidFill>
                <a:srgbClr val="3366FF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957" name="Rectangle 956"/>
              <p:cNvSpPr/>
              <p:nvPr/>
            </p:nvSpPr>
            <p:spPr bwMode="auto">
              <a:xfrm>
                <a:off x="2247800" y="2447248"/>
                <a:ext cx="95861" cy="88899"/>
              </a:xfrm>
              <a:prstGeom prst="rect">
                <a:avLst/>
              </a:prstGeom>
              <a:solidFill>
                <a:srgbClr val="92D05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958" name="Rectangle 957"/>
              <p:cNvSpPr/>
              <p:nvPr/>
            </p:nvSpPr>
            <p:spPr bwMode="auto">
              <a:xfrm>
                <a:off x="2355190" y="2447248"/>
                <a:ext cx="95861" cy="88899"/>
              </a:xfrm>
              <a:prstGeom prst="rect">
                <a:avLst/>
              </a:prstGeom>
              <a:solidFill>
                <a:srgbClr val="C0000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959" name="Rectangle 958"/>
              <p:cNvSpPr/>
              <p:nvPr/>
            </p:nvSpPr>
            <p:spPr bwMode="auto">
              <a:xfrm>
                <a:off x="2462579" y="2447248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960" name="Rectangle 959"/>
              <p:cNvSpPr/>
              <p:nvPr/>
            </p:nvSpPr>
            <p:spPr bwMode="auto">
              <a:xfrm>
                <a:off x="2569968" y="2447248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961" name="Rectangle 960"/>
              <p:cNvSpPr/>
              <p:nvPr/>
            </p:nvSpPr>
            <p:spPr bwMode="auto">
              <a:xfrm>
                <a:off x="2677357" y="2447248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962" name="Rectangle 961"/>
              <p:cNvSpPr/>
              <p:nvPr/>
            </p:nvSpPr>
            <p:spPr bwMode="auto">
              <a:xfrm>
                <a:off x="2784746" y="2447248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963" name="Rectangle 962"/>
              <p:cNvSpPr/>
              <p:nvPr/>
            </p:nvSpPr>
            <p:spPr bwMode="auto">
              <a:xfrm>
                <a:off x="2892135" y="2447248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964" name="Rectangle 963"/>
              <p:cNvSpPr/>
              <p:nvPr/>
            </p:nvSpPr>
            <p:spPr bwMode="auto">
              <a:xfrm>
                <a:off x="2999524" y="2447248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965" name="Rectangle 964"/>
              <p:cNvSpPr/>
              <p:nvPr/>
            </p:nvSpPr>
            <p:spPr bwMode="auto">
              <a:xfrm>
                <a:off x="3106913" y="2447248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966" name="Rectangle 965"/>
              <p:cNvSpPr/>
              <p:nvPr/>
            </p:nvSpPr>
            <p:spPr bwMode="auto">
              <a:xfrm>
                <a:off x="3214302" y="2447248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967" name="Rectangle 966"/>
              <p:cNvSpPr/>
              <p:nvPr/>
            </p:nvSpPr>
            <p:spPr bwMode="auto">
              <a:xfrm>
                <a:off x="3321691" y="2447248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968" name="Rectangle 967"/>
              <p:cNvSpPr/>
              <p:nvPr/>
            </p:nvSpPr>
            <p:spPr bwMode="auto">
              <a:xfrm>
                <a:off x="3429080" y="2447248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969" name="Rectangle 968"/>
              <p:cNvSpPr/>
              <p:nvPr/>
            </p:nvSpPr>
            <p:spPr bwMode="auto">
              <a:xfrm>
                <a:off x="3536469" y="2447248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970" name="Rectangle 969"/>
              <p:cNvSpPr/>
              <p:nvPr/>
            </p:nvSpPr>
            <p:spPr bwMode="auto">
              <a:xfrm>
                <a:off x="1496077" y="2547917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971" name="Rectangle 970"/>
              <p:cNvSpPr/>
              <p:nvPr/>
            </p:nvSpPr>
            <p:spPr bwMode="auto">
              <a:xfrm>
                <a:off x="1603466" y="2547917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972" name="Rectangle 971"/>
              <p:cNvSpPr/>
              <p:nvPr/>
            </p:nvSpPr>
            <p:spPr bwMode="auto">
              <a:xfrm>
                <a:off x="1710855" y="2547917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973" name="Rectangle 972"/>
              <p:cNvSpPr/>
              <p:nvPr/>
            </p:nvSpPr>
            <p:spPr bwMode="auto">
              <a:xfrm>
                <a:off x="1818244" y="2547917"/>
                <a:ext cx="95861" cy="88899"/>
              </a:xfrm>
              <a:prstGeom prst="rect">
                <a:avLst/>
              </a:prstGeom>
              <a:solidFill>
                <a:srgbClr val="FFC00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974" name="Rectangle 973"/>
              <p:cNvSpPr/>
              <p:nvPr/>
            </p:nvSpPr>
            <p:spPr bwMode="auto">
              <a:xfrm>
                <a:off x="1925633" y="2547917"/>
                <a:ext cx="95861" cy="88899"/>
              </a:xfrm>
              <a:prstGeom prst="rect">
                <a:avLst/>
              </a:prstGeom>
              <a:solidFill>
                <a:srgbClr val="0070C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975" name="Rectangle 974"/>
              <p:cNvSpPr/>
              <p:nvPr/>
            </p:nvSpPr>
            <p:spPr bwMode="auto">
              <a:xfrm>
                <a:off x="2033022" y="2547917"/>
                <a:ext cx="95861" cy="88899"/>
              </a:xfrm>
              <a:prstGeom prst="rect">
                <a:avLst/>
              </a:prstGeom>
              <a:solidFill>
                <a:srgbClr val="7030A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976" name="Rectangle 975"/>
              <p:cNvSpPr/>
              <p:nvPr/>
            </p:nvSpPr>
            <p:spPr bwMode="auto">
              <a:xfrm>
                <a:off x="2140411" y="2547917"/>
                <a:ext cx="95861" cy="88899"/>
              </a:xfrm>
              <a:prstGeom prst="rect">
                <a:avLst/>
              </a:prstGeom>
              <a:solidFill>
                <a:srgbClr val="FFFF0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977" name="Rectangle 976"/>
              <p:cNvSpPr/>
              <p:nvPr/>
            </p:nvSpPr>
            <p:spPr bwMode="auto">
              <a:xfrm>
                <a:off x="2247800" y="2547917"/>
                <a:ext cx="95861" cy="88899"/>
              </a:xfrm>
              <a:prstGeom prst="rect">
                <a:avLst/>
              </a:prstGeom>
              <a:solidFill>
                <a:srgbClr val="3366FF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978" name="Rectangle 977"/>
              <p:cNvSpPr/>
              <p:nvPr/>
            </p:nvSpPr>
            <p:spPr bwMode="auto">
              <a:xfrm>
                <a:off x="2355190" y="2547917"/>
                <a:ext cx="95861" cy="88899"/>
              </a:xfrm>
              <a:prstGeom prst="rect">
                <a:avLst/>
              </a:prstGeom>
              <a:solidFill>
                <a:srgbClr val="92D05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979" name="Rectangle 978"/>
              <p:cNvSpPr/>
              <p:nvPr/>
            </p:nvSpPr>
            <p:spPr bwMode="auto">
              <a:xfrm>
                <a:off x="2462579" y="2547917"/>
                <a:ext cx="95861" cy="88899"/>
              </a:xfrm>
              <a:prstGeom prst="rect">
                <a:avLst/>
              </a:prstGeom>
              <a:solidFill>
                <a:srgbClr val="C0000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980" name="Rectangle 979"/>
              <p:cNvSpPr/>
              <p:nvPr/>
            </p:nvSpPr>
            <p:spPr bwMode="auto">
              <a:xfrm>
                <a:off x="2569968" y="2547917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981" name="Rectangle 980"/>
              <p:cNvSpPr/>
              <p:nvPr/>
            </p:nvSpPr>
            <p:spPr bwMode="auto">
              <a:xfrm>
                <a:off x="2677357" y="2547917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982" name="Rectangle 981"/>
              <p:cNvSpPr/>
              <p:nvPr/>
            </p:nvSpPr>
            <p:spPr bwMode="auto">
              <a:xfrm>
                <a:off x="2784746" y="2547917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983" name="Rectangle 982"/>
              <p:cNvSpPr/>
              <p:nvPr/>
            </p:nvSpPr>
            <p:spPr bwMode="auto">
              <a:xfrm>
                <a:off x="2892135" y="2547917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984" name="Rectangle 983"/>
              <p:cNvSpPr/>
              <p:nvPr/>
            </p:nvSpPr>
            <p:spPr bwMode="auto">
              <a:xfrm>
                <a:off x="2999524" y="2547917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985" name="Rectangle 984"/>
              <p:cNvSpPr/>
              <p:nvPr/>
            </p:nvSpPr>
            <p:spPr bwMode="auto">
              <a:xfrm>
                <a:off x="3106913" y="2547917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986" name="Rectangle 985"/>
              <p:cNvSpPr/>
              <p:nvPr/>
            </p:nvSpPr>
            <p:spPr bwMode="auto">
              <a:xfrm>
                <a:off x="3214302" y="2547917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987" name="Rectangle 986"/>
              <p:cNvSpPr/>
              <p:nvPr/>
            </p:nvSpPr>
            <p:spPr bwMode="auto">
              <a:xfrm>
                <a:off x="3321691" y="2547917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988" name="Rectangle 987"/>
              <p:cNvSpPr/>
              <p:nvPr/>
            </p:nvSpPr>
            <p:spPr bwMode="auto">
              <a:xfrm>
                <a:off x="3429080" y="2547917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989" name="Rectangle 988"/>
              <p:cNvSpPr/>
              <p:nvPr/>
            </p:nvSpPr>
            <p:spPr bwMode="auto">
              <a:xfrm>
                <a:off x="3536469" y="2547917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990" name="Rectangle 989"/>
              <p:cNvSpPr/>
              <p:nvPr/>
            </p:nvSpPr>
            <p:spPr bwMode="auto">
              <a:xfrm>
                <a:off x="1496077" y="2648587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991" name="Rectangle 990"/>
              <p:cNvSpPr/>
              <p:nvPr/>
            </p:nvSpPr>
            <p:spPr bwMode="auto">
              <a:xfrm>
                <a:off x="1603466" y="2648587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992" name="Rectangle 991"/>
              <p:cNvSpPr/>
              <p:nvPr/>
            </p:nvSpPr>
            <p:spPr bwMode="auto">
              <a:xfrm>
                <a:off x="1710855" y="2648587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993" name="Rectangle 992"/>
              <p:cNvSpPr/>
              <p:nvPr/>
            </p:nvSpPr>
            <p:spPr bwMode="auto">
              <a:xfrm>
                <a:off x="1818244" y="2648587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994" name="Rectangle 993"/>
              <p:cNvSpPr/>
              <p:nvPr/>
            </p:nvSpPr>
            <p:spPr bwMode="auto">
              <a:xfrm>
                <a:off x="1925633" y="2648587"/>
                <a:ext cx="95861" cy="88899"/>
              </a:xfrm>
              <a:prstGeom prst="rect">
                <a:avLst/>
              </a:prstGeom>
              <a:solidFill>
                <a:srgbClr val="FFC00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995" name="Rectangle 994"/>
              <p:cNvSpPr/>
              <p:nvPr/>
            </p:nvSpPr>
            <p:spPr bwMode="auto">
              <a:xfrm>
                <a:off x="2033022" y="2648587"/>
                <a:ext cx="95861" cy="88899"/>
              </a:xfrm>
              <a:prstGeom prst="rect">
                <a:avLst/>
              </a:prstGeom>
              <a:solidFill>
                <a:srgbClr val="0070C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996" name="Rectangle 995"/>
              <p:cNvSpPr/>
              <p:nvPr/>
            </p:nvSpPr>
            <p:spPr bwMode="auto">
              <a:xfrm>
                <a:off x="2140411" y="2648587"/>
                <a:ext cx="95861" cy="88899"/>
              </a:xfrm>
              <a:prstGeom prst="rect">
                <a:avLst/>
              </a:prstGeom>
              <a:solidFill>
                <a:srgbClr val="7030A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997" name="Rectangle 996"/>
              <p:cNvSpPr/>
              <p:nvPr/>
            </p:nvSpPr>
            <p:spPr bwMode="auto">
              <a:xfrm>
                <a:off x="2247800" y="2648587"/>
                <a:ext cx="95861" cy="88899"/>
              </a:xfrm>
              <a:prstGeom prst="rect">
                <a:avLst/>
              </a:prstGeom>
              <a:solidFill>
                <a:srgbClr val="FFFF0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998" name="Rectangle 997"/>
              <p:cNvSpPr/>
              <p:nvPr/>
            </p:nvSpPr>
            <p:spPr bwMode="auto">
              <a:xfrm>
                <a:off x="2355190" y="2648587"/>
                <a:ext cx="95861" cy="88899"/>
              </a:xfrm>
              <a:prstGeom prst="rect">
                <a:avLst/>
              </a:prstGeom>
              <a:solidFill>
                <a:srgbClr val="3366FF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999" name="Rectangle 998"/>
              <p:cNvSpPr/>
              <p:nvPr/>
            </p:nvSpPr>
            <p:spPr bwMode="auto">
              <a:xfrm>
                <a:off x="2462579" y="2648587"/>
                <a:ext cx="95861" cy="88899"/>
              </a:xfrm>
              <a:prstGeom prst="rect">
                <a:avLst/>
              </a:prstGeom>
              <a:solidFill>
                <a:srgbClr val="92D05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000" name="Rectangle 999"/>
              <p:cNvSpPr/>
              <p:nvPr/>
            </p:nvSpPr>
            <p:spPr bwMode="auto">
              <a:xfrm>
                <a:off x="2569968" y="2648587"/>
                <a:ext cx="95861" cy="88899"/>
              </a:xfrm>
              <a:prstGeom prst="rect">
                <a:avLst/>
              </a:prstGeom>
              <a:solidFill>
                <a:srgbClr val="C0000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001" name="Rectangle 1000"/>
              <p:cNvSpPr/>
              <p:nvPr/>
            </p:nvSpPr>
            <p:spPr bwMode="auto">
              <a:xfrm>
                <a:off x="2677357" y="2648587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002" name="Rectangle 1001"/>
              <p:cNvSpPr/>
              <p:nvPr/>
            </p:nvSpPr>
            <p:spPr bwMode="auto">
              <a:xfrm>
                <a:off x="2784746" y="2648587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003" name="Rectangle 1002"/>
              <p:cNvSpPr/>
              <p:nvPr/>
            </p:nvSpPr>
            <p:spPr bwMode="auto">
              <a:xfrm>
                <a:off x="2892135" y="2648587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004" name="Rectangle 1003"/>
              <p:cNvSpPr/>
              <p:nvPr/>
            </p:nvSpPr>
            <p:spPr bwMode="auto">
              <a:xfrm>
                <a:off x="2999524" y="2648587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005" name="Rectangle 1004"/>
              <p:cNvSpPr/>
              <p:nvPr/>
            </p:nvSpPr>
            <p:spPr bwMode="auto">
              <a:xfrm>
                <a:off x="3106913" y="2648587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006" name="Rectangle 1005"/>
              <p:cNvSpPr/>
              <p:nvPr/>
            </p:nvSpPr>
            <p:spPr bwMode="auto">
              <a:xfrm>
                <a:off x="3214302" y="2648587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007" name="Rectangle 1006"/>
              <p:cNvSpPr/>
              <p:nvPr/>
            </p:nvSpPr>
            <p:spPr bwMode="auto">
              <a:xfrm>
                <a:off x="3321691" y="2648587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008" name="Rectangle 1007"/>
              <p:cNvSpPr/>
              <p:nvPr/>
            </p:nvSpPr>
            <p:spPr bwMode="auto">
              <a:xfrm>
                <a:off x="3429080" y="2648587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009" name="Rectangle 1008"/>
              <p:cNvSpPr/>
              <p:nvPr/>
            </p:nvSpPr>
            <p:spPr bwMode="auto">
              <a:xfrm>
                <a:off x="3536469" y="2648587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010" name="Rectangle 1009"/>
              <p:cNvSpPr/>
              <p:nvPr/>
            </p:nvSpPr>
            <p:spPr bwMode="auto">
              <a:xfrm>
                <a:off x="1496077" y="2749256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011" name="Rectangle 1010"/>
              <p:cNvSpPr/>
              <p:nvPr/>
            </p:nvSpPr>
            <p:spPr bwMode="auto">
              <a:xfrm>
                <a:off x="1603466" y="2749256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012" name="Rectangle 1011"/>
              <p:cNvSpPr/>
              <p:nvPr/>
            </p:nvSpPr>
            <p:spPr bwMode="auto">
              <a:xfrm>
                <a:off x="1710855" y="2749256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013" name="Rectangle 1012"/>
              <p:cNvSpPr/>
              <p:nvPr/>
            </p:nvSpPr>
            <p:spPr bwMode="auto">
              <a:xfrm>
                <a:off x="1818244" y="2749256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014" name="Rectangle 1013"/>
              <p:cNvSpPr/>
              <p:nvPr/>
            </p:nvSpPr>
            <p:spPr bwMode="auto">
              <a:xfrm>
                <a:off x="1925633" y="2749256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015" name="Rectangle 1014"/>
              <p:cNvSpPr/>
              <p:nvPr/>
            </p:nvSpPr>
            <p:spPr bwMode="auto">
              <a:xfrm>
                <a:off x="2033022" y="2749256"/>
                <a:ext cx="95861" cy="88899"/>
              </a:xfrm>
              <a:prstGeom prst="rect">
                <a:avLst/>
              </a:prstGeom>
              <a:solidFill>
                <a:srgbClr val="FFC00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016" name="Rectangle 1015"/>
              <p:cNvSpPr/>
              <p:nvPr/>
            </p:nvSpPr>
            <p:spPr bwMode="auto">
              <a:xfrm>
                <a:off x="2140411" y="2749256"/>
                <a:ext cx="95861" cy="88899"/>
              </a:xfrm>
              <a:prstGeom prst="rect">
                <a:avLst/>
              </a:prstGeom>
              <a:solidFill>
                <a:srgbClr val="0070C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017" name="Rectangle 1016"/>
              <p:cNvSpPr/>
              <p:nvPr/>
            </p:nvSpPr>
            <p:spPr bwMode="auto">
              <a:xfrm>
                <a:off x="2247800" y="2749256"/>
                <a:ext cx="95861" cy="88899"/>
              </a:xfrm>
              <a:prstGeom prst="rect">
                <a:avLst/>
              </a:prstGeom>
              <a:solidFill>
                <a:srgbClr val="7030A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018" name="Rectangle 1017"/>
              <p:cNvSpPr/>
              <p:nvPr/>
            </p:nvSpPr>
            <p:spPr bwMode="auto">
              <a:xfrm>
                <a:off x="2355190" y="2749256"/>
                <a:ext cx="95861" cy="88899"/>
              </a:xfrm>
              <a:prstGeom prst="rect">
                <a:avLst/>
              </a:prstGeom>
              <a:solidFill>
                <a:srgbClr val="FFFF0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019" name="Rectangle 1018"/>
              <p:cNvSpPr/>
              <p:nvPr/>
            </p:nvSpPr>
            <p:spPr bwMode="auto">
              <a:xfrm>
                <a:off x="2462579" y="2749256"/>
                <a:ext cx="95861" cy="88899"/>
              </a:xfrm>
              <a:prstGeom prst="rect">
                <a:avLst/>
              </a:prstGeom>
              <a:solidFill>
                <a:srgbClr val="3366FF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020" name="Rectangle 1019"/>
              <p:cNvSpPr/>
              <p:nvPr/>
            </p:nvSpPr>
            <p:spPr bwMode="auto">
              <a:xfrm>
                <a:off x="2569968" y="2749256"/>
                <a:ext cx="95861" cy="88899"/>
              </a:xfrm>
              <a:prstGeom prst="rect">
                <a:avLst/>
              </a:prstGeom>
              <a:solidFill>
                <a:srgbClr val="92D05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021" name="Rectangle 1020"/>
              <p:cNvSpPr/>
              <p:nvPr/>
            </p:nvSpPr>
            <p:spPr bwMode="auto">
              <a:xfrm>
                <a:off x="2677357" y="2749256"/>
                <a:ext cx="95861" cy="88899"/>
              </a:xfrm>
              <a:prstGeom prst="rect">
                <a:avLst/>
              </a:prstGeom>
              <a:solidFill>
                <a:srgbClr val="C0000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022" name="Rectangle 1021"/>
              <p:cNvSpPr/>
              <p:nvPr/>
            </p:nvSpPr>
            <p:spPr bwMode="auto">
              <a:xfrm>
                <a:off x="2784746" y="2749256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023" name="Rectangle 1022"/>
              <p:cNvSpPr/>
              <p:nvPr/>
            </p:nvSpPr>
            <p:spPr bwMode="auto">
              <a:xfrm>
                <a:off x="2892135" y="2749256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024" name="Rectangle 1023"/>
              <p:cNvSpPr/>
              <p:nvPr/>
            </p:nvSpPr>
            <p:spPr bwMode="auto">
              <a:xfrm>
                <a:off x="2999524" y="2749256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025" name="Rectangle 1024"/>
              <p:cNvSpPr/>
              <p:nvPr/>
            </p:nvSpPr>
            <p:spPr bwMode="auto">
              <a:xfrm>
                <a:off x="3106913" y="2749256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026" name="Rectangle 1025"/>
              <p:cNvSpPr/>
              <p:nvPr/>
            </p:nvSpPr>
            <p:spPr bwMode="auto">
              <a:xfrm>
                <a:off x="3214302" y="2749256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027" name="Rectangle 1026"/>
              <p:cNvSpPr/>
              <p:nvPr/>
            </p:nvSpPr>
            <p:spPr bwMode="auto">
              <a:xfrm>
                <a:off x="3321691" y="2749256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028" name="Rectangle 1027"/>
              <p:cNvSpPr/>
              <p:nvPr/>
            </p:nvSpPr>
            <p:spPr bwMode="auto">
              <a:xfrm>
                <a:off x="3429080" y="2749256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029" name="Rectangle 1028"/>
              <p:cNvSpPr/>
              <p:nvPr/>
            </p:nvSpPr>
            <p:spPr bwMode="auto">
              <a:xfrm>
                <a:off x="3536469" y="2749256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030" name="Rectangle 1029"/>
              <p:cNvSpPr/>
              <p:nvPr/>
            </p:nvSpPr>
            <p:spPr bwMode="auto">
              <a:xfrm>
                <a:off x="1496077" y="2849925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031" name="Rectangle 1030"/>
              <p:cNvSpPr/>
              <p:nvPr/>
            </p:nvSpPr>
            <p:spPr bwMode="auto">
              <a:xfrm>
                <a:off x="1603466" y="2849925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032" name="Rectangle 1031"/>
              <p:cNvSpPr/>
              <p:nvPr/>
            </p:nvSpPr>
            <p:spPr bwMode="auto">
              <a:xfrm>
                <a:off x="1710855" y="2849925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033" name="Rectangle 1032"/>
              <p:cNvSpPr/>
              <p:nvPr/>
            </p:nvSpPr>
            <p:spPr bwMode="auto">
              <a:xfrm>
                <a:off x="1818244" y="2849925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034" name="Rectangle 1033"/>
              <p:cNvSpPr/>
              <p:nvPr/>
            </p:nvSpPr>
            <p:spPr bwMode="auto">
              <a:xfrm>
                <a:off x="1925633" y="2849925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035" name="Rectangle 1034"/>
              <p:cNvSpPr/>
              <p:nvPr/>
            </p:nvSpPr>
            <p:spPr bwMode="auto">
              <a:xfrm>
                <a:off x="2033022" y="2849925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036" name="Rectangle 1035"/>
              <p:cNvSpPr/>
              <p:nvPr/>
            </p:nvSpPr>
            <p:spPr bwMode="auto">
              <a:xfrm>
                <a:off x="2140411" y="2849925"/>
                <a:ext cx="95861" cy="88899"/>
              </a:xfrm>
              <a:prstGeom prst="rect">
                <a:avLst/>
              </a:prstGeom>
              <a:solidFill>
                <a:srgbClr val="FFC00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037" name="Rectangle 1036"/>
              <p:cNvSpPr/>
              <p:nvPr/>
            </p:nvSpPr>
            <p:spPr bwMode="auto">
              <a:xfrm>
                <a:off x="2247800" y="2849925"/>
                <a:ext cx="95861" cy="88899"/>
              </a:xfrm>
              <a:prstGeom prst="rect">
                <a:avLst/>
              </a:prstGeom>
              <a:solidFill>
                <a:srgbClr val="0070C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038" name="Rectangle 1037"/>
              <p:cNvSpPr/>
              <p:nvPr/>
            </p:nvSpPr>
            <p:spPr bwMode="auto">
              <a:xfrm>
                <a:off x="2355190" y="2849925"/>
                <a:ext cx="95861" cy="88899"/>
              </a:xfrm>
              <a:prstGeom prst="rect">
                <a:avLst/>
              </a:prstGeom>
              <a:solidFill>
                <a:srgbClr val="7030A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039" name="Rectangle 1038"/>
              <p:cNvSpPr/>
              <p:nvPr/>
            </p:nvSpPr>
            <p:spPr bwMode="auto">
              <a:xfrm>
                <a:off x="2462579" y="2849925"/>
                <a:ext cx="95861" cy="88899"/>
              </a:xfrm>
              <a:prstGeom prst="rect">
                <a:avLst/>
              </a:prstGeom>
              <a:solidFill>
                <a:srgbClr val="FFFF0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040" name="Rectangle 1039"/>
              <p:cNvSpPr/>
              <p:nvPr/>
            </p:nvSpPr>
            <p:spPr bwMode="auto">
              <a:xfrm>
                <a:off x="2569968" y="2849925"/>
                <a:ext cx="95861" cy="88899"/>
              </a:xfrm>
              <a:prstGeom prst="rect">
                <a:avLst/>
              </a:prstGeom>
              <a:solidFill>
                <a:srgbClr val="3366FF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041" name="Rectangle 1040"/>
              <p:cNvSpPr/>
              <p:nvPr/>
            </p:nvSpPr>
            <p:spPr bwMode="auto">
              <a:xfrm>
                <a:off x="2677357" y="2849925"/>
                <a:ext cx="95861" cy="88899"/>
              </a:xfrm>
              <a:prstGeom prst="rect">
                <a:avLst/>
              </a:prstGeom>
              <a:solidFill>
                <a:srgbClr val="92D05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042" name="Rectangle 1041"/>
              <p:cNvSpPr/>
              <p:nvPr/>
            </p:nvSpPr>
            <p:spPr bwMode="auto">
              <a:xfrm>
                <a:off x="2784746" y="2849925"/>
                <a:ext cx="95861" cy="88899"/>
              </a:xfrm>
              <a:prstGeom prst="rect">
                <a:avLst/>
              </a:prstGeom>
              <a:solidFill>
                <a:srgbClr val="C0000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043" name="Rectangle 1042"/>
              <p:cNvSpPr/>
              <p:nvPr/>
            </p:nvSpPr>
            <p:spPr bwMode="auto">
              <a:xfrm>
                <a:off x="2892135" y="2849925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044" name="Rectangle 1043"/>
              <p:cNvSpPr/>
              <p:nvPr/>
            </p:nvSpPr>
            <p:spPr bwMode="auto">
              <a:xfrm>
                <a:off x="2999524" y="2849925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045" name="Rectangle 1044"/>
              <p:cNvSpPr/>
              <p:nvPr/>
            </p:nvSpPr>
            <p:spPr bwMode="auto">
              <a:xfrm>
                <a:off x="3106913" y="2849925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046" name="Rectangle 1045"/>
              <p:cNvSpPr/>
              <p:nvPr/>
            </p:nvSpPr>
            <p:spPr bwMode="auto">
              <a:xfrm>
                <a:off x="3214302" y="2849925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047" name="Rectangle 1046"/>
              <p:cNvSpPr/>
              <p:nvPr/>
            </p:nvSpPr>
            <p:spPr bwMode="auto">
              <a:xfrm>
                <a:off x="3321691" y="2849925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048" name="Rectangle 1047"/>
              <p:cNvSpPr/>
              <p:nvPr/>
            </p:nvSpPr>
            <p:spPr bwMode="auto">
              <a:xfrm>
                <a:off x="3429080" y="2849925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049" name="Rectangle 1048"/>
              <p:cNvSpPr/>
              <p:nvPr/>
            </p:nvSpPr>
            <p:spPr bwMode="auto">
              <a:xfrm>
                <a:off x="3536469" y="2849925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050" name="Rectangle 1049"/>
              <p:cNvSpPr/>
              <p:nvPr/>
            </p:nvSpPr>
            <p:spPr bwMode="auto">
              <a:xfrm>
                <a:off x="1496077" y="2950595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051" name="Rectangle 1050"/>
              <p:cNvSpPr/>
              <p:nvPr/>
            </p:nvSpPr>
            <p:spPr bwMode="auto">
              <a:xfrm>
                <a:off x="1603466" y="2950595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052" name="Rectangle 1051"/>
              <p:cNvSpPr/>
              <p:nvPr/>
            </p:nvSpPr>
            <p:spPr bwMode="auto">
              <a:xfrm>
                <a:off x="1710855" y="2950595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053" name="Rectangle 1052"/>
              <p:cNvSpPr/>
              <p:nvPr/>
            </p:nvSpPr>
            <p:spPr bwMode="auto">
              <a:xfrm>
                <a:off x="1818244" y="2950595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054" name="Rectangle 1053"/>
              <p:cNvSpPr/>
              <p:nvPr/>
            </p:nvSpPr>
            <p:spPr bwMode="auto">
              <a:xfrm>
                <a:off x="1925633" y="2950595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055" name="Rectangle 1054"/>
              <p:cNvSpPr/>
              <p:nvPr/>
            </p:nvSpPr>
            <p:spPr bwMode="auto">
              <a:xfrm>
                <a:off x="2033022" y="2950595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056" name="Rectangle 1055"/>
              <p:cNvSpPr/>
              <p:nvPr/>
            </p:nvSpPr>
            <p:spPr bwMode="auto">
              <a:xfrm>
                <a:off x="2140411" y="2950595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057" name="Rectangle 1056"/>
              <p:cNvSpPr/>
              <p:nvPr/>
            </p:nvSpPr>
            <p:spPr bwMode="auto">
              <a:xfrm>
                <a:off x="2247800" y="2950595"/>
                <a:ext cx="95861" cy="88899"/>
              </a:xfrm>
              <a:prstGeom prst="rect">
                <a:avLst/>
              </a:prstGeom>
              <a:solidFill>
                <a:srgbClr val="FFC00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058" name="Rectangle 1057"/>
              <p:cNvSpPr/>
              <p:nvPr/>
            </p:nvSpPr>
            <p:spPr bwMode="auto">
              <a:xfrm>
                <a:off x="2355190" y="2950595"/>
                <a:ext cx="95861" cy="88899"/>
              </a:xfrm>
              <a:prstGeom prst="rect">
                <a:avLst/>
              </a:prstGeom>
              <a:solidFill>
                <a:srgbClr val="0070C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059" name="Rectangle 1058"/>
              <p:cNvSpPr/>
              <p:nvPr/>
            </p:nvSpPr>
            <p:spPr bwMode="auto">
              <a:xfrm>
                <a:off x="2462579" y="2950595"/>
                <a:ext cx="95861" cy="88899"/>
              </a:xfrm>
              <a:prstGeom prst="rect">
                <a:avLst/>
              </a:prstGeom>
              <a:solidFill>
                <a:srgbClr val="7030A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060" name="Rectangle 1059"/>
              <p:cNvSpPr/>
              <p:nvPr/>
            </p:nvSpPr>
            <p:spPr bwMode="auto">
              <a:xfrm>
                <a:off x="2569968" y="2950595"/>
                <a:ext cx="95861" cy="88899"/>
              </a:xfrm>
              <a:prstGeom prst="rect">
                <a:avLst/>
              </a:prstGeom>
              <a:solidFill>
                <a:srgbClr val="FFFF0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061" name="Rectangle 1060"/>
              <p:cNvSpPr/>
              <p:nvPr/>
            </p:nvSpPr>
            <p:spPr bwMode="auto">
              <a:xfrm>
                <a:off x="2677357" y="2950595"/>
                <a:ext cx="95861" cy="88899"/>
              </a:xfrm>
              <a:prstGeom prst="rect">
                <a:avLst/>
              </a:prstGeom>
              <a:solidFill>
                <a:srgbClr val="3366FF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062" name="Rectangle 1061"/>
              <p:cNvSpPr/>
              <p:nvPr/>
            </p:nvSpPr>
            <p:spPr bwMode="auto">
              <a:xfrm>
                <a:off x="2784746" y="2950595"/>
                <a:ext cx="95861" cy="88899"/>
              </a:xfrm>
              <a:prstGeom prst="rect">
                <a:avLst/>
              </a:prstGeom>
              <a:solidFill>
                <a:srgbClr val="92D05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063" name="Rectangle 1062"/>
              <p:cNvSpPr/>
              <p:nvPr/>
            </p:nvSpPr>
            <p:spPr bwMode="auto">
              <a:xfrm>
                <a:off x="2892135" y="2950595"/>
                <a:ext cx="95861" cy="88899"/>
              </a:xfrm>
              <a:prstGeom prst="rect">
                <a:avLst/>
              </a:prstGeom>
              <a:solidFill>
                <a:srgbClr val="C0000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064" name="Rectangle 1063"/>
              <p:cNvSpPr/>
              <p:nvPr/>
            </p:nvSpPr>
            <p:spPr bwMode="auto">
              <a:xfrm>
                <a:off x="2999524" y="2950595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065" name="Rectangle 1064"/>
              <p:cNvSpPr/>
              <p:nvPr/>
            </p:nvSpPr>
            <p:spPr bwMode="auto">
              <a:xfrm>
                <a:off x="3106913" y="2950595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066" name="Rectangle 1065"/>
              <p:cNvSpPr/>
              <p:nvPr/>
            </p:nvSpPr>
            <p:spPr bwMode="auto">
              <a:xfrm>
                <a:off x="3214302" y="2950595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067" name="Rectangle 1066"/>
              <p:cNvSpPr/>
              <p:nvPr/>
            </p:nvSpPr>
            <p:spPr bwMode="auto">
              <a:xfrm>
                <a:off x="3321691" y="2950595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068" name="Rectangle 1067"/>
              <p:cNvSpPr/>
              <p:nvPr/>
            </p:nvSpPr>
            <p:spPr bwMode="auto">
              <a:xfrm>
                <a:off x="3429080" y="2950595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069" name="Rectangle 1068"/>
              <p:cNvSpPr/>
              <p:nvPr/>
            </p:nvSpPr>
            <p:spPr bwMode="auto">
              <a:xfrm>
                <a:off x="3536469" y="2950595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070" name="Rectangle 1069"/>
              <p:cNvSpPr/>
              <p:nvPr/>
            </p:nvSpPr>
            <p:spPr bwMode="auto">
              <a:xfrm>
                <a:off x="1496077" y="3051264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071" name="Rectangle 1070"/>
              <p:cNvSpPr/>
              <p:nvPr/>
            </p:nvSpPr>
            <p:spPr bwMode="auto">
              <a:xfrm>
                <a:off x="1603466" y="3051264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072" name="Rectangle 1071"/>
              <p:cNvSpPr/>
              <p:nvPr/>
            </p:nvSpPr>
            <p:spPr bwMode="auto">
              <a:xfrm>
                <a:off x="1710855" y="3051264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073" name="Rectangle 1072"/>
              <p:cNvSpPr/>
              <p:nvPr/>
            </p:nvSpPr>
            <p:spPr bwMode="auto">
              <a:xfrm>
                <a:off x="1818244" y="3051264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074" name="Rectangle 1073"/>
              <p:cNvSpPr/>
              <p:nvPr/>
            </p:nvSpPr>
            <p:spPr bwMode="auto">
              <a:xfrm>
                <a:off x="1925633" y="3051264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075" name="Rectangle 1074"/>
              <p:cNvSpPr/>
              <p:nvPr/>
            </p:nvSpPr>
            <p:spPr bwMode="auto">
              <a:xfrm>
                <a:off x="2033022" y="3051264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076" name="Rectangle 1075"/>
              <p:cNvSpPr/>
              <p:nvPr/>
            </p:nvSpPr>
            <p:spPr bwMode="auto">
              <a:xfrm>
                <a:off x="2140411" y="3051264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077" name="Rectangle 1076"/>
              <p:cNvSpPr/>
              <p:nvPr/>
            </p:nvSpPr>
            <p:spPr bwMode="auto">
              <a:xfrm>
                <a:off x="2247800" y="3051264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078" name="Rectangle 1077"/>
              <p:cNvSpPr/>
              <p:nvPr/>
            </p:nvSpPr>
            <p:spPr bwMode="auto">
              <a:xfrm>
                <a:off x="2355190" y="3051264"/>
                <a:ext cx="95861" cy="88899"/>
              </a:xfrm>
              <a:prstGeom prst="rect">
                <a:avLst/>
              </a:prstGeom>
              <a:solidFill>
                <a:srgbClr val="FFC00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079" name="Rectangle 1078"/>
              <p:cNvSpPr/>
              <p:nvPr/>
            </p:nvSpPr>
            <p:spPr bwMode="auto">
              <a:xfrm>
                <a:off x="2462579" y="3051264"/>
                <a:ext cx="95861" cy="88899"/>
              </a:xfrm>
              <a:prstGeom prst="rect">
                <a:avLst/>
              </a:prstGeom>
              <a:solidFill>
                <a:srgbClr val="0070C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080" name="Rectangle 1079"/>
              <p:cNvSpPr/>
              <p:nvPr/>
            </p:nvSpPr>
            <p:spPr bwMode="auto">
              <a:xfrm>
                <a:off x="2569968" y="3051264"/>
                <a:ext cx="95861" cy="88899"/>
              </a:xfrm>
              <a:prstGeom prst="rect">
                <a:avLst/>
              </a:prstGeom>
              <a:solidFill>
                <a:srgbClr val="7030A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081" name="Rectangle 1080"/>
              <p:cNvSpPr/>
              <p:nvPr/>
            </p:nvSpPr>
            <p:spPr bwMode="auto">
              <a:xfrm>
                <a:off x="2677357" y="3051264"/>
                <a:ext cx="95861" cy="88899"/>
              </a:xfrm>
              <a:prstGeom prst="rect">
                <a:avLst/>
              </a:prstGeom>
              <a:solidFill>
                <a:srgbClr val="FFFF0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082" name="Rectangle 1081"/>
              <p:cNvSpPr/>
              <p:nvPr/>
            </p:nvSpPr>
            <p:spPr bwMode="auto">
              <a:xfrm>
                <a:off x="2784746" y="3051264"/>
                <a:ext cx="95861" cy="88899"/>
              </a:xfrm>
              <a:prstGeom prst="rect">
                <a:avLst/>
              </a:prstGeom>
              <a:solidFill>
                <a:srgbClr val="3366FF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083" name="Rectangle 1082"/>
              <p:cNvSpPr/>
              <p:nvPr/>
            </p:nvSpPr>
            <p:spPr bwMode="auto">
              <a:xfrm>
                <a:off x="2892135" y="3051264"/>
                <a:ext cx="95861" cy="88899"/>
              </a:xfrm>
              <a:prstGeom prst="rect">
                <a:avLst/>
              </a:prstGeom>
              <a:solidFill>
                <a:srgbClr val="92D05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084" name="Rectangle 1083"/>
              <p:cNvSpPr/>
              <p:nvPr/>
            </p:nvSpPr>
            <p:spPr bwMode="auto">
              <a:xfrm>
                <a:off x="2999524" y="3051264"/>
                <a:ext cx="95861" cy="88899"/>
              </a:xfrm>
              <a:prstGeom prst="rect">
                <a:avLst/>
              </a:prstGeom>
              <a:solidFill>
                <a:srgbClr val="C0000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085" name="Rectangle 1084"/>
              <p:cNvSpPr/>
              <p:nvPr/>
            </p:nvSpPr>
            <p:spPr bwMode="auto">
              <a:xfrm>
                <a:off x="3106913" y="3051264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086" name="Rectangle 1085"/>
              <p:cNvSpPr/>
              <p:nvPr/>
            </p:nvSpPr>
            <p:spPr bwMode="auto">
              <a:xfrm>
                <a:off x="3214302" y="3051264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087" name="Rectangle 1086"/>
              <p:cNvSpPr/>
              <p:nvPr/>
            </p:nvSpPr>
            <p:spPr bwMode="auto">
              <a:xfrm>
                <a:off x="3321691" y="3051264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088" name="Rectangle 1087"/>
              <p:cNvSpPr/>
              <p:nvPr/>
            </p:nvSpPr>
            <p:spPr bwMode="auto">
              <a:xfrm>
                <a:off x="3429080" y="3051264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089" name="Rectangle 1088"/>
              <p:cNvSpPr/>
              <p:nvPr/>
            </p:nvSpPr>
            <p:spPr bwMode="auto">
              <a:xfrm>
                <a:off x="3536469" y="3051264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090" name="Rectangle 1089"/>
              <p:cNvSpPr/>
              <p:nvPr/>
            </p:nvSpPr>
            <p:spPr bwMode="auto">
              <a:xfrm>
                <a:off x="1496077" y="3151933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091" name="Rectangle 1090"/>
              <p:cNvSpPr/>
              <p:nvPr/>
            </p:nvSpPr>
            <p:spPr bwMode="auto">
              <a:xfrm>
                <a:off x="1603466" y="3151933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092" name="Rectangle 1091"/>
              <p:cNvSpPr/>
              <p:nvPr/>
            </p:nvSpPr>
            <p:spPr bwMode="auto">
              <a:xfrm>
                <a:off x="1710855" y="3151933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093" name="Rectangle 1092"/>
              <p:cNvSpPr/>
              <p:nvPr/>
            </p:nvSpPr>
            <p:spPr bwMode="auto">
              <a:xfrm>
                <a:off x="1818244" y="3151933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094" name="Rectangle 1093"/>
              <p:cNvSpPr/>
              <p:nvPr/>
            </p:nvSpPr>
            <p:spPr bwMode="auto">
              <a:xfrm>
                <a:off x="1925633" y="3151933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095" name="Rectangle 1094"/>
              <p:cNvSpPr/>
              <p:nvPr/>
            </p:nvSpPr>
            <p:spPr bwMode="auto">
              <a:xfrm>
                <a:off x="2033022" y="3151933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096" name="Rectangle 1095"/>
              <p:cNvSpPr/>
              <p:nvPr/>
            </p:nvSpPr>
            <p:spPr bwMode="auto">
              <a:xfrm>
                <a:off x="2140411" y="3151933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097" name="Rectangle 1096"/>
              <p:cNvSpPr/>
              <p:nvPr/>
            </p:nvSpPr>
            <p:spPr bwMode="auto">
              <a:xfrm>
                <a:off x="2247800" y="3151933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098" name="Rectangle 1097"/>
              <p:cNvSpPr/>
              <p:nvPr/>
            </p:nvSpPr>
            <p:spPr bwMode="auto">
              <a:xfrm>
                <a:off x="2355190" y="3151933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099" name="Rectangle 1098"/>
              <p:cNvSpPr/>
              <p:nvPr/>
            </p:nvSpPr>
            <p:spPr bwMode="auto">
              <a:xfrm>
                <a:off x="2462579" y="3151933"/>
                <a:ext cx="95861" cy="88899"/>
              </a:xfrm>
              <a:prstGeom prst="rect">
                <a:avLst/>
              </a:prstGeom>
              <a:solidFill>
                <a:srgbClr val="FFC00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100" name="Rectangle 1099"/>
              <p:cNvSpPr/>
              <p:nvPr/>
            </p:nvSpPr>
            <p:spPr bwMode="auto">
              <a:xfrm>
                <a:off x="2569968" y="3151933"/>
                <a:ext cx="95861" cy="88899"/>
              </a:xfrm>
              <a:prstGeom prst="rect">
                <a:avLst/>
              </a:prstGeom>
              <a:solidFill>
                <a:srgbClr val="0070C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101" name="Rectangle 1100"/>
              <p:cNvSpPr/>
              <p:nvPr/>
            </p:nvSpPr>
            <p:spPr bwMode="auto">
              <a:xfrm>
                <a:off x="2677357" y="3151933"/>
                <a:ext cx="95861" cy="88899"/>
              </a:xfrm>
              <a:prstGeom prst="rect">
                <a:avLst/>
              </a:prstGeom>
              <a:solidFill>
                <a:srgbClr val="7030A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102" name="Rectangle 1101"/>
              <p:cNvSpPr/>
              <p:nvPr/>
            </p:nvSpPr>
            <p:spPr bwMode="auto">
              <a:xfrm>
                <a:off x="2784746" y="3151933"/>
                <a:ext cx="95861" cy="88899"/>
              </a:xfrm>
              <a:prstGeom prst="rect">
                <a:avLst/>
              </a:prstGeom>
              <a:solidFill>
                <a:srgbClr val="FFFF0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103" name="Rectangle 1102"/>
              <p:cNvSpPr/>
              <p:nvPr/>
            </p:nvSpPr>
            <p:spPr bwMode="auto">
              <a:xfrm>
                <a:off x="2892135" y="3151933"/>
                <a:ext cx="95861" cy="88899"/>
              </a:xfrm>
              <a:prstGeom prst="rect">
                <a:avLst/>
              </a:prstGeom>
              <a:solidFill>
                <a:srgbClr val="3366FF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104" name="Rectangle 1103"/>
              <p:cNvSpPr/>
              <p:nvPr/>
            </p:nvSpPr>
            <p:spPr bwMode="auto">
              <a:xfrm>
                <a:off x="2999524" y="3151933"/>
                <a:ext cx="95861" cy="88899"/>
              </a:xfrm>
              <a:prstGeom prst="rect">
                <a:avLst/>
              </a:prstGeom>
              <a:solidFill>
                <a:srgbClr val="92D05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105" name="Rectangle 1104"/>
              <p:cNvSpPr/>
              <p:nvPr/>
            </p:nvSpPr>
            <p:spPr bwMode="auto">
              <a:xfrm>
                <a:off x="3106913" y="3151933"/>
                <a:ext cx="95861" cy="88899"/>
              </a:xfrm>
              <a:prstGeom prst="rect">
                <a:avLst/>
              </a:prstGeom>
              <a:solidFill>
                <a:srgbClr val="C0000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106" name="Rectangle 1105"/>
              <p:cNvSpPr/>
              <p:nvPr/>
            </p:nvSpPr>
            <p:spPr bwMode="auto">
              <a:xfrm>
                <a:off x="3214302" y="3151933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107" name="Rectangle 1106"/>
              <p:cNvSpPr/>
              <p:nvPr/>
            </p:nvSpPr>
            <p:spPr bwMode="auto">
              <a:xfrm>
                <a:off x="3321691" y="3151933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108" name="Rectangle 1107"/>
              <p:cNvSpPr/>
              <p:nvPr/>
            </p:nvSpPr>
            <p:spPr bwMode="auto">
              <a:xfrm>
                <a:off x="3429080" y="3151933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109" name="Rectangle 1108"/>
              <p:cNvSpPr/>
              <p:nvPr/>
            </p:nvSpPr>
            <p:spPr bwMode="auto">
              <a:xfrm>
                <a:off x="3536469" y="3151933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110" name="Rectangle 1109"/>
              <p:cNvSpPr/>
              <p:nvPr/>
            </p:nvSpPr>
            <p:spPr bwMode="auto">
              <a:xfrm>
                <a:off x="1496077" y="3252603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111" name="Rectangle 1110"/>
              <p:cNvSpPr/>
              <p:nvPr/>
            </p:nvSpPr>
            <p:spPr bwMode="auto">
              <a:xfrm>
                <a:off x="1603466" y="3252603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112" name="Rectangle 1111"/>
              <p:cNvSpPr/>
              <p:nvPr/>
            </p:nvSpPr>
            <p:spPr bwMode="auto">
              <a:xfrm>
                <a:off x="1710855" y="3252603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113" name="Rectangle 1112"/>
              <p:cNvSpPr/>
              <p:nvPr/>
            </p:nvSpPr>
            <p:spPr bwMode="auto">
              <a:xfrm>
                <a:off x="1818244" y="3252603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114" name="Rectangle 1113"/>
              <p:cNvSpPr/>
              <p:nvPr/>
            </p:nvSpPr>
            <p:spPr bwMode="auto">
              <a:xfrm>
                <a:off x="1925633" y="3252603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115" name="Rectangle 1114"/>
              <p:cNvSpPr/>
              <p:nvPr/>
            </p:nvSpPr>
            <p:spPr bwMode="auto">
              <a:xfrm>
                <a:off x="2033022" y="3252603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116" name="Rectangle 1115"/>
              <p:cNvSpPr/>
              <p:nvPr/>
            </p:nvSpPr>
            <p:spPr bwMode="auto">
              <a:xfrm>
                <a:off x="2140411" y="3252603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117" name="Rectangle 1116"/>
              <p:cNvSpPr/>
              <p:nvPr/>
            </p:nvSpPr>
            <p:spPr bwMode="auto">
              <a:xfrm>
                <a:off x="2247800" y="3252603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118" name="Rectangle 1117"/>
              <p:cNvSpPr/>
              <p:nvPr/>
            </p:nvSpPr>
            <p:spPr bwMode="auto">
              <a:xfrm>
                <a:off x="2355190" y="3252603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119" name="Rectangle 1118"/>
              <p:cNvSpPr/>
              <p:nvPr/>
            </p:nvSpPr>
            <p:spPr bwMode="auto">
              <a:xfrm>
                <a:off x="2462579" y="3252603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120" name="Rectangle 1119"/>
              <p:cNvSpPr/>
              <p:nvPr/>
            </p:nvSpPr>
            <p:spPr bwMode="auto">
              <a:xfrm>
                <a:off x="2569968" y="3252603"/>
                <a:ext cx="95861" cy="88899"/>
              </a:xfrm>
              <a:prstGeom prst="rect">
                <a:avLst/>
              </a:prstGeom>
              <a:solidFill>
                <a:srgbClr val="FFC00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121" name="Rectangle 1120"/>
              <p:cNvSpPr/>
              <p:nvPr/>
            </p:nvSpPr>
            <p:spPr bwMode="auto">
              <a:xfrm>
                <a:off x="2677357" y="3252603"/>
                <a:ext cx="95861" cy="88899"/>
              </a:xfrm>
              <a:prstGeom prst="rect">
                <a:avLst/>
              </a:prstGeom>
              <a:solidFill>
                <a:srgbClr val="0070C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122" name="Rectangle 1121"/>
              <p:cNvSpPr/>
              <p:nvPr/>
            </p:nvSpPr>
            <p:spPr bwMode="auto">
              <a:xfrm>
                <a:off x="2784746" y="3252603"/>
                <a:ext cx="95861" cy="88899"/>
              </a:xfrm>
              <a:prstGeom prst="rect">
                <a:avLst/>
              </a:prstGeom>
              <a:solidFill>
                <a:srgbClr val="7030A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123" name="Rectangle 1122"/>
              <p:cNvSpPr/>
              <p:nvPr/>
            </p:nvSpPr>
            <p:spPr bwMode="auto">
              <a:xfrm>
                <a:off x="2892135" y="3252603"/>
                <a:ext cx="95861" cy="88899"/>
              </a:xfrm>
              <a:prstGeom prst="rect">
                <a:avLst/>
              </a:prstGeom>
              <a:solidFill>
                <a:srgbClr val="FFFF0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124" name="Rectangle 1123"/>
              <p:cNvSpPr/>
              <p:nvPr/>
            </p:nvSpPr>
            <p:spPr bwMode="auto">
              <a:xfrm>
                <a:off x="2999524" y="3252603"/>
                <a:ext cx="95861" cy="88899"/>
              </a:xfrm>
              <a:prstGeom prst="rect">
                <a:avLst/>
              </a:prstGeom>
              <a:solidFill>
                <a:srgbClr val="3366FF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125" name="Rectangle 1124"/>
              <p:cNvSpPr/>
              <p:nvPr/>
            </p:nvSpPr>
            <p:spPr bwMode="auto">
              <a:xfrm>
                <a:off x="3106913" y="3252603"/>
                <a:ext cx="95861" cy="88899"/>
              </a:xfrm>
              <a:prstGeom prst="rect">
                <a:avLst/>
              </a:prstGeom>
              <a:solidFill>
                <a:srgbClr val="92D05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126" name="Rectangle 1125"/>
              <p:cNvSpPr/>
              <p:nvPr/>
            </p:nvSpPr>
            <p:spPr bwMode="auto">
              <a:xfrm>
                <a:off x="3214302" y="3252603"/>
                <a:ext cx="95861" cy="88899"/>
              </a:xfrm>
              <a:prstGeom prst="rect">
                <a:avLst/>
              </a:prstGeom>
              <a:solidFill>
                <a:srgbClr val="C0000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127" name="Rectangle 1126"/>
              <p:cNvSpPr/>
              <p:nvPr/>
            </p:nvSpPr>
            <p:spPr bwMode="auto">
              <a:xfrm>
                <a:off x="3321691" y="3252603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128" name="Rectangle 1127"/>
              <p:cNvSpPr/>
              <p:nvPr/>
            </p:nvSpPr>
            <p:spPr bwMode="auto">
              <a:xfrm>
                <a:off x="3429080" y="3252603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129" name="Rectangle 1128"/>
              <p:cNvSpPr/>
              <p:nvPr/>
            </p:nvSpPr>
            <p:spPr bwMode="auto">
              <a:xfrm>
                <a:off x="3536469" y="3252603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130" name="Rectangle 1129"/>
              <p:cNvSpPr/>
              <p:nvPr/>
            </p:nvSpPr>
            <p:spPr bwMode="auto">
              <a:xfrm>
                <a:off x="1496077" y="3353272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131" name="Rectangle 1130"/>
              <p:cNvSpPr/>
              <p:nvPr/>
            </p:nvSpPr>
            <p:spPr bwMode="auto">
              <a:xfrm>
                <a:off x="1603466" y="3353272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132" name="Rectangle 1131"/>
              <p:cNvSpPr/>
              <p:nvPr/>
            </p:nvSpPr>
            <p:spPr bwMode="auto">
              <a:xfrm>
                <a:off x="1710855" y="3353272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133" name="Rectangle 1132"/>
              <p:cNvSpPr/>
              <p:nvPr/>
            </p:nvSpPr>
            <p:spPr bwMode="auto">
              <a:xfrm>
                <a:off x="1818244" y="3353272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134" name="Rectangle 1133"/>
              <p:cNvSpPr/>
              <p:nvPr/>
            </p:nvSpPr>
            <p:spPr bwMode="auto">
              <a:xfrm>
                <a:off x="1925633" y="3353272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135" name="Rectangle 1134"/>
              <p:cNvSpPr/>
              <p:nvPr/>
            </p:nvSpPr>
            <p:spPr bwMode="auto">
              <a:xfrm>
                <a:off x="2033022" y="3353272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136" name="Rectangle 1135"/>
              <p:cNvSpPr/>
              <p:nvPr/>
            </p:nvSpPr>
            <p:spPr bwMode="auto">
              <a:xfrm>
                <a:off x="2140411" y="3353272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137" name="Rectangle 1136"/>
              <p:cNvSpPr/>
              <p:nvPr/>
            </p:nvSpPr>
            <p:spPr bwMode="auto">
              <a:xfrm>
                <a:off x="2247800" y="3353272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138" name="Rectangle 1137"/>
              <p:cNvSpPr/>
              <p:nvPr/>
            </p:nvSpPr>
            <p:spPr bwMode="auto">
              <a:xfrm>
                <a:off x="2355190" y="3353272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139" name="Rectangle 1138"/>
              <p:cNvSpPr/>
              <p:nvPr/>
            </p:nvSpPr>
            <p:spPr bwMode="auto">
              <a:xfrm>
                <a:off x="2462579" y="3353272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140" name="Rectangle 1139"/>
              <p:cNvSpPr/>
              <p:nvPr/>
            </p:nvSpPr>
            <p:spPr bwMode="auto">
              <a:xfrm>
                <a:off x="2569968" y="3353272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141" name="Rectangle 1140"/>
              <p:cNvSpPr/>
              <p:nvPr/>
            </p:nvSpPr>
            <p:spPr bwMode="auto">
              <a:xfrm>
                <a:off x="2677357" y="3353272"/>
                <a:ext cx="95861" cy="88899"/>
              </a:xfrm>
              <a:prstGeom prst="rect">
                <a:avLst/>
              </a:prstGeom>
              <a:solidFill>
                <a:srgbClr val="FFC00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142" name="Rectangle 1141"/>
              <p:cNvSpPr/>
              <p:nvPr/>
            </p:nvSpPr>
            <p:spPr bwMode="auto">
              <a:xfrm>
                <a:off x="2784746" y="3353272"/>
                <a:ext cx="95861" cy="88899"/>
              </a:xfrm>
              <a:prstGeom prst="rect">
                <a:avLst/>
              </a:prstGeom>
              <a:solidFill>
                <a:srgbClr val="0070C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143" name="Rectangle 1142"/>
              <p:cNvSpPr/>
              <p:nvPr/>
            </p:nvSpPr>
            <p:spPr bwMode="auto">
              <a:xfrm>
                <a:off x="2892135" y="3353272"/>
                <a:ext cx="95861" cy="88899"/>
              </a:xfrm>
              <a:prstGeom prst="rect">
                <a:avLst/>
              </a:prstGeom>
              <a:solidFill>
                <a:srgbClr val="7030A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144" name="Rectangle 1143"/>
              <p:cNvSpPr/>
              <p:nvPr/>
            </p:nvSpPr>
            <p:spPr bwMode="auto">
              <a:xfrm>
                <a:off x="2999524" y="3353272"/>
                <a:ext cx="95861" cy="88899"/>
              </a:xfrm>
              <a:prstGeom prst="rect">
                <a:avLst/>
              </a:prstGeom>
              <a:solidFill>
                <a:srgbClr val="FFFF0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145" name="Rectangle 1144"/>
              <p:cNvSpPr/>
              <p:nvPr/>
            </p:nvSpPr>
            <p:spPr bwMode="auto">
              <a:xfrm>
                <a:off x="3106913" y="3353272"/>
                <a:ext cx="95861" cy="88899"/>
              </a:xfrm>
              <a:prstGeom prst="rect">
                <a:avLst/>
              </a:prstGeom>
              <a:solidFill>
                <a:srgbClr val="3366FF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146" name="Rectangle 1145"/>
              <p:cNvSpPr/>
              <p:nvPr/>
            </p:nvSpPr>
            <p:spPr bwMode="auto">
              <a:xfrm>
                <a:off x="3214302" y="3353272"/>
                <a:ext cx="95861" cy="88899"/>
              </a:xfrm>
              <a:prstGeom prst="rect">
                <a:avLst/>
              </a:prstGeom>
              <a:solidFill>
                <a:srgbClr val="92D05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147" name="Rectangle 1146"/>
              <p:cNvSpPr/>
              <p:nvPr/>
            </p:nvSpPr>
            <p:spPr bwMode="auto">
              <a:xfrm>
                <a:off x="3321691" y="3353272"/>
                <a:ext cx="95861" cy="88899"/>
              </a:xfrm>
              <a:prstGeom prst="rect">
                <a:avLst/>
              </a:prstGeom>
              <a:solidFill>
                <a:srgbClr val="C0000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148" name="Rectangle 1147"/>
              <p:cNvSpPr/>
              <p:nvPr/>
            </p:nvSpPr>
            <p:spPr bwMode="auto">
              <a:xfrm>
                <a:off x="3429080" y="3353272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149" name="Rectangle 1148"/>
              <p:cNvSpPr/>
              <p:nvPr/>
            </p:nvSpPr>
            <p:spPr bwMode="auto">
              <a:xfrm>
                <a:off x="3536469" y="3353272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150" name="Rectangle 1149"/>
              <p:cNvSpPr/>
              <p:nvPr/>
            </p:nvSpPr>
            <p:spPr bwMode="auto">
              <a:xfrm>
                <a:off x="1496077" y="3453941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151" name="Rectangle 1150"/>
              <p:cNvSpPr/>
              <p:nvPr/>
            </p:nvSpPr>
            <p:spPr bwMode="auto">
              <a:xfrm>
                <a:off x="1603466" y="3453941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152" name="Rectangle 1151"/>
              <p:cNvSpPr/>
              <p:nvPr/>
            </p:nvSpPr>
            <p:spPr bwMode="auto">
              <a:xfrm>
                <a:off x="1710855" y="3453941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153" name="Rectangle 1152"/>
              <p:cNvSpPr/>
              <p:nvPr/>
            </p:nvSpPr>
            <p:spPr bwMode="auto">
              <a:xfrm>
                <a:off x="1818244" y="3453941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154" name="Rectangle 1153"/>
              <p:cNvSpPr/>
              <p:nvPr/>
            </p:nvSpPr>
            <p:spPr bwMode="auto">
              <a:xfrm>
                <a:off x="1925633" y="3453941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155" name="Rectangle 1154"/>
              <p:cNvSpPr/>
              <p:nvPr/>
            </p:nvSpPr>
            <p:spPr bwMode="auto">
              <a:xfrm>
                <a:off x="2033022" y="3453941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156" name="Rectangle 1155"/>
              <p:cNvSpPr/>
              <p:nvPr/>
            </p:nvSpPr>
            <p:spPr bwMode="auto">
              <a:xfrm>
                <a:off x="2140411" y="3453941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157" name="Rectangle 1156"/>
              <p:cNvSpPr/>
              <p:nvPr/>
            </p:nvSpPr>
            <p:spPr bwMode="auto">
              <a:xfrm>
                <a:off x="2247800" y="3453941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158" name="Rectangle 1157"/>
              <p:cNvSpPr/>
              <p:nvPr/>
            </p:nvSpPr>
            <p:spPr bwMode="auto">
              <a:xfrm>
                <a:off x="2355190" y="3453941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159" name="Rectangle 1158"/>
              <p:cNvSpPr/>
              <p:nvPr/>
            </p:nvSpPr>
            <p:spPr bwMode="auto">
              <a:xfrm>
                <a:off x="2462579" y="3453941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160" name="Rectangle 1159"/>
              <p:cNvSpPr/>
              <p:nvPr/>
            </p:nvSpPr>
            <p:spPr bwMode="auto">
              <a:xfrm>
                <a:off x="2569968" y="3453941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161" name="Rectangle 1160"/>
              <p:cNvSpPr/>
              <p:nvPr/>
            </p:nvSpPr>
            <p:spPr bwMode="auto">
              <a:xfrm>
                <a:off x="2677357" y="3453941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162" name="Rectangle 1161"/>
              <p:cNvSpPr/>
              <p:nvPr/>
            </p:nvSpPr>
            <p:spPr bwMode="auto">
              <a:xfrm>
                <a:off x="2784746" y="3453941"/>
                <a:ext cx="95861" cy="88899"/>
              </a:xfrm>
              <a:prstGeom prst="rect">
                <a:avLst/>
              </a:prstGeom>
              <a:solidFill>
                <a:srgbClr val="FFC00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163" name="Rectangle 1162"/>
              <p:cNvSpPr/>
              <p:nvPr/>
            </p:nvSpPr>
            <p:spPr bwMode="auto">
              <a:xfrm>
                <a:off x="2892135" y="3453941"/>
                <a:ext cx="95861" cy="88899"/>
              </a:xfrm>
              <a:prstGeom prst="rect">
                <a:avLst/>
              </a:prstGeom>
              <a:solidFill>
                <a:srgbClr val="0070C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164" name="Rectangle 1163"/>
              <p:cNvSpPr/>
              <p:nvPr/>
            </p:nvSpPr>
            <p:spPr bwMode="auto">
              <a:xfrm>
                <a:off x="2999524" y="3453941"/>
                <a:ext cx="95861" cy="88899"/>
              </a:xfrm>
              <a:prstGeom prst="rect">
                <a:avLst/>
              </a:prstGeom>
              <a:solidFill>
                <a:srgbClr val="7030A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165" name="Rectangle 1164"/>
              <p:cNvSpPr/>
              <p:nvPr/>
            </p:nvSpPr>
            <p:spPr bwMode="auto">
              <a:xfrm>
                <a:off x="3106913" y="3453941"/>
                <a:ext cx="95861" cy="88899"/>
              </a:xfrm>
              <a:prstGeom prst="rect">
                <a:avLst/>
              </a:prstGeom>
              <a:solidFill>
                <a:srgbClr val="FFFF0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166" name="Rectangle 1165"/>
              <p:cNvSpPr/>
              <p:nvPr/>
            </p:nvSpPr>
            <p:spPr bwMode="auto">
              <a:xfrm>
                <a:off x="3214302" y="3453941"/>
                <a:ext cx="95861" cy="88899"/>
              </a:xfrm>
              <a:prstGeom prst="rect">
                <a:avLst/>
              </a:prstGeom>
              <a:solidFill>
                <a:srgbClr val="3366FF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167" name="Rectangle 1166"/>
              <p:cNvSpPr/>
              <p:nvPr/>
            </p:nvSpPr>
            <p:spPr bwMode="auto">
              <a:xfrm>
                <a:off x="3321691" y="3453941"/>
                <a:ext cx="95861" cy="88899"/>
              </a:xfrm>
              <a:prstGeom prst="rect">
                <a:avLst/>
              </a:prstGeom>
              <a:solidFill>
                <a:srgbClr val="92D05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168" name="Rectangle 1167"/>
              <p:cNvSpPr/>
              <p:nvPr/>
            </p:nvSpPr>
            <p:spPr bwMode="auto">
              <a:xfrm>
                <a:off x="3429080" y="3453941"/>
                <a:ext cx="95861" cy="88899"/>
              </a:xfrm>
              <a:prstGeom prst="rect">
                <a:avLst/>
              </a:prstGeom>
              <a:solidFill>
                <a:srgbClr val="C0000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169" name="Rectangle 1168"/>
              <p:cNvSpPr/>
              <p:nvPr/>
            </p:nvSpPr>
            <p:spPr bwMode="auto">
              <a:xfrm>
                <a:off x="3536469" y="3453941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170" name="Rectangle 1169"/>
              <p:cNvSpPr/>
              <p:nvPr/>
            </p:nvSpPr>
            <p:spPr bwMode="auto">
              <a:xfrm>
                <a:off x="1496077" y="3554611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171" name="Rectangle 1170"/>
              <p:cNvSpPr/>
              <p:nvPr/>
            </p:nvSpPr>
            <p:spPr bwMode="auto">
              <a:xfrm>
                <a:off x="1603466" y="3554611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172" name="Rectangle 1171"/>
              <p:cNvSpPr/>
              <p:nvPr/>
            </p:nvSpPr>
            <p:spPr bwMode="auto">
              <a:xfrm>
                <a:off x="1710855" y="3554611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173" name="Rectangle 1172"/>
              <p:cNvSpPr/>
              <p:nvPr/>
            </p:nvSpPr>
            <p:spPr bwMode="auto">
              <a:xfrm>
                <a:off x="1818244" y="3554611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174" name="Rectangle 1173"/>
              <p:cNvSpPr/>
              <p:nvPr/>
            </p:nvSpPr>
            <p:spPr bwMode="auto">
              <a:xfrm>
                <a:off x="1925633" y="3554611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175" name="Rectangle 1174"/>
              <p:cNvSpPr/>
              <p:nvPr/>
            </p:nvSpPr>
            <p:spPr bwMode="auto">
              <a:xfrm>
                <a:off x="2033022" y="3554611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176" name="Rectangle 1175"/>
              <p:cNvSpPr/>
              <p:nvPr/>
            </p:nvSpPr>
            <p:spPr bwMode="auto">
              <a:xfrm>
                <a:off x="2140411" y="3554611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177" name="Rectangle 1176"/>
              <p:cNvSpPr/>
              <p:nvPr/>
            </p:nvSpPr>
            <p:spPr bwMode="auto">
              <a:xfrm>
                <a:off x="2247800" y="3554611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178" name="Rectangle 1177"/>
              <p:cNvSpPr/>
              <p:nvPr/>
            </p:nvSpPr>
            <p:spPr bwMode="auto">
              <a:xfrm>
                <a:off x="2355190" y="3554611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179" name="Rectangle 1178"/>
              <p:cNvSpPr/>
              <p:nvPr/>
            </p:nvSpPr>
            <p:spPr bwMode="auto">
              <a:xfrm>
                <a:off x="2462579" y="3554611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180" name="Rectangle 1179"/>
              <p:cNvSpPr/>
              <p:nvPr/>
            </p:nvSpPr>
            <p:spPr bwMode="auto">
              <a:xfrm>
                <a:off x="2569968" y="3554611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181" name="Rectangle 1180"/>
              <p:cNvSpPr/>
              <p:nvPr/>
            </p:nvSpPr>
            <p:spPr bwMode="auto">
              <a:xfrm>
                <a:off x="2677357" y="3554611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182" name="Rectangle 1181"/>
              <p:cNvSpPr/>
              <p:nvPr/>
            </p:nvSpPr>
            <p:spPr bwMode="auto">
              <a:xfrm>
                <a:off x="2784746" y="3554611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183" name="Rectangle 1182"/>
              <p:cNvSpPr/>
              <p:nvPr/>
            </p:nvSpPr>
            <p:spPr bwMode="auto">
              <a:xfrm>
                <a:off x="2892135" y="3554611"/>
                <a:ext cx="95861" cy="88899"/>
              </a:xfrm>
              <a:prstGeom prst="rect">
                <a:avLst/>
              </a:prstGeom>
              <a:solidFill>
                <a:srgbClr val="FFC00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184" name="Rectangle 1183"/>
              <p:cNvSpPr/>
              <p:nvPr/>
            </p:nvSpPr>
            <p:spPr bwMode="auto">
              <a:xfrm>
                <a:off x="2999524" y="3554611"/>
                <a:ext cx="95861" cy="88899"/>
              </a:xfrm>
              <a:prstGeom prst="rect">
                <a:avLst/>
              </a:prstGeom>
              <a:solidFill>
                <a:srgbClr val="0070C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185" name="Rectangle 1184"/>
              <p:cNvSpPr/>
              <p:nvPr/>
            </p:nvSpPr>
            <p:spPr bwMode="auto">
              <a:xfrm>
                <a:off x="3106913" y="3554611"/>
                <a:ext cx="95861" cy="88899"/>
              </a:xfrm>
              <a:prstGeom prst="rect">
                <a:avLst/>
              </a:prstGeom>
              <a:solidFill>
                <a:srgbClr val="7030A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186" name="Rectangle 1185"/>
              <p:cNvSpPr/>
              <p:nvPr/>
            </p:nvSpPr>
            <p:spPr bwMode="auto">
              <a:xfrm>
                <a:off x="3214302" y="3554611"/>
                <a:ext cx="95861" cy="88899"/>
              </a:xfrm>
              <a:prstGeom prst="rect">
                <a:avLst/>
              </a:prstGeom>
              <a:solidFill>
                <a:srgbClr val="FFFF0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187" name="Rectangle 1186"/>
              <p:cNvSpPr/>
              <p:nvPr/>
            </p:nvSpPr>
            <p:spPr bwMode="auto">
              <a:xfrm>
                <a:off x="3321691" y="3554611"/>
                <a:ext cx="95861" cy="88899"/>
              </a:xfrm>
              <a:prstGeom prst="rect">
                <a:avLst/>
              </a:prstGeom>
              <a:solidFill>
                <a:srgbClr val="3366FF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188" name="Rectangle 1187"/>
              <p:cNvSpPr/>
              <p:nvPr/>
            </p:nvSpPr>
            <p:spPr bwMode="auto">
              <a:xfrm>
                <a:off x="3429080" y="3554611"/>
                <a:ext cx="95861" cy="88899"/>
              </a:xfrm>
              <a:prstGeom prst="rect">
                <a:avLst/>
              </a:prstGeom>
              <a:solidFill>
                <a:srgbClr val="92D05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189" name="Rectangle 1188"/>
              <p:cNvSpPr/>
              <p:nvPr/>
            </p:nvSpPr>
            <p:spPr bwMode="auto">
              <a:xfrm>
                <a:off x="3536469" y="3554611"/>
                <a:ext cx="95861" cy="88899"/>
              </a:xfrm>
              <a:prstGeom prst="rect">
                <a:avLst/>
              </a:prstGeom>
              <a:solidFill>
                <a:srgbClr val="C0000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190" name="Rectangle 1189"/>
              <p:cNvSpPr/>
              <p:nvPr/>
            </p:nvSpPr>
            <p:spPr bwMode="auto">
              <a:xfrm>
                <a:off x="1496077" y="1641893"/>
                <a:ext cx="95861" cy="88899"/>
              </a:xfrm>
              <a:prstGeom prst="rect">
                <a:avLst/>
              </a:prstGeom>
              <a:solidFill>
                <a:srgbClr val="C0000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191" name="Rectangle 1190"/>
              <p:cNvSpPr/>
              <p:nvPr/>
            </p:nvSpPr>
            <p:spPr bwMode="auto">
              <a:xfrm>
                <a:off x="1603466" y="1641893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192" name="Rectangle 1191"/>
              <p:cNvSpPr/>
              <p:nvPr/>
            </p:nvSpPr>
            <p:spPr bwMode="auto">
              <a:xfrm>
                <a:off x="1710855" y="1641893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193" name="Rectangle 1192"/>
              <p:cNvSpPr/>
              <p:nvPr/>
            </p:nvSpPr>
            <p:spPr bwMode="auto">
              <a:xfrm>
                <a:off x="1818244" y="1641893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194" name="Rectangle 1193"/>
              <p:cNvSpPr/>
              <p:nvPr/>
            </p:nvSpPr>
            <p:spPr bwMode="auto">
              <a:xfrm>
                <a:off x="1925633" y="1641893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195" name="Rectangle 1194"/>
              <p:cNvSpPr/>
              <p:nvPr/>
            </p:nvSpPr>
            <p:spPr bwMode="auto">
              <a:xfrm>
                <a:off x="2033022" y="1641893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196" name="Rectangle 1195"/>
              <p:cNvSpPr/>
              <p:nvPr/>
            </p:nvSpPr>
            <p:spPr bwMode="auto">
              <a:xfrm>
                <a:off x="2140411" y="1641893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197" name="Rectangle 1196"/>
              <p:cNvSpPr/>
              <p:nvPr/>
            </p:nvSpPr>
            <p:spPr bwMode="auto">
              <a:xfrm>
                <a:off x="2247800" y="1641893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198" name="Rectangle 1197"/>
              <p:cNvSpPr/>
              <p:nvPr/>
            </p:nvSpPr>
            <p:spPr bwMode="auto">
              <a:xfrm>
                <a:off x="2355190" y="1641893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199" name="Rectangle 1198"/>
              <p:cNvSpPr/>
              <p:nvPr/>
            </p:nvSpPr>
            <p:spPr bwMode="auto">
              <a:xfrm>
                <a:off x="2462579" y="1641893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200" name="Rectangle 1199"/>
              <p:cNvSpPr/>
              <p:nvPr/>
            </p:nvSpPr>
            <p:spPr bwMode="auto">
              <a:xfrm>
                <a:off x="2569968" y="1641893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201" name="Rectangle 1200"/>
              <p:cNvSpPr/>
              <p:nvPr/>
            </p:nvSpPr>
            <p:spPr bwMode="auto">
              <a:xfrm>
                <a:off x="2677357" y="1641893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202" name="Rectangle 1201"/>
              <p:cNvSpPr/>
              <p:nvPr/>
            </p:nvSpPr>
            <p:spPr bwMode="auto">
              <a:xfrm>
                <a:off x="2784746" y="1641893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203" name="Rectangle 1202"/>
              <p:cNvSpPr/>
              <p:nvPr/>
            </p:nvSpPr>
            <p:spPr bwMode="auto">
              <a:xfrm>
                <a:off x="2892135" y="1641893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204" name="Rectangle 1203"/>
              <p:cNvSpPr/>
              <p:nvPr/>
            </p:nvSpPr>
            <p:spPr bwMode="auto">
              <a:xfrm>
                <a:off x="2999524" y="1641893"/>
                <a:ext cx="95861" cy="88899"/>
              </a:xfrm>
              <a:prstGeom prst="rect">
                <a:avLst/>
              </a:prstGeom>
              <a:solidFill>
                <a:srgbClr val="FFC00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205" name="Rectangle 1204"/>
              <p:cNvSpPr/>
              <p:nvPr/>
            </p:nvSpPr>
            <p:spPr bwMode="auto">
              <a:xfrm>
                <a:off x="3106913" y="1641893"/>
                <a:ext cx="95861" cy="88899"/>
              </a:xfrm>
              <a:prstGeom prst="rect">
                <a:avLst/>
              </a:prstGeom>
              <a:solidFill>
                <a:srgbClr val="3366FF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206" name="Rectangle 1205"/>
              <p:cNvSpPr/>
              <p:nvPr/>
            </p:nvSpPr>
            <p:spPr bwMode="auto">
              <a:xfrm>
                <a:off x="3214302" y="1641893"/>
                <a:ext cx="95861" cy="88899"/>
              </a:xfrm>
              <a:prstGeom prst="rect">
                <a:avLst/>
              </a:prstGeom>
              <a:solidFill>
                <a:srgbClr val="7030A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207" name="Rectangle 1206"/>
              <p:cNvSpPr/>
              <p:nvPr/>
            </p:nvSpPr>
            <p:spPr bwMode="auto">
              <a:xfrm>
                <a:off x="3321691" y="1641893"/>
                <a:ext cx="95861" cy="88899"/>
              </a:xfrm>
              <a:prstGeom prst="rect">
                <a:avLst/>
              </a:prstGeom>
              <a:solidFill>
                <a:srgbClr val="FFFF0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208" name="Rectangle 1207"/>
              <p:cNvSpPr/>
              <p:nvPr/>
            </p:nvSpPr>
            <p:spPr bwMode="auto">
              <a:xfrm>
                <a:off x="3429080" y="1641893"/>
                <a:ext cx="95861" cy="88899"/>
              </a:xfrm>
              <a:prstGeom prst="rect">
                <a:avLst/>
              </a:prstGeom>
              <a:solidFill>
                <a:srgbClr val="3366FF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209" name="Rectangle 1208"/>
              <p:cNvSpPr/>
              <p:nvPr/>
            </p:nvSpPr>
            <p:spPr bwMode="auto">
              <a:xfrm>
                <a:off x="3536469" y="1641893"/>
                <a:ext cx="95861" cy="88899"/>
              </a:xfrm>
              <a:prstGeom prst="rect">
                <a:avLst/>
              </a:prstGeom>
              <a:solidFill>
                <a:srgbClr val="92D05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210" name="Rectangle 1209"/>
              <p:cNvSpPr/>
              <p:nvPr/>
            </p:nvSpPr>
            <p:spPr bwMode="auto">
              <a:xfrm>
                <a:off x="1496077" y="1742562"/>
                <a:ext cx="95861" cy="88899"/>
              </a:xfrm>
              <a:prstGeom prst="rect">
                <a:avLst/>
              </a:prstGeom>
              <a:solidFill>
                <a:srgbClr val="92D05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211" name="Rectangle 1210"/>
              <p:cNvSpPr/>
              <p:nvPr/>
            </p:nvSpPr>
            <p:spPr bwMode="auto">
              <a:xfrm>
                <a:off x="1603466" y="1742562"/>
                <a:ext cx="95861" cy="88899"/>
              </a:xfrm>
              <a:prstGeom prst="rect">
                <a:avLst/>
              </a:prstGeom>
              <a:solidFill>
                <a:srgbClr val="C0000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212" name="Rectangle 1211"/>
              <p:cNvSpPr/>
              <p:nvPr/>
            </p:nvSpPr>
            <p:spPr bwMode="auto">
              <a:xfrm>
                <a:off x="1710855" y="1742562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213" name="Rectangle 1212"/>
              <p:cNvSpPr/>
              <p:nvPr/>
            </p:nvSpPr>
            <p:spPr bwMode="auto">
              <a:xfrm>
                <a:off x="1818244" y="1742562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214" name="Rectangle 1213"/>
              <p:cNvSpPr/>
              <p:nvPr/>
            </p:nvSpPr>
            <p:spPr bwMode="auto">
              <a:xfrm>
                <a:off x="1925633" y="1742562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215" name="Rectangle 1214"/>
              <p:cNvSpPr/>
              <p:nvPr/>
            </p:nvSpPr>
            <p:spPr bwMode="auto">
              <a:xfrm>
                <a:off x="2033022" y="1742562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216" name="Rectangle 1215"/>
              <p:cNvSpPr/>
              <p:nvPr/>
            </p:nvSpPr>
            <p:spPr bwMode="auto">
              <a:xfrm>
                <a:off x="2140411" y="1742562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217" name="Rectangle 1216"/>
              <p:cNvSpPr/>
              <p:nvPr/>
            </p:nvSpPr>
            <p:spPr bwMode="auto">
              <a:xfrm>
                <a:off x="2247800" y="1742562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218" name="Rectangle 1217"/>
              <p:cNvSpPr/>
              <p:nvPr/>
            </p:nvSpPr>
            <p:spPr bwMode="auto">
              <a:xfrm>
                <a:off x="2355190" y="1742562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219" name="Rectangle 1218"/>
              <p:cNvSpPr/>
              <p:nvPr/>
            </p:nvSpPr>
            <p:spPr bwMode="auto">
              <a:xfrm>
                <a:off x="2462579" y="1742562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220" name="Rectangle 1219"/>
              <p:cNvSpPr/>
              <p:nvPr/>
            </p:nvSpPr>
            <p:spPr bwMode="auto">
              <a:xfrm>
                <a:off x="2569968" y="1742562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221" name="Rectangle 1220"/>
              <p:cNvSpPr/>
              <p:nvPr/>
            </p:nvSpPr>
            <p:spPr bwMode="auto">
              <a:xfrm>
                <a:off x="2677357" y="1742562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222" name="Rectangle 1221"/>
              <p:cNvSpPr/>
              <p:nvPr/>
            </p:nvSpPr>
            <p:spPr bwMode="auto">
              <a:xfrm>
                <a:off x="2784746" y="1742562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223" name="Rectangle 1222"/>
              <p:cNvSpPr/>
              <p:nvPr/>
            </p:nvSpPr>
            <p:spPr bwMode="auto">
              <a:xfrm>
                <a:off x="2892135" y="1742562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224" name="Rectangle 1223"/>
              <p:cNvSpPr/>
              <p:nvPr/>
            </p:nvSpPr>
            <p:spPr bwMode="auto">
              <a:xfrm>
                <a:off x="2999524" y="1742562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225" name="Rectangle 1224"/>
              <p:cNvSpPr/>
              <p:nvPr/>
            </p:nvSpPr>
            <p:spPr bwMode="auto">
              <a:xfrm>
                <a:off x="3106913" y="1742562"/>
                <a:ext cx="95861" cy="88899"/>
              </a:xfrm>
              <a:prstGeom prst="rect">
                <a:avLst/>
              </a:prstGeom>
              <a:solidFill>
                <a:srgbClr val="FFC00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226" name="Rectangle 1225"/>
              <p:cNvSpPr/>
              <p:nvPr/>
            </p:nvSpPr>
            <p:spPr bwMode="auto">
              <a:xfrm>
                <a:off x="3214302" y="1742562"/>
                <a:ext cx="95861" cy="88899"/>
              </a:xfrm>
              <a:prstGeom prst="rect">
                <a:avLst/>
              </a:prstGeom>
              <a:solidFill>
                <a:srgbClr val="3366FF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227" name="Rectangle 1226"/>
              <p:cNvSpPr/>
              <p:nvPr/>
            </p:nvSpPr>
            <p:spPr bwMode="auto">
              <a:xfrm>
                <a:off x="3321691" y="1742562"/>
                <a:ext cx="95861" cy="88899"/>
              </a:xfrm>
              <a:prstGeom prst="rect">
                <a:avLst/>
              </a:prstGeom>
              <a:solidFill>
                <a:srgbClr val="7030A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228" name="Rectangle 1227"/>
              <p:cNvSpPr/>
              <p:nvPr/>
            </p:nvSpPr>
            <p:spPr bwMode="auto">
              <a:xfrm>
                <a:off x="3429080" y="1742562"/>
                <a:ext cx="95861" cy="88899"/>
              </a:xfrm>
              <a:prstGeom prst="rect">
                <a:avLst/>
              </a:prstGeom>
              <a:solidFill>
                <a:srgbClr val="FFFF0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229" name="Rectangle 1228"/>
              <p:cNvSpPr/>
              <p:nvPr/>
            </p:nvSpPr>
            <p:spPr bwMode="auto">
              <a:xfrm>
                <a:off x="3536469" y="1742562"/>
                <a:ext cx="95861" cy="88899"/>
              </a:xfrm>
              <a:prstGeom prst="rect">
                <a:avLst/>
              </a:prstGeom>
              <a:solidFill>
                <a:srgbClr val="3366FF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230" name="Rectangle 1229"/>
              <p:cNvSpPr/>
              <p:nvPr/>
            </p:nvSpPr>
            <p:spPr bwMode="auto">
              <a:xfrm>
                <a:off x="1496077" y="1843232"/>
                <a:ext cx="95861" cy="88899"/>
              </a:xfrm>
              <a:prstGeom prst="rect">
                <a:avLst/>
              </a:prstGeom>
              <a:solidFill>
                <a:srgbClr val="3366FF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231" name="Rectangle 1230"/>
              <p:cNvSpPr/>
              <p:nvPr/>
            </p:nvSpPr>
            <p:spPr bwMode="auto">
              <a:xfrm>
                <a:off x="1603466" y="1843232"/>
                <a:ext cx="95861" cy="88899"/>
              </a:xfrm>
              <a:prstGeom prst="rect">
                <a:avLst/>
              </a:prstGeom>
              <a:solidFill>
                <a:srgbClr val="92D05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232" name="Rectangle 1231"/>
              <p:cNvSpPr/>
              <p:nvPr/>
            </p:nvSpPr>
            <p:spPr bwMode="auto">
              <a:xfrm>
                <a:off x="1710855" y="1843232"/>
                <a:ext cx="95861" cy="88899"/>
              </a:xfrm>
              <a:prstGeom prst="rect">
                <a:avLst/>
              </a:prstGeom>
              <a:solidFill>
                <a:srgbClr val="C0000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233" name="Rectangle 1232"/>
              <p:cNvSpPr/>
              <p:nvPr/>
            </p:nvSpPr>
            <p:spPr bwMode="auto">
              <a:xfrm>
                <a:off x="1818244" y="1843232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234" name="Rectangle 1233"/>
              <p:cNvSpPr/>
              <p:nvPr/>
            </p:nvSpPr>
            <p:spPr bwMode="auto">
              <a:xfrm>
                <a:off x="1925633" y="1843232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235" name="Rectangle 1234"/>
              <p:cNvSpPr/>
              <p:nvPr/>
            </p:nvSpPr>
            <p:spPr bwMode="auto">
              <a:xfrm>
                <a:off x="2033022" y="1843232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236" name="Rectangle 1235"/>
              <p:cNvSpPr/>
              <p:nvPr/>
            </p:nvSpPr>
            <p:spPr bwMode="auto">
              <a:xfrm>
                <a:off x="2140411" y="1843232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237" name="Rectangle 1236"/>
              <p:cNvSpPr/>
              <p:nvPr/>
            </p:nvSpPr>
            <p:spPr bwMode="auto">
              <a:xfrm>
                <a:off x="2247800" y="1843232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238" name="Rectangle 1237"/>
              <p:cNvSpPr/>
              <p:nvPr/>
            </p:nvSpPr>
            <p:spPr bwMode="auto">
              <a:xfrm>
                <a:off x="2355190" y="1843232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239" name="Rectangle 1238"/>
              <p:cNvSpPr/>
              <p:nvPr/>
            </p:nvSpPr>
            <p:spPr bwMode="auto">
              <a:xfrm>
                <a:off x="2462579" y="1843232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240" name="Rectangle 1239"/>
              <p:cNvSpPr/>
              <p:nvPr/>
            </p:nvSpPr>
            <p:spPr bwMode="auto">
              <a:xfrm>
                <a:off x="2569968" y="1843232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241" name="Rectangle 1240"/>
              <p:cNvSpPr/>
              <p:nvPr/>
            </p:nvSpPr>
            <p:spPr bwMode="auto">
              <a:xfrm>
                <a:off x="2677357" y="1843232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242" name="Rectangle 1241"/>
              <p:cNvSpPr/>
              <p:nvPr/>
            </p:nvSpPr>
            <p:spPr bwMode="auto">
              <a:xfrm>
                <a:off x="2784746" y="1843232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243" name="Rectangle 1242"/>
              <p:cNvSpPr/>
              <p:nvPr/>
            </p:nvSpPr>
            <p:spPr bwMode="auto">
              <a:xfrm>
                <a:off x="2892135" y="1843232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244" name="Rectangle 1243"/>
              <p:cNvSpPr/>
              <p:nvPr/>
            </p:nvSpPr>
            <p:spPr bwMode="auto">
              <a:xfrm>
                <a:off x="2999524" y="1843232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245" name="Rectangle 1244"/>
              <p:cNvSpPr/>
              <p:nvPr/>
            </p:nvSpPr>
            <p:spPr bwMode="auto">
              <a:xfrm>
                <a:off x="3106913" y="1843232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246" name="Rectangle 1245"/>
              <p:cNvSpPr/>
              <p:nvPr/>
            </p:nvSpPr>
            <p:spPr bwMode="auto">
              <a:xfrm>
                <a:off x="3214302" y="1843232"/>
                <a:ext cx="95861" cy="88899"/>
              </a:xfrm>
              <a:prstGeom prst="rect">
                <a:avLst/>
              </a:prstGeom>
              <a:solidFill>
                <a:srgbClr val="FFC00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247" name="Rectangle 1246"/>
              <p:cNvSpPr/>
              <p:nvPr/>
            </p:nvSpPr>
            <p:spPr bwMode="auto">
              <a:xfrm>
                <a:off x="3321691" y="1843232"/>
                <a:ext cx="95861" cy="88899"/>
              </a:xfrm>
              <a:prstGeom prst="rect">
                <a:avLst/>
              </a:prstGeom>
              <a:solidFill>
                <a:srgbClr val="3366FF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248" name="Rectangle 1247"/>
              <p:cNvSpPr/>
              <p:nvPr/>
            </p:nvSpPr>
            <p:spPr bwMode="auto">
              <a:xfrm>
                <a:off x="3429080" y="1843232"/>
                <a:ext cx="95861" cy="88899"/>
              </a:xfrm>
              <a:prstGeom prst="rect">
                <a:avLst/>
              </a:prstGeom>
              <a:solidFill>
                <a:srgbClr val="7030A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249" name="Rectangle 1248"/>
              <p:cNvSpPr/>
              <p:nvPr/>
            </p:nvSpPr>
            <p:spPr bwMode="auto">
              <a:xfrm>
                <a:off x="3536469" y="1843232"/>
                <a:ext cx="95861" cy="88899"/>
              </a:xfrm>
              <a:prstGeom prst="rect">
                <a:avLst/>
              </a:prstGeom>
              <a:solidFill>
                <a:srgbClr val="FFFF0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250" name="Rectangle 1249"/>
              <p:cNvSpPr/>
              <p:nvPr/>
            </p:nvSpPr>
            <p:spPr bwMode="auto">
              <a:xfrm>
                <a:off x="1496077" y="1943901"/>
                <a:ext cx="95861" cy="88899"/>
              </a:xfrm>
              <a:prstGeom prst="rect">
                <a:avLst/>
              </a:prstGeom>
              <a:solidFill>
                <a:srgbClr val="FFFF0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251" name="Rectangle 1250"/>
              <p:cNvSpPr/>
              <p:nvPr/>
            </p:nvSpPr>
            <p:spPr bwMode="auto">
              <a:xfrm>
                <a:off x="1603466" y="1943901"/>
                <a:ext cx="95861" cy="88899"/>
              </a:xfrm>
              <a:prstGeom prst="rect">
                <a:avLst/>
              </a:prstGeom>
              <a:solidFill>
                <a:srgbClr val="3366FF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252" name="Rectangle 1251"/>
              <p:cNvSpPr/>
              <p:nvPr/>
            </p:nvSpPr>
            <p:spPr bwMode="auto">
              <a:xfrm>
                <a:off x="1710855" y="1943901"/>
                <a:ext cx="95861" cy="88899"/>
              </a:xfrm>
              <a:prstGeom prst="rect">
                <a:avLst/>
              </a:prstGeom>
              <a:solidFill>
                <a:srgbClr val="92D05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253" name="Rectangle 1252"/>
              <p:cNvSpPr/>
              <p:nvPr/>
            </p:nvSpPr>
            <p:spPr bwMode="auto">
              <a:xfrm>
                <a:off x="1818244" y="1943901"/>
                <a:ext cx="95861" cy="88899"/>
              </a:xfrm>
              <a:prstGeom prst="rect">
                <a:avLst/>
              </a:prstGeom>
              <a:solidFill>
                <a:srgbClr val="C0000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254" name="Rectangle 1253"/>
              <p:cNvSpPr/>
              <p:nvPr/>
            </p:nvSpPr>
            <p:spPr bwMode="auto">
              <a:xfrm>
                <a:off x="1925633" y="1943901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255" name="Rectangle 1254"/>
              <p:cNvSpPr/>
              <p:nvPr/>
            </p:nvSpPr>
            <p:spPr bwMode="auto">
              <a:xfrm>
                <a:off x="2033022" y="1943901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256" name="Rectangle 1255"/>
              <p:cNvSpPr/>
              <p:nvPr/>
            </p:nvSpPr>
            <p:spPr bwMode="auto">
              <a:xfrm>
                <a:off x="2140411" y="1943901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257" name="Rectangle 1256"/>
              <p:cNvSpPr/>
              <p:nvPr/>
            </p:nvSpPr>
            <p:spPr bwMode="auto">
              <a:xfrm>
                <a:off x="2247800" y="1943901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258" name="Rectangle 1257"/>
              <p:cNvSpPr/>
              <p:nvPr/>
            </p:nvSpPr>
            <p:spPr bwMode="auto">
              <a:xfrm>
                <a:off x="2355190" y="1943901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259" name="Rectangle 1258"/>
              <p:cNvSpPr/>
              <p:nvPr/>
            </p:nvSpPr>
            <p:spPr bwMode="auto">
              <a:xfrm>
                <a:off x="2462579" y="1943901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260" name="Rectangle 1259"/>
              <p:cNvSpPr/>
              <p:nvPr/>
            </p:nvSpPr>
            <p:spPr bwMode="auto">
              <a:xfrm>
                <a:off x="2569968" y="1943901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261" name="Rectangle 1260"/>
              <p:cNvSpPr/>
              <p:nvPr/>
            </p:nvSpPr>
            <p:spPr bwMode="auto">
              <a:xfrm>
                <a:off x="2677357" y="1943901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262" name="Rectangle 1261"/>
              <p:cNvSpPr/>
              <p:nvPr/>
            </p:nvSpPr>
            <p:spPr bwMode="auto">
              <a:xfrm>
                <a:off x="2784746" y="1943901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263" name="Rectangle 1262"/>
              <p:cNvSpPr/>
              <p:nvPr/>
            </p:nvSpPr>
            <p:spPr bwMode="auto">
              <a:xfrm>
                <a:off x="2892135" y="1943901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264" name="Rectangle 1263"/>
              <p:cNvSpPr/>
              <p:nvPr/>
            </p:nvSpPr>
            <p:spPr bwMode="auto">
              <a:xfrm>
                <a:off x="2999524" y="1943901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265" name="Rectangle 1264"/>
              <p:cNvSpPr/>
              <p:nvPr/>
            </p:nvSpPr>
            <p:spPr bwMode="auto">
              <a:xfrm>
                <a:off x="3106913" y="1943901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266" name="Rectangle 1265"/>
              <p:cNvSpPr/>
              <p:nvPr/>
            </p:nvSpPr>
            <p:spPr bwMode="auto">
              <a:xfrm>
                <a:off x="3214302" y="1943901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267" name="Rectangle 1266"/>
              <p:cNvSpPr/>
              <p:nvPr/>
            </p:nvSpPr>
            <p:spPr bwMode="auto">
              <a:xfrm>
                <a:off x="3321691" y="1943901"/>
                <a:ext cx="95861" cy="88899"/>
              </a:xfrm>
              <a:prstGeom prst="rect">
                <a:avLst/>
              </a:prstGeom>
              <a:solidFill>
                <a:srgbClr val="FFC00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268" name="Rectangle 1267"/>
              <p:cNvSpPr/>
              <p:nvPr/>
            </p:nvSpPr>
            <p:spPr bwMode="auto">
              <a:xfrm>
                <a:off x="3429080" y="1943901"/>
                <a:ext cx="95861" cy="88899"/>
              </a:xfrm>
              <a:prstGeom prst="rect">
                <a:avLst/>
              </a:prstGeom>
              <a:solidFill>
                <a:srgbClr val="3366FF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269" name="Rectangle 1268"/>
              <p:cNvSpPr/>
              <p:nvPr/>
            </p:nvSpPr>
            <p:spPr bwMode="auto">
              <a:xfrm>
                <a:off x="3536469" y="1943901"/>
                <a:ext cx="95861" cy="88899"/>
              </a:xfrm>
              <a:prstGeom prst="rect">
                <a:avLst/>
              </a:prstGeom>
              <a:solidFill>
                <a:srgbClr val="7030A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270" name="Rectangle 1269"/>
              <p:cNvSpPr/>
              <p:nvPr/>
            </p:nvSpPr>
            <p:spPr bwMode="auto">
              <a:xfrm>
                <a:off x="1496077" y="2044571"/>
                <a:ext cx="95861" cy="88899"/>
              </a:xfrm>
              <a:prstGeom prst="rect">
                <a:avLst/>
              </a:prstGeom>
              <a:solidFill>
                <a:srgbClr val="7030A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271" name="Rectangle 1270"/>
              <p:cNvSpPr/>
              <p:nvPr/>
            </p:nvSpPr>
            <p:spPr bwMode="auto">
              <a:xfrm>
                <a:off x="1603466" y="2044571"/>
                <a:ext cx="95861" cy="88899"/>
              </a:xfrm>
              <a:prstGeom prst="rect">
                <a:avLst/>
              </a:prstGeom>
              <a:solidFill>
                <a:srgbClr val="FFFF0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272" name="Rectangle 1271"/>
              <p:cNvSpPr/>
              <p:nvPr/>
            </p:nvSpPr>
            <p:spPr bwMode="auto">
              <a:xfrm>
                <a:off x="1710855" y="2044571"/>
                <a:ext cx="95861" cy="88899"/>
              </a:xfrm>
              <a:prstGeom prst="rect">
                <a:avLst/>
              </a:prstGeom>
              <a:solidFill>
                <a:srgbClr val="3366FF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273" name="Rectangle 1272"/>
              <p:cNvSpPr/>
              <p:nvPr/>
            </p:nvSpPr>
            <p:spPr bwMode="auto">
              <a:xfrm>
                <a:off x="1818244" y="2044571"/>
                <a:ext cx="95861" cy="88899"/>
              </a:xfrm>
              <a:prstGeom prst="rect">
                <a:avLst/>
              </a:prstGeom>
              <a:solidFill>
                <a:srgbClr val="92D05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274" name="Rectangle 1273"/>
              <p:cNvSpPr/>
              <p:nvPr/>
            </p:nvSpPr>
            <p:spPr bwMode="auto">
              <a:xfrm>
                <a:off x="1925633" y="2044571"/>
                <a:ext cx="95861" cy="88899"/>
              </a:xfrm>
              <a:prstGeom prst="rect">
                <a:avLst/>
              </a:prstGeom>
              <a:solidFill>
                <a:srgbClr val="C0000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275" name="Rectangle 1274"/>
              <p:cNvSpPr/>
              <p:nvPr/>
            </p:nvSpPr>
            <p:spPr bwMode="auto">
              <a:xfrm>
                <a:off x="2033022" y="2044571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276" name="Rectangle 1275"/>
              <p:cNvSpPr/>
              <p:nvPr/>
            </p:nvSpPr>
            <p:spPr bwMode="auto">
              <a:xfrm>
                <a:off x="2140411" y="2044571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277" name="Rectangle 1276"/>
              <p:cNvSpPr/>
              <p:nvPr/>
            </p:nvSpPr>
            <p:spPr bwMode="auto">
              <a:xfrm>
                <a:off x="2247800" y="2044571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278" name="Rectangle 1277"/>
              <p:cNvSpPr/>
              <p:nvPr/>
            </p:nvSpPr>
            <p:spPr bwMode="auto">
              <a:xfrm>
                <a:off x="2355190" y="2044571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279" name="Rectangle 1278"/>
              <p:cNvSpPr/>
              <p:nvPr/>
            </p:nvSpPr>
            <p:spPr bwMode="auto">
              <a:xfrm>
                <a:off x="2462579" y="2044571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280" name="Rectangle 1279"/>
              <p:cNvSpPr/>
              <p:nvPr/>
            </p:nvSpPr>
            <p:spPr bwMode="auto">
              <a:xfrm>
                <a:off x="2569968" y="2044571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281" name="Rectangle 1280"/>
              <p:cNvSpPr/>
              <p:nvPr/>
            </p:nvSpPr>
            <p:spPr bwMode="auto">
              <a:xfrm>
                <a:off x="2677357" y="2044571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282" name="Rectangle 1281"/>
              <p:cNvSpPr/>
              <p:nvPr/>
            </p:nvSpPr>
            <p:spPr bwMode="auto">
              <a:xfrm>
                <a:off x="2784746" y="2044571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283" name="Rectangle 1282"/>
              <p:cNvSpPr/>
              <p:nvPr/>
            </p:nvSpPr>
            <p:spPr bwMode="auto">
              <a:xfrm>
                <a:off x="2892135" y="2044571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284" name="Rectangle 1283"/>
              <p:cNvSpPr/>
              <p:nvPr/>
            </p:nvSpPr>
            <p:spPr bwMode="auto">
              <a:xfrm>
                <a:off x="2999524" y="2044571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285" name="Rectangle 1284"/>
              <p:cNvSpPr/>
              <p:nvPr/>
            </p:nvSpPr>
            <p:spPr bwMode="auto">
              <a:xfrm>
                <a:off x="3106913" y="2044571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286" name="Rectangle 1285"/>
              <p:cNvSpPr/>
              <p:nvPr/>
            </p:nvSpPr>
            <p:spPr bwMode="auto">
              <a:xfrm>
                <a:off x="3214302" y="2044571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287" name="Rectangle 1286"/>
              <p:cNvSpPr/>
              <p:nvPr/>
            </p:nvSpPr>
            <p:spPr bwMode="auto">
              <a:xfrm>
                <a:off x="3321691" y="2044571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288" name="Rectangle 1287"/>
              <p:cNvSpPr/>
              <p:nvPr/>
            </p:nvSpPr>
            <p:spPr bwMode="auto">
              <a:xfrm>
                <a:off x="3429080" y="2044571"/>
                <a:ext cx="95861" cy="88899"/>
              </a:xfrm>
              <a:prstGeom prst="rect">
                <a:avLst/>
              </a:prstGeom>
              <a:solidFill>
                <a:srgbClr val="FFC00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289" name="Rectangle 1288"/>
              <p:cNvSpPr/>
              <p:nvPr/>
            </p:nvSpPr>
            <p:spPr bwMode="auto">
              <a:xfrm>
                <a:off x="3536469" y="2044571"/>
                <a:ext cx="95861" cy="88899"/>
              </a:xfrm>
              <a:prstGeom prst="rect">
                <a:avLst/>
              </a:prstGeom>
              <a:solidFill>
                <a:srgbClr val="3366FF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290" name="Rectangle 1289"/>
              <p:cNvSpPr/>
              <p:nvPr/>
            </p:nvSpPr>
            <p:spPr bwMode="auto">
              <a:xfrm>
                <a:off x="1496077" y="2145240"/>
                <a:ext cx="95861" cy="88899"/>
              </a:xfrm>
              <a:prstGeom prst="rect">
                <a:avLst/>
              </a:prstGeom>
              <a:solidFill>
                <a:srgbClr val="0070C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291" name="Rectangle 1290"/>
              <p:cNvSpPr/>
              <p:nvPr/>
            </p:nvSpPr>
            <p:spPr bwMode="auto">
              <a:xfrm>
                <a:off x="1603466" y="2145240"/>
                <a:ext cx="95861" cy="88899"/>
              </a:xfrm>
              <a:prstGeom prst="rect">
                <a:avLst/>
              </a:prstGeom>
              <a:solidFill>
                <a:srgbClr val="7030A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292" name="Rectangle 1291"/>
              <p:cNvSpPr/>
              <p:nvPr/>
            </p:nvSpPr>
            <p:spPr bwMode="auto">
              <a:xfrm>
                <a:off x="1710855" y="2145240"/>
                <a:ext cx="95861" cy="88899"/>
              </a:xfrm>
              <a:prstGeom prst="rect">
                <a:avLst/>
              </a:prstGeom>
              <a:solidFill>
                <a:srgbClr val="FFFF0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293" name="Rectangle 1292"/>
              <p:cNvSpPr/>
              <p:nvPr/>
            </p:nvSpPr>
            <p:spPr bwMode="auto">
              <a:xfrm>
                <a:off x="1818244" y="2145240"/>
                <a:ext cx="95861" cy="88899"/>
              </a:xfrm>
              <a:prstGeom prst="rect">
                <a:avLst/>
              </a:prstGeom>
              <a:solidFill>
                <a:srgbClr val="3366FF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294" name="Rectangle 1293"/>
              <p:cNvSpPr/>
              <p:nvPr/>
            </p:nvSpPr>
            <p:spPr bwMode="auto">
              <a:xfrm>
                <a:off x="1925633" y="2145240"/>
                <a:ext cx="95861" cy="88899"/>
              </a:xfrm>
              <a:prstGeom prst="rect">
                <a:avLst/>
              </a:prstGeom>
              <a:solidFill>
                <a:srgbClr val="92D05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295" name="Rectangle 1294"/>
              <p:cNvSpPr/>
              <p:nvPr/>
            </p:nvSpPr>
            <p:spPr bwMode="auto">
              <a:xfrm>
                <a:off x="2033022" y="2145240"/>
                <a:ext cx="95861" cy="88899"/>
              </a:xfrm>
              <a:prstGeom prst="rect">
                <a:avLst/>
              </a:prstGeom>
              <a:solidFill>
                <a:srgbClr val="C0000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296" name="Rectangle 1295"/>
              <p:cNvSpPr/>
              <p:nvPr/>
            </p:nvSpPr>
            <p:spPr bwMode="auto">
              <a:xfrm>
                <a:off x="2140411" y="2145240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297" name="Rectangle 1296"/>
              <p:cNvSpPr/>
              <p:nvPr/>
            </p:nvSpPr>
            <p:spPr bwMode="auto">
              <a:xfrm>
                <a:off x="2247800" y="2145240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298" name="Rectangle 1297"/>
              <p:cNvSpPr/>
              <p:nvPr/>
            </p:nvSpPr>
            <p:spPr bwMode="auto">
              <a:xfrm>
                <a:off x="2355190" y="2145240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299" name="Rectangle 1298"/>
              <p:cNvSpPr/>
              <p:nvPr/>
            </p:nvSpPr>
            <p:spPr bwMode="auto">
              <a:xfrm>
                <a:off x="2462579" y="2145240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300" name="Rectangle 1299"/>
              <p:cNvSpPr/>
              <p:nvPr/>
            </p:nvSpPr>
            <p:spPr bwMode="auto">
              <a:xfrm>
                <a:off x="2569968" y="2145240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301" name="Rectangle 1300"/>
              <p:cNvSpPr/>
              <p:nvPr/>
            </p:nvSpPr>
            <p:spPr bwMode="auto">
              <a:xfrm>
                <a:off x="2677357" y="2145240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302" name="Rectangle 1301"/>
              <p:cNvSpPr/>
              <p:nvPr/>
            </p:nvSpPr>
            <p:spPr bwMode="auto">
              <a:xfrm>
                <a:off x="2784746" y="2145240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303" name="Rectangle 1302"/>
              <p:cNvSpPr/>
              <p:nvPr/>
            </p:nvSpPr>
            <p:spPr bwMode="auto">
              <a:xfrm>
                <a:off x="2892135" y="2145240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304" name="Rectangle 1303"/>
              <p:cNvSpPr/>
              <p:nvPr/>
            </p:nvSpPr>
            <p:spPr bwMode="auto">
              <a:xfrm>
                <a:off x="2999524" y="2145240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305" name="Rectangle 1304"/>
              <p:cNvSpPr/>
              <p:nvPr/>
            </p:nvSpPr>
            <p:spPr bwMode="auto">
              <a:xfrm>
                <a:off x="3106913" y="2145240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306" name="Rectangle 1305"/>
              <p:cNvSpPr/>
              <p:nvPr/>
            </p:nvSpPr>
            <p:spPr bwMode="auto">
              <a:xfrm>
                <a:off x="3214302" y="2145240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307" name="Rectangle 1306"/>
              <p:cNvSpPr/>
              <p:nvPr/>
            </p:nvSpPr>
            <p:spPr bwMode="auto">
              <a:xfrm>
                <a:off x="3321691" y="2145240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308" name="Rectangle 1307"/>
              <p:cNvSpPr/>
              <p:nvPr/>
            </p:nvSpPr>
            <p:spPr bwMode="auto">
              <a:xfrm>
                <a:off x="3429080" y="2145240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309" name="Rectangle 1308"/>
              <p:cNvSpPr/>
              <p:nvPr/>
            </p:nvSpPr>
            <p:spPr bwMode="auto">
              <a:xfrm>
                <a:off x="3536469" y="2145240"/>
                <a:ext cx="95861" cy="88899"/>
              </a:xfrm>
              <a:prstGeom prst="rect">
                <a:avLst/>
              </a:prstGeom>
              <a:solidFill>
                <a:srgbClr val="FFC00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310" name="Rectangle 1309"/>
              <p:cNvSpPr/>
              <p:nvPr/>
            </p:nvSpPr>
            <p:spPr bwMode="auto">
              <a:xfrm>
                <a:off x="1496077" y="2245909"/>
                <a:ext cx="95861" cy="88899"/>
              </a:xfrm>
              <a:prstGeom prst="rect">
                <a:avLst/>
              </a:prstGeom>
              <a:solidFill>
                <a:srgbClr val="FFC00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311" name="Rectangle 1310"/>
              <p:cNvSpPr/>
              <p:nvPr/>
            </p:nvSpPr>
            <p:spPr bwMode="auto">
              <a:xfrm>
                <a:off x="1603466" y="2245909"/>
                <a:ext cx="95861" cy="88899"/>
              </a:xfrm>
              <a:prstGeom prst="rect">
                <a:avLst/>
              </a:prstGeom>
              <a:solidFill>
                <a:srgbClr val="0070C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312" name="Rectangle 1311"/>
              <p:cNvSpPr/>
              <p:nvPr/>
            </p:nvSpPr>
            <p:spPr bwMode="auto">
              <a:xfrm>
                <a:off x="1710855" y="2245909"/>
                <a:ext cx="95861" cy="88899"/>
              </a:xfrm>
              <a:prstGeom prst="rect">
                <a:avLst/>
              </a:prstGeom>
              <a:solidFill>
                <a:srgbClr val="7030A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313" name="Rectangle 1312"/>
              <p:cNvSpPr/>
              <p:nvPr/>
            </p:nvSpPr>
            <p:spPr bwMode="auto">
              <a:xfrm>
                <a:off x="1818244" y="2245909"/>
                <a:ext cx="95861" cy="88899"/>
              </a:xfrm>
              <a:prstGeom prst="rect">
                <a:avLst/>
              </a:prstGeom>
              <a:solidFill>
                <a:srgbClr val="FFFF0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314" name="Rectangle 1313"/>
              <p:cNvSpPr/>
              <p:nvPr/>
            </p:nvSpPr>
            <p:spPr bwMode="auto">
              <a:xfrm>
                <a:off x="1925633" y="2245909"/>
                <a:ext cx="95861" cy="88899"/>
              </a:xfrm>
              <a:prstGeom prst="rect">
                <a:avLst/>
              </a:prstGeom>
              <a:solidFill>
                <a:srgbClr val="3366FF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315" name="Rectangle 1314"/>
              <p:cNvSpPr/>
              <p:nvPr/>
            </p:nvSpPr>
            <p:spPr bwMode="auto">
              <a:xfrm>
                <a:off x="2033022" y="2245909"/>
                <a:ext cx="95861" cy="88899"/>
              </a:xfrm>
              <a:prstGeom prst="rect">
                <a:avLst/>
              </a:prstGeom>
              <a:solidFill>
                <a:srgbClr val="92D05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316" name="Rectangle 1315"/>
              <p:cNvSpPr/>
              <p:nvPr/>
            </p:nvSpPr>
            <p:spPr bwMode="auto">
              <a:xfrm>
                <a:off x="2140411" y="2245909"/>
                <a:ext cx="95861" cy="88899"/>
              </a:xfrm>
              <a:prstGeom prst="rect">
                <a:avLst/>
              </a:prstGeom>
              <a:solidFill>
                <a:srgbClr val="C0000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317" name="Rectangle 1316"/>
              <p:cNvSpPr/>
              <p:nvPr/>
            </p:nvSpPr>
            <p:spPr bwMode="auto">
              <a:xfrm>
                <a:off x="2247800" y="2245909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318" name="Rectangle 1317"/>
              <p:cNvSpPr/>
              <p:nvPr/>
            </p:nvSpPr>
            <p:spPr bwMode="auto">
              <a:xfrm>
                <a:off x="2355190" y="2245909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319" name="Rectangle 1318"/>
              <p:cNvSpPr/>
              <p:nvPr/>
            </p:nvSpPr>
            <p:spPr bwMode="auto">
              <a:xfrm>
                <a:off x="2462579" y="2245909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320" name="Rectangle 1319"/>
              <p:cNvSpPr/>
              <p:nvPr/>
            </p:nvSpPr>
            <p:spPr bwMode="auto">
              <a:xfrm>
                <a:off x="2569968" y="2245909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321" name="Rectangle 1320"/>
              <p:cNvSpPr/>
              <p:nvPr/>
            </p:nvSpPr>
            <p:spPr bwMode="auto">
              <a:xfrm>
                <a:off x="2677357" y="2245909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322" name="Rectangle 1321"/>
              <p:cNvSpPr/>
              <p:nvPr/>
            </p:nvSpPr>
            <p:spPr bwMode="auto">
              <a:xfrm>
                <a:off x="2784746" y="2245909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323" name="Rectangle 1322"/>
              <p:cNvSpPr/>
              <p:nvPr/>
            </p:nvSpPr>
            <p:spPr bwMode="auto">
              <a:xfrm>
                <a:off x="2892135" y="2245909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324" name="Rectangle 1323"/>
              <p:cNvSpPr/>
              <p:nvPr/>
            </p:nvSpPr>
            <p:spPr bwMode="auto">
              <a:xfrm>
                <a:off x="2999524" y="2245909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325" name="Rectangle 1324"/>
              <p:cNvSpPr/>
              <p:nvPr/>
            </p:nvSpPr>
            <p:spPr bwMode="auto">
              <a:xfrm>
                <a:off x="3106913" y="2245909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326" name="Rectangle 1325"/>
              <p:cNvSpPr/>
              <p:nvPr/>
            </p:nvSpPr>
            <p:spPr bwMode="auto">
              <a:xfrm>
                <a:off x="3214302" y="2245909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327" name="Rectangle 1326"/>
              <p:cNvSpPr/>
              <p:nvPr/>
            </p:nvSpPr>
            <p:spPr bwMode="auto">
              <a:xfrm>
                <a:off x="3321691" y="2245909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328" name="Rectangle 1327"/>
              <p:cNvSpPr/>
              <p:nvPr/>
            </p:nvSpPr>
            <p:spPr bwMode="auto">
              <a:xfrm>
                <a:off x="3429080" y="2245909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329" name="Rectangle 1328"/>
              <p:cNvSpPr/>
              <p:nvPr/>
            </p:nvSpPr>
            <p:spPr bwMode="auto">
              <a:xfrm>
                <a:off x="3536469" y="2245909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330" name="Rectangle 1329"/>
              <p:cNvSpPr/>
              <p:nvPr/>
            </p:nvSpPr>
            <p:spPr bwMode="auto">
              <a:xfrm>
                <a:off x="1496077" y="2346579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331" name="Rectangle 1330"/>
              <p:cNvSpPr/>
              <p:nvPr/>
            </p:nvSpPr>
            <p:spPr bwMode="auto">
              <a:xfrm>
                <a:off x="1603466" y="2346579"/>
                <a:ext cx="95861" cy="88899"/>
              </a:xfrm>
              <a:prstGeom prst="rect">
                <a:avLst/>
              </a:prstGeom>
              <a:solidFill>
                <a:srgbClr val="FFC00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332" name="Rectangle 1331"/>
              <p:cNvSpPr/>
              <p:nvPr/>
            </p:nvSpPr>
            <p:spPr bwMode="auto">
              <a:xfrm>
                <a:off x="1710855" y="2346579"/>
                <a:ext cx="95861" cy="88899"/>
              </a:xfrm>
              <a:prstGeom prst="rect">
                <a:avLst/>
              </a:prstGeom>
              <a:solidFill>
                <a:srgbClr val="0070C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333" name="Rectangle 1332"/>
              <p:cNvSpPr/>
              <p:nvPr/>
            </p:nvSpPr>
            <p:spPr bwMode="auto">
              <a:xfrm>
                <a:off x="1818244" y="2346579"/>
                <a:ext cx="95861" cy="88899"/>
              </a:xfrm>
              <a:prstGeom prst="rect">
                <a:avLst/>
              </a:prstGeom>
              <a:solidFill>
                <a:srgbClr val="7030A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334" name="Rectangle 1333"/>
              <p:cNvSpPr/>
              <p:nvPr/>
            </p:nvSpPr>
            <p:spPr bwMode="auto">
              <a:xfrm>
                <a:off x="1925633" y="2346579"/>
                <a:ext cx="95861" cy="88899"/>
              </a:xfrm>
              <a:prstGeom prst="rect">
                <a:avLst/>
              </a:prstGeom>
              <a:solidFill>
                <a:srgbClr val="FFFF0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335" name="Rectangle 1334"/>
              <p:cNvSpPr/>
              <p:nvPr/>
            </p:nvSpPr>
            <p:spPr bwMode="auto">
              <a:xfrm>
                <a:off x="2033022" y="2346579"/>
                <a:ext cx="95861" cy="88899"/>
              </a:xfrm>
              <a:prstGeom prst="rect">
                <a:avLst/>
              </a:prstGeom>
              <a:solidFill>
                <a:srgbClr val="3366FF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336" name="Rectangle 1335"/>
              <p:cNvSpPr/>
              <p:nvPr/>
            </p:nvSpPr>
            <p:spPr bwMode="auto">
              <a:xfrm>
                <a:off x="2140411" y="2346579"/>
                <a:ext cx="95861" cy="88899"/>
              </a:xfrm>
              <a:prstGeom prst="rect">
                <a:avLst/>
              </a:prstGeom>
              <a:solidFill>
                <a:srgbClr val="92D05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337" name="Rectangle 1336"/>
              <p:cNvSpPr/>
              <p:nvPr/>
            </p:nvSpPr>
            <p:spPr bwMode="auto">
              <a:xfrm>
                <a:off x="2247800" y="2346579"/>
                <a:ext cx="95861" cy="88899"/>
              </a:xfrm>
              <a:prstGeom prst="rect">
                <a:avLst/>
              </a:prstGeom>
              <a:solidFill>
                <a:srgbClr val="C0000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338" name="Rectangle 1337"/>
              <p:cNvSpPr/>
              <p:nvPr/>
            </p:nvSpPr>
            <p:spPr bwMode="auto">
              <a:xfrm>
                <a:off x="2355190" y="2346579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339" name="Rectangle 1338"/>
              <p:cNvSpPr/>
              <p:nvPr/>
            </p:nvSpPr>
            <p:spPr bwMode="auto">
              <a:xfrm>
                <a:off x="2462579" y="2346579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340" name="Rectangle 1339"/>
              <p:cNvSpPr/>
              <p:nvPr/>
            </p:nvSpPr>
            <p:spPr bwMode="auto">
              <a:xfrm>
                <a:off x="2569968" y="2346579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341" name="Rectangle 1340"/>
              <p:cNvSpPr/>
              <p:nvPr/>
            </p:nvSpPr>
            <p:spPr bwMode="auto">
              <a:xfrm>
                <a:off x="2677357" y="2346579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342" name="Rectangle 1341"/>
              <p:cNvSpPr/>
              <p:nvPr/>
            </p:nvSpPr>
            <p:spPr bwMode="auto">
              <a:xfrm>
                <a:off x="2784746" y="2346579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343" name="Rectangle 1342"/>
              <p:cNvSpPr/>
              <p:nvPr/>
            </p:nvSpPr>
            <p:spPr bwMode="auto">
              <a:xfrm>
                <a:off x="2892135" y="2346579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344" name="Rectangle 1343"/>
              <p:cNvSpPr/>
              <p:nvPr/>
            </p:nvSpPr>
            <p:spPr bwMode="auto">
              <a:xfrm>
                <a:off x="2999524" y="2346579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345" name="Rectangle 1344"/>
              <p:cNvSpPr/>
              <p:nvPr/>
            </p:nvSpPr>
            <p:spPr bwMode="auto">
              <a:xfrm>
                <a:off x="3106913" y="2346579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346" name="Rectangle 1345"/>
              <p:cNvSpPr/>
              <p:nvPr/>
            </p:nvSpPr>
            <p:spPr bwMode="auto">
              <a:xfrm>
                <a:off x="3214302" y="2346579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347" name="Rectangle 1346"/>
              <p:cNvSpPr/>
              <p:nvPr/>
            </p:nvSpPr>
            <p:spPr bwMode="auto">
              <a:xfrm>
                <a:off x="3321691" y="2346579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348" name="Rectangle 1347"/>
              <p:cNvSpPr/>
              <p:nvPr/>
            </p:nvSpPr>
            <p:spPr bwMode="auto">
              <a:xfrm>
                <a:off x="3429080" y="2346579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349" name="Rectangle 1348"/>
              <p:cNvSpPr/>
              <p:nvPr/>
            </p:nvSpPr>
            <p:spPr bwMode="auto">
              <a:xfrm>
                <a:off x="3536469" y="2346579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46" name="Group 145"/>
            <p:cNvGrpSpPr/>
            <p:nvPr/>
          </p:nvGrpSpPr>
          <p:grpSpPr>
            <a:xfrm>
              <a:off x="4559028" y="1233668"/>
              <a:ext cx="2136253" cy="2001617"/>
              <a:chOff x="3730774" y="1641893"/>
              <a:chExt cx="2136253" cy="2001617"/>
            </a:xfrm>
          </p:grpSpPr>
          <p:sp>
            <p:nvSpPr>
              <p:cNvPr id="550" name="Rectangle 549"/>
              <p:cNvSpPr/>
              <p:nvPr/>
            </p:nvSpPr>
            <p:spPr bwMode="auto">
              <a:xfrm>
                <a:off x="3730774" y="2447248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551" name="Rectangle 550"/>
              <p:cNvSpPr/>
              <p:nvPr/>
            </p:nvSpPr>
            <p:spPr bwMode="auto">
              <a:xfrm>
                <a:off x="3838163" y="2447248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552" name="Rectangle 551"/>
              <p:cNvSpPr/>
              <p:nvPr/>
            </p:nvSpPr>
            <p:spPr bwMode="auto">
              <a:xfrm>
                <a:off x="3945552" y="2447248"/>
                <a:ext cx="95861" cy="88899"/>
              </a:xfrm>
              <a:prstGeom prst="rect">
                <a:avLst/>
              </a:prstGeom>
              <a:solidFill>
                <a:srgbClr val="FFFF0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553" name="Rectangle 552"/>
              <p:cNvSpPr/>
              <p:nvPr/>
            </p:nvSpPr>
            <p:spPr bwMode="auto">
              <a:xfrm>
                <a:off x="4052941" y="2447248"/>
                <a:ext cx="95861" cy="88899"/>
              </a:xfrm>
              <a:prstGeom prst="rect">
                <a:avLst/>
              </a:prstGeom>
              <a:solidFill>
                <a:sysClr val="window" lastClr="FFFFFF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554" name="Rectangle 553"/>
              <p:cNvSpPr/>
              <p:nvPr/>
            </p:nvSpPr>
            <p:spPr bwMode="auto">
              <a:xfrm>
                <a:off x="4160330" y="2447248"/>
                <a:ext cx="95861" cy="88899"/>
              </a:xfrm>
              <a:prstGeom prst="rect">
                <a:avLst/>
              </a:prstGeom>
              <a:solidFill>
                <a:srgbClr val="ED7D31">
                  <a:lumMod val="75000"/>
                </a:srgb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555" name="Rectangle 554"/>
              <p:cNvSpPr/>
              <p:nvPr/>
            </p:nvSpPr>
            <p:spPr bwMode="auto">
              <a:xfrm>
                <a:off x="4267719" y="2447248"/>
                <a:ext cx="95861" cy="88899"/>
              </a:xfrm>
              <a:prstGeom prst="rect">
                <a:avLst/>
              </a:prstGeom>
              <a:solidFill>
                <a:srgbClr val="CCCCCC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556" name="Rectangle 555"/>
              <p:cNvSpPr/>
              <p:nvPr/>
            </p:nvSpPr>
            <p:spPr bwMode="auto">
              <a:xfrm>
                <a:off x="4375108" y="2447248"/>
                <a:ext cx="95861" cy="88899"/>
              </a:xfrm>
              <a:prstGeom prst="rect">
                <a:avLst/>
              </a:prstGeom>
              <a:solidFill>
                <a:srgbClr val="92D05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557" name="Rectangle 556"/>
              <p:cNvSpPr/>
              <p:nvPr/>
            </p:nvSpPr>
            <p:spPr bwMode="auto">
              <a:xfrm>
                <a:off x="4482497" y="2447248"/>
                <a:ext cx="95861" cy="88899"/>
              </a:xfrm>
              <a:prstGeom prst="rect">
                <a:avLst/>
              </a:prstGeom>
              <a:solidFill>
                <a:srgbClr val="C0000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558" name="Rectangle 557"/>
              <p:cNvSpPr/>
              <p:nvPr/>
            </p:nvSpPr>
            <p:spPr bwMode="auto">
              <a:xfrm>
                <a:off x="4589887" y="2447248"/>
                <a:ext cx="95861" cy="88899"/>
              </a:xfrm>
              <a:prstGeom prst="rect">
                <a:avLst/>
              </a:prstGeom>
              <a:solidFill>
                <a:srgbClr val="FFC00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559" name="Rectangle 558"/>
              <p:cNvSpPr/>
              <p:nvPr/>
            </p:nvSpPr>
            <p:spPr bwMode="auto">
              <a:xfrm>
                <a:off x="4697276" y="2447248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560" name="Rectangle 559"/>
              <p:cNvSpPr/>
              <p:nvPr/>
            </p:nvSpPr>
            <p:spPr bwMode="auto">
              <a:xfrm>
                <a:off x="4804665" y="2447248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561" name="Rectangle 560"/>
              <p:cNvSpPr/>
              <p:nvPr/>
            </p:nvSpPr>
            <p:spPr bwMode="auto">
              <a:xfrm>
                <a:off x="4912054" y="2447248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562" name="Rectangle 561"/>
              <p:cNvSpPr/>
              <p:nvPr/>
            </p:nvSpPr>
            <p:spPr bwMode="auto">
              <a:xfrm>
                <a:off x="5019443" y="2447248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563" name="Rectangle 562"/>
              <p:cNvSpPr/>
              <p:nvPr/>
            </p:nvSpPr>
            <p:spPr bwMode="auto">
              <a:xfrm>
                <a:off x="5126832" y="2447248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564" name="Rectangle 563"/>
              <p:cNvSpPr/>
              <p:nvPr/>
            </p:nvSpPr>
            <p:spPr bwMode="auto">
              <a:xfrm>
                <a:off x="5234221" y="2447248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565" name="Rectangle 564"/>
              <p:cNvSpPr/>
              <p:nvPr/>
            </p:nvSpPr>
            <p:spPr bwMode="auto">
              <a:xfrm>
                <a:off x="5341610" y="2447248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566" name="Rectangle 565"/>
              <p:cNvSpPr/>
              <p:nvPr/>
            </p:nvSpPr>
            <p:spPr bwMode="auto">
              <a:xfrm>
                <a:off x="5448999" y="2447248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567" name="Rectangle 566"/>
              <p:cNvSpPr/>
              <p:nvPr/>
            </p:nvSpPr>
            <p:spPr bwMode="auto">
              <a:xfrm>
                <a:off x="5556388" y="2447248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568" name="Rectangle 567"/>
              <p:cNvSpPr/>
              <p:nvPr/>
            </p:nvSpPr>
            <p:spPr bwMode="auto">
              <a:xfrm>
                <a:off x="5663777" y="2447248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569" name="Rectangle 568"/>
              <p:cNvSpPr/>
              <p:nvPr/>
            </p:nvSpPr>
            <p:spPr bwMode="auto">
              <a:xfrm>
                <a:off x="5771166" y="2447248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570" name="Rectangle 569"/>
              <p:cNvSpPr/>
              <p:nvPr/>
            </p:nvSpPr>
            <p:spPr bwMode="auto">
              <a:xfrm>
                <a:off x="3730774" y="2547917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571" name="Rectangle 570"/>
              <p:cNvSpPr/>
              <p:nvPr/>
            </p:nvSpPr>
            <p:spPr bwMode="auto">
              <a:xfrm>
                <a:off x="3838163" y="2547917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572" name="Rectangle 571"/>
              <p:cNvSpPr/>
              <p:nvPr/>
            </p:nvSpPr>
            <p:spPr bwMode="auto">
              <a:xfrm>
                <a:off x="3945552" y="2547917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573" name="Rectangle 572"/>
              <p:cNvSpPr/>
              <p:nvPr/>
            </p:nvSpPr>
            <p:spPr bwMode="auto">
              <a:xfrm>
                <a:off x="4052941" y="2547917"/>
                <a:ext cx="95861" cy="88899"/>
              </a:xfrm>
              <a:prstGeom prst="rect">
                <a:avLst/>
              </a:prstGeom>
              <a:solidFill>
                <a:srgbClr val="FFFF0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574" name="Rectangle 573"/>
              <p:cNvSpPr/>
              <p:nvPr/>
            </p:nvSpPr>
            <p:spPr bwMode="auto">
              <a:xfrm>
                <a:off x="4160330" y="2547917"/>
                <a:ext cx="95861" cy="88899"/>
              </a:xfrm>
              <a:prstGeom prst="rect">
                <a:avLst/>
              </a:prstGeom>
              <a:solidFill>
                <a:sysClr val="window" lastClr="FFFFFF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575" name="Rectangle 574"/>
              <p:cNvSpPr/>
              <p:nvPr/>
            </p:nvSpPr>
            <p:spPr bwMode="auto">
              <a:xfrm>
                <a:off x="4267719" y="2547917"/>
                <a:ext cx="95861" cy="88899"/>
              </a:xfrm>
              <a:prstGeom prst="rect">
                <a:avLst/>
              </a:prstGeom>
              <a:solidFill>
                <a:srgbClr val="ED7D31">
                  <a:lumMod val="75000"/>
                </a:srgb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576" name="Rectangle 575"/>
              <p:cNvSpPr/>
              <p:nvPr/>
            </p:nvSpPr>
            <p:spPr bwMode="auto">
              <a:xfrm>
                <a:off x="4375108" y="2547917"/>
                <a:ext cx="95861" cy="88899"/>
              </a:xfrm>
              <a:prstGeom prst="rect">
                <a:avLst/>
              </a:prstGeom>
              <a:solidFill>
                <a:srgbClr val="CCCCCC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577" name="Rectangle 576"/>
              <p:cNvSpPr/>
              <p:nvPr/>
            </p:nvSpPr>
            <p:spPr bwMode="auto">
              <a:xfrm>
                <a:off x="4482497" y="2547917"/>
                <a:ext cx="95861" cy="88899"/>
              </a:xfrm>
              <a:prstGeom prst="rect">
                <a:avLst/>
              </a:prstGeom>
              <a:solidFill>
                <a:srgbClr val="92D05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578" name="Rectangle 577"/>
              <p:cNvSpPr/>
              <p:nvPr/>
            </p:nvSpPr>
            <p:spPr bwMode="auto">
              <a:xfrm>
                <a:off x="4589887" y="2547917"/>
                <a:ext cx="95861" cy="88899"/>
              </a:xfrm>
              <a:prstGeom prst="rect">
                <a:avLst/>
              </a:prstGeom>
              <a:solidFill>
                <a:srgbClr val="C0000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579" name="Rectangle 578"/>
              <p:cNvSpPr/>
              <p:nvPr/>
            </p:nvSpPr>
            <p:spPr bwMode="auto">
              <a:xfrm>
                <a:off x="4697276" y="2547917"/>
                <a:ext cx="95861" cy="88899"/>
              </a:xfrm>
              <a:prstGeom prst="rect">
                <a:avLst/>
              </a:prstGeom>
              <a:solidFill>
                <a:srgbClr val="FFC00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580" name="Rectangle 579"/>
              <p:cNvSpPr/>
              <p:nvPr/>
            </p:nvSpPr>
            <p:spPr bwMode="auto">
              <a:xfrm>
                <a:off x="4804665" y="2547917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581" name="Rectangle 580"/>
              <p:cNvSpPr/>
              <p:nvPr/>
            </p:nvSpPr>
            <p:spPr bwMode="auto">
              <a:xfrm>
                <a:off x="4912054" y="2547917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582" name="Rectangle 581"/>
              <p:cNvSpPr/>
              <p:nvPr/>
            </p:nvSpPr>
            <p:spPr bwMode="auto">
              <a:xfrm>
                <a:off x="5019443" y="2547917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583" name="Rectangle 582"/>
              <p:cNvSpPr/>
              <p:nvPr/>
            </p:nvSpPr>
            <p:spPr bwMode="auto">
              <a:xfrm>
                <a:off x="5126832" y="2547917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584" name="Rectangle 583"/>
              <p:cNvSpPr/>
              <p:nvPr/>
            </p:nvSpPr>
            <p:spPr bwMode="auto">
              <a:xfrm>
                <a:off x="5234221" y="2547917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585" name="Rectangle 584"/>
              <p:cNvSpPr/>
              <p:nvPr/>
            </p:nvSpPr>
            <p:spPr bwMode="auto">
              <a:xfrm>
                <a:off x="5341610" y="2547917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586" name="Rectangle 585"/>
              <p:cNvSpPr/>
              <p:nvPr/>
            </p:nvSpPr>
            <p:spPr bwMode="auto">
              <a:xfrm>
                <a:off x="5448999" y="2547917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587" name="Rectangle 586"/>
              <p:cNvSpPr/>
              <p:nvPr/>
            </p:nvSpPr>
            <p:spPr bwMode="auto">
              <a:xfrm>
                <a:off x="5556388" y="2547917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588" name="Rectangle 587"/>
              <p:cNvSpPr/>
              <p:nvPr/>
            </p:nvSpPr>
            <p:spPr bwMode="auto">
              <a:xfrm>
                <a:off x="5663777" y="2547917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589" name="Rectangle 588"/>
              <p:cNvSpPr/>
              <p:nvPr/>
            </p:nvSpPr>
            <p:spPr bwMode="auto">
              <a:xfrm>
                <a:off x="5771166" y="2547917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590" name="Rectangle 589"/>
              <p:cNvSpPr/>
              <p:nvPr/>
            </p:nvSpPr>
            <p:spPr bwMode="auto">
              <a:xfrm>
                <a:off x="3730774" y="2648587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591" name="Rectangle 590"/>
              <p:cNvSpPr/>
              <p:nvPr/>
            </p:nvSpPr>
            <p:spPr bwMode="auto">
              <a:xfrm>
                <a:off x="3838163" y="2648587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592" name="Rectangle 591"/>
              <p:cNvSpPr/>
              <p:nvPr/>
            </p:nvSpPr>
            <p:spPr bwMode="auto">
              <a:xfrm>
                <a:off x="3945552" y="2648587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593" name="Rectangle 592"/>
              <p:cNvSpPr/>
              <p:nvPr/>
            </p:nvSpPr>
            <p:spPr bwMode="auto">
              <a:xfrm>
                <a:off x="4052941" y="2648587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594" name="Rectangle 593"/>
              <p:cNvSpPr/>
              <p:nvPr/>
            </p:nvSpPr>
            <p:spPr bwMode="auto">
              <a:xfrm>
                <a:off x="4160330" y="2648587"/>
                <a:ext cx="95861" cy="88899"/>
              </a:xfrm>
              <a:prstGeom prst="rect">
                <a:avLst/>
              </a:prstGeom>
              <a:solidFill>
                <a:srgbClr val="FFFF0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595" name="Rectangle 594"/>
              <p:cNvSpPr/>
              <p:nvPr/>
            </p:nvSpPr>
            <p:spPr bwMode="auto">
              <a:xfrm>
                <a:off x="4267719" y="2648587"/>
                <a:ext cx="95861" cy="88899"/>
              </a:xfrm>
              <a:prstGeom prst="rect">
                <a:avLst/>
              </a:prstGeom>
              <a:solidFill>
                <a:sysClr val="window" lastClr="FFFFFF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596" name="Rectangle 595"/>
              <p:cNvSpPr/>
              <p:nvPr/>
            </p:nvSpPr>
            <p:spPr bwMode="auto">
              <a:xfrm>
                <a:off x="4375108" y="2648587"/>
                <a:ext cx="95861" cy="88899"/>
              </a:xfrm>
              <a:prstGeom prst="rect">
                <a:avLst/>
              </a:prstGeom>
              <a:solidFill>
                <a:srgbClr val="ED7D31">
                  <a:lumMod val="75000"/>
                </a:srgb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597" name="Rectangle 596"/>
              <p:cNvSpPr/>
              <p:nvPr/>
            </p:nvSpPr>
            <p:spPr bwMode="auto">
              <a:xfrm>
                <a:off x="4482497" y="2648587"/>
                <a:ext cx="95861" cy="88899"/>
              </a:xfrm>
              <a:prstGeom prst="rect">
                <a:avLst/>
              </a:prstGeom>
              <a:solidFill>
                <a:srgbClr val="CCCCCC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598" name="Rectangle 597"/>
              <p:cNvSpPr/>
              <p:nvPr/>
            </p:nvSpPr>
            <p:spPr bwMode="auto">
              <a:xfrm>
                <a:off x="4589887" y="2648587"/>
                <a:ext cx="95861" cy="88899"/>
              </a:xfrm>
              <a:prstGeom prst="rect">
                <a:avLst/>
              </a:prstGeom>
              <a:solidFill>
                <a:srgbClr val="92D05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599" name="Rectangle 598"/>
              <p:cNvSpPr/>
              <p:nvPr/>
            </p:nvSpPr>
            <p:spPr bwMode="auto">
              <a:xfrm>
                <a:off x="4697276" y="2648587"/>
                <a:ext cx="95861" cy="88899"/>
              </a:xfrm>
              <a:prstGeom prst="rect">
                <a:avLst/>
              </a:prstGeom>
              <a:solidFill>
                <a:srgbClr val="C0000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600" name="Rectangle 599"/>
              <p:cNvSpPr/>
              <p:nvPr/>
            </p:nvSpPr>
            <p:spPr bwMode="auto">
              <a:xfrm>
                <a:off x="4804665" y="2648587"/>
                <a:ext cx="95861" cy="88899"/>
              </a:xfrm>
              <a:prstGeom prst="rect">
                <a:avLst/>
              </a:prstGeom>
              <a:solidFill>
                <a:srgbClr val="FFC00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601" name="Rectangle 600"/>
              <p:cNvSpPr/>
              <p:nvPr/>
            </p:nvSpPr>
            <p:spPr bwMode="auto">
              <a:xfrm>
                <a:off x="4912054" y="2648587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602" name="Rectangle 601"/>
              <p:cNvSpPr/>
              <p:nvPr/>
            </p:nvSpPr>
            <p:spPr bwMode="auto">
              <a:xfrm>
                <a:off x="5019443" y="2648587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603" name="Rectangle 602"/>
              <p:cNvSpPr/>
              <p:nvPr/>
            </p:nvSpPr>
            <p:spPr bwMode="auto">
              <a:xfrm>
                <a:off x="5126832" y="2648587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604" name="Rectangle 603"/>
              <p:cNvSpPr/>
              <p:nvPr/>
            </p:nvSpPr>
            <p:spPr bwMode="auto">
              <a:xfrm>
                <a:off x="5234221" y="2648587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605" name="Rectangle 604"/>
              <p:cNvSpPr/>
              <p:nvPr/>
            </p:nvSpPr>
            <p:spPr bwMode="auto">
              <a:xfrm>
                <a:off x="5341610" y="2648587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606" name="Rectangle 605"/>
              <p:cNvSpPr/>
              <p:nvPr/>
            </p:nvSpPr>
            <p:spPr bwMode="auto">
              <a:xfrm>
                <a:off x="5448999" y="2648587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607" name="Rectangle 606"/>
              <p:cNvSpPr/>
              <p:nvPr/>
            </p:nvSpPr>
            <p:spPr bwMode="auto">
              <a:xfrm>
                <a:off x="5556388" y="2648587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608" name="Rectangle 607"/>
              <p:cNvSpPr/>
              <p:nvPr/>
            </p:nvSpPr>
            <p:spPr bwMode="auto">
              <a:xfrm>
                <a:off x="5663777" y="2648587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609" name="Rectangle 608"/>
              <p:cNvSpPr/>
              <p:nvPr/>
            </p:nvSpPr>
            <p:spPr bwMode="auto">
              <a:xfrm>
                <a:off x="5771166" y="2648587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610" name="Rectangle 609"/>
              <p:cNvSpPr/>
              <p:nvPr/>
            </p:nvSpPr>
            <p:spPr bwMode="auto">
              <a:xfrm>
                <a:off x="3730774" y="2749256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611" name="Rectangle 610"/>
              <p:cNvSpPr/>
              <p:nvPr/>
            </p:nvSpPr>
            <p:spPr bwMode="auto">
              <a:xfrm>
                <a:off x="3838163" y="2749256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612" name="Rectangle 611"/>
              <p:cNvSpPr/>
              <p:nvPr/>
            </p:nvSpPr>
            <p:spPr bwMode="auto">
              <a:xfrm>
                <a:off x="3945552" y="2749256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613" name="Rectangle 612"/>
              <p:cNvSpPr/>
              <p:nvPr/>
            </p:nvSpPr>
            <p:spPr bwMode="auto">
              <a:xfrm>
                <a:off x="4052941" y="2749256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614" name="Rectangle 613"/>
              <p:cNvSpPr/>
              <p:nvPr/>
            </p:nvSpPr>
            <p:spPr bwMode="auto">
              <a:xfrm>
                <a:off x="4160330" y="2749256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615" name="Rectangle 614"/>
              <p:cNvSpPr/>
              <p:nvPr/>
            </p:nvSpPr>
            <p:spPr bwMode="auto">
              <a:xfrm>
                <a:off x="4267719" y="2749256"/>
                <a:ext cx="95861" cy="88899"/>
              </a:xfrm>
              <a:prstGeom prst="rect">
                <a:avLst/>
              </a:prstGeom>
              <a:solidFill>
                <a:srgbClr val="FFFF0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616" name="Rectangle 615"/>
              <p:cNvSpPr/>
              <p:nvPr/>
            </p:nvSpPr>
            <p:spPr bwMode="auto">
              <a:xfrm>
                <a:off x="4375108" y="2749256"/>
                <a:ext cx="95861" cy="88899"/>
              </a:xfrm>
              <a:prstGeom prst="rect">
                <a:avLst/>
              </a:prstGeom>
              <a:solidFill>
                <a:sysClr val="window" lastClr="FFFFFF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617" name="Rectangle 616"/>
              <p:cNvSpPr/>
              <p:nvPr/>
            </p:nvSpPr>
            <p:spPr bwMode="auto">
              <a:xfrm>
                <a:off x="4482497" y="2749256"/>
                <a:ext cx="95861" cy="88899"/>
              </a:xfrm>
              <a:prstGeom prst="rect">
                <a:avLst/>
              </a:prstGeom>
              <a:solidFill>
                <a:srgbClr val="ED7D31">
                  <a:lumMod val="75000"/>
                </a:srgb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618" name="Rectangle 617"/>
              <p:cNvSpPr/>
              <p:nvPr/>
            </p:nvSpPr>
            <p:spPr bwMode="auto">
              <a:xfrm>
                <a:off x="4589887" y="2749256"/>
                <a:ext cx="95861" cy="88899"/>
              </a:xfrm>
              <a:prstGeom prst="rect">
                <a:avLst/>
              </a:prstGeom>
              <a:solidFill>
                <a:srgbClr val="CCCCCC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619" name="Rectangle 618"/>
              <p:cNvSpPr/>
              <p:nvPr/>
            </p:nvSpPr>
            <p:spPr bwMode="auto">
              <a:xfrm>
                <a:off x="4697276" y="2749256"/>
                <a:ext cx="95861" cy="88899"/>
              </a:xfrm>
              <a:prstGeom prst="rect">
                <a:avLst/>
              </a:prstGeom>
              <a:solidFill>
                <a:srgbClr val="92D05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620" name="Rectangle 619"/>
              <p:cNvSpPr/>
              <p:nvPr/>
            </p:nvSpPr>
            <p:spPr bwMode="auto">
              <a:xfrm>
                <a:off x="4804665" y="2749256"/>
                <a:ext cx="95861" cy="88899"/>
              </a:xfrm>
              <a:prstGeom prst="rect">
                <a:avLst/>
              </a:prstGeom>
              <a:solidFill>
                <a:srgbClr val="C0000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621" name="Rectangle 620"/>
              <p:cNvSpPr/>
              <p:nvPr/>
            </p:nvSpPr>
            <p:spPr bwMode="auto">
              <a:xfrm>
                <a:off x="4912054" y="2749256"/>
                <a:ext cx="95861" cy="88899"/>
              </a:xfrm>
              <a:prstGeom prst="rect">
                <a:avLst/>
              </a:prstGeom>
              <a:solidFill>
                <a:srgbClr val="FFC00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622" name="Rectangle 621"/>
              <p:cNvSpPr/>
              <p:nvPr/>
            </p:nvSpPr>
            <p:spPr bwMode="auto">
              <a:xfrm>
                <a:off x="5019443" y="2749256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623" name="Rectangle 622"/>
              <p:cNvSpPr/>
              <p:nvPr/>
            </p:nvSpPr>
            <p:spPr bwMode="auto">
              <a:xfrm>
                <a:off x="5126832" y="2749256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624" name="Rectangle 623"/>
              <p:cNvSpPr/>
              <p:nvPr/>
            </p:nvSpPr>
            <p:spPr bwMode="auto">
              <a:xfrm>
                <a:off x="5234221" y="2749256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625" name="Rectangle 624"/>
              <p:cNvSpPr/>
              <p:nvPr/>
            </p:nvSpPr>
            <p:spPr bwMode="auto">
              <a:xfrm>
                <a:off x="5341610" y="2749256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626" name="Rectangle 625"/>
              <p:cNvSpPr/>
              <p:nvPr/>
            </p:nvSpPr>
            <p:spPr bwMode="auto">
              <a:xfrm>
                <a:off x="5448999" y="2749256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627" name="Rectangle 626"/>
              <p:cNvSpPr/>
              <p:nvPr/>
            </p:nvSpPr>
            <p:spPr bwMode="auto">
              <a:xfrm>
                <a:off x="5556388" y="2749256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628" name="Rectangle 627"/>
              <p:cNvSpPr/>
              <p:nvPr/>
            </p:nvSpPr>
            <p:spPr bwMode="auto">
              <a:xfrm>
                <a:off x="5663777" y="2749256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629" name="Rectangle 628"/>
              <p:cNvSpPr/>
              <p:nvPr/>
            </p:nvSpPr>
            <p:spPr bwMode="auto">
              <a:xfrm>
                <a:off x="5771166" y="2749256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630" name="Rectangle 629"/>
              <p:cNvSpPr/>
              <p:nvPr/>
            </p:nvSpPr>
            <p:spPr bwMode="auto">
              <a:xfrm>
                <a:off x="3730774" y="2849925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631" name="Rectangle 630"/>
              <p:cNvSpPr/>
              <p:nvPr/>
            </p:nvSpPr>
            <p:spPr bwMode="auto">
              <a:xfrm>
                <a:off x="3838163" y="2849925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632" name="Rectangle 631"/>
              <p:cNvSpPr/>
              <p:nvPr/>
            </p:nvSpPr>
            <p:spPr bwMode="auto">
              <a:xfrm>
                <a:off x="3945552" y="2849925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633" name="Rectangle 632"/>
              <p:cNvSpPr/>
              <p:nvPr/>
            </p:nvSpPr>
            <p:spPr bwMode="auto">
              <a:xfrm>
                <a:off x="4052941" y="2849925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634" name="Rectangle 633"/>
              <p:cNvSpPr/>
              <p:nvPr/>
            </p:nvSpPr>
            <p:spPr bwMode="auto">
              <a:xfrm>
                <a:off x="4160330" y="2849925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635" name="Rectangle 634"/>
              <p:cNvSpPr/>
              <p:nvPr/>
            </p:nvSpPr>
            <p:spPr bwMode="auto">
              <a:xfrm>
                <a:off x="4267719" y="2849925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636" name="Rectangle 635"/>
              <p:cNvSpPr/>
              <p:nvPr/>
            </p:nvSpPr>
            <p:spPr bwMode="auto">
              <a:xfrm>
                <a:off x="4375108" y="2849925"/>
                <a:ext cx="95861" cy="88899"/>
              </a:xfrm>
              <a:prstGeom prst="rect">
                <a:avLst/>
              </a:prstGeom>
              <a:solidFill>
                <a:srgbClr val="FFFF0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637" name="Rectangle 636"/>
              <p:cNvSpPr/>
              <p:nvPr/>
            </p:nvSpPr>
            <p:spPr bwMode="auto">
              <a:xfrm>
                <a:off x="4482497" y="2849925"/>
                <a:ext cx="95861" cy="88899"/>
              </a:xfrm>
              <a:prstGeom prst="rect">
                <a:avLst/>
              </a:prstGeom>
              <a:solidFill>
                <a:sysClr val="window" lastClr="FFFFFF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638" name="Rectangle 637"/>
              <p:cNvSpPr/>
              <p:nvPr/>
            </p:nvSpPr>
            <p:spPr bwMode="auto">
              <a:xfrm>
                <a:off x="4589887" y="2849925"/>
                <a:ext cx="95861" cy="88899"/>
              </a:xfrm>
              <a:prstGeom prst="rect">
                <a:avLst/>
              </a:prstGeom>
              <a:solidFill>
                <a:srgbClr val="ED7D31">
                  <a:lumMod val="75000"/>
                </a:srgb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639" name="Rectangle 638"/>
              <p:cNvSpPr/>
              <p:nvPr/>
            </p:nvSpPr>
            <p:spPr bwMode="auto">
              <a:xfrm>
                <a:off x="4697276" y="2849925"/>
                <a:ext cx="95861" cy="88899"/>
              </a:xfrm>
              <a:prstGeom prst="rect">
                <a:avLst/>
              </a:prstGeom>
              <a:solidFill>
                <a:srgbClr val="CCCCCC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640" name="Rectangle 639"/>
              <p:cNvSpPr/>
              <p:nvPr/>
            </p:nvSpPr>
            <p:spPr bwMode="auto">
              <a:xfrm>
                <a:off x="4804665" y="2849925"/>
                <a:ext cx="95861" cy="88899"/>
              </a:xfrm>
              <a:prstGeom prst="rect">
                <a:avLst/>
              </a:prstGeom>
              <a:solidFill>
                <a:srgbClr val="92D05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641" name="Rectangle 640"/>
              <p:cNvSpPr/>
              <p:nvPr/>
            </p:nvSpPr>
            <p:spPr bwMode="auto">
              <a:xfrm>
                <a:off x="4912054" y="2849925"/>
                <a:ext cx="95861" cy="88899"/>
              </a:xfrm>
              <a:prstGeom prst="rect">
                <a:avLst/>
              </a:prstGeom>
              <a:solidFill>
                <a:srgbClr val="C0000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642" name="Rectangle 641"/>
              <p:cNvSpPr/>
              <p:nvPr/>
            </p:nvSpPr>
            <p:spPr bwMode="auto">
              <a:xfrm>
                <a:off x="5019443" y="2849925"/>
                <a:ext cx="95861" cy="88899"/>
              </a:xfrm>
              <a:prstGeom prst="rect">
                <a:avLst/>
              </a:prstGeom>
              <a:solidFill>
                <a:srgbClr val="FFC00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643" name="Rectangle 642"/>
              <p:cNvSpPr/>
              <p:nvPr/>
            </p:nvSpPr>
            <p:spPr bwMode="auto">
              <a:xfrm>
                <a:off x="5126832" y="2849925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644" name="Rectangle 643"/>
              <p:cNvSpPr/>
              <p:nvPr/>
            </p:nvSpPr>
            <p:spPr bwMode="auto">
              <a:xfrm>
                <a:off x="5234221" y="2849925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645" name="Rectangle 644"/>
              <p:cNvSpPr/>
              <p:nvPr/>
            </p:nvSpPr>
            <p:spPr bwMode="auto">
              <a:xfrm>
                <a:off x="5341610" y="2849925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646" name="Rectangle 645"/>
              <p:cNvSpPr/>
              <p:nvPr/>
            </p:nvSpPr>
            <p:spPr bwMode="auto">
              <a:xfrm>
                <a:off x="5448999" y="2849925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647" name="Rectangle 646"/>
              <p:cNvSpPr/>
              <p:nvPr/>
            </p:nvSpPr>
            <p:spPr bwMode="auto">
              <a:xfrm>
                <a:off x="5556388" y="2849925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648" name="Rectangle 647"/>
              <p:cNvSpPr/>
              <p:nvPr/>
            </p:nvSpPr>
            <p:spPr bwMode="auto">
              <a:xfrm>
                <a:off x="5663777" y="2849925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649" name="Rectangle 648"/>
              <p:cNvSpPr/>
              <p:nvPr/>
            </p:nvSpPr>
            <p:spPr bwMode="auto">
              <a:xfrm>
                <a:off x="5771166" y="2849925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650" name="Rectangle 649"/>
              <p:cNvSpPr/>
              <p:nvPr/>
            </p:nvSpPr>
            <p:spPr bwMode="auto">
              <a:xfrm>
                <a:off x="3730774" y="2950595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651" name="Rectangle 650"/>
              <p:cNvSpPr/>
              <p:nvPr/>
            </p:nvSpPr>
            <p:spPr bwMode="auto">
              <a:xfrm>
                <a:off x="3838163" y="2950595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652" name="Rectangle 651"/>
              <p:cNvSpPr/>
              <p:nvPr/>
            </p:nvSpPr>
            <p:spPr bwMode="auto">
              <a:xfrm>
                <a:off x="3945552" y="2950595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653" name="Rectangle 652"/>
              <p:cNvSpPr/>
              <p:nvPr/>
            </p:nvSpPr>
            <p:spPr bwMode="auto">
              <a:xfrm>
                <a:off x="4052941" y="2950595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654" name="Rectangle 653"/>
              <p:cNvSpPr/>
              <p:nvPr/>
            </p:nvSpPr>
            <p:spPr bwMode="auto">
              <a:xfrm>
                <a:off x="4160330" y="2950595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655" name="Rectangle 654"/>
              <p:cNvSpPr/>
              <p:nvPr/>
            </p:nvSpPr>
            <p:spPr bwMode="auto">
              <a:xfrm>
                <a:off x="4267719" y="2950595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656" name="Rectangle 655"/>
              <p:cNvSpPr/>
              <p:nvPr/>
            </p:nvSpPr>
            <p:spPr bwMode="auto">
              <a:xfrm>
                <a:off x="4375108" y="2950595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657" name="Rectangle 656"/>
              <p:cNvSpPr/>
              <p:nvPr/>
            </p:nvSpPr>
            <p:spPr bwMode="auto">
              <a:xfrm>
                <a:off x="4482497" y="2950595"/>
                <a:ext cx="95861" cy="88899"/>
              </a:xfrm>
              <a:prstGeom prst="rect">
                <a:avLst/>
              </a:prstGeom>
              <a:solidFill>
                <a:srgbClr val="FFFF0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658" name="Rectangle 657"/>
              <p:cNvSpPr/>
              <p:nvPr/>
            </p:nvSpPr>
            <p:spPr bwMode="auto">
              <a:xfrm>
                <a:off x="4589887" y="2950595"/>
                <a:ext cx="95861" cy="88899"/>
              </a:xfrm>
              <a:prstGeom prst="rect">
                <a:avLst/>
              </a:prstGeom>
              <a:solidFill>
                <a:sysClr val="window" lastClr="FFFFFF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659" name="Rectangle 658"/>
              <p:cNvSpPr/>
              <p:nvPr/>
            </p:nvSpPr>
            <p:spPr bwMode="auto">
              <a:xfrm>
                <a:off x="4697276" y="2950595"/>
                <a:ext cx="95861" cy="88899"/>
              </a:xfrm>
              <a:prstGeom prst="rect">
                <a:avLst/>
              </a:prstGeom>
              <a:solidFill>
                <a:srgbClr val="ED7D31">
                  <a:lumMod val="75000"/>
                </a:srgb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660" name="Rectangle 659"/>
              <p:cNvSpPr/>
              <p:nvPr/>
            </p:nvSpPr>
            <p:spPr bwMode="auto">
              <a:xfrm>
                <a:off x="4804665" y="2950595"/>
                <a:ext cx="95861" cy="88899"/>
              </a:xfrm>
              <a:prstGeom prst="rect">
                <a:avLst/>
              </a:prstGeom>
              <a:solidFill>
                <a:srgbClr val="CCCCCC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661" name="Rectangle 660"/>
              <p:cNvSpPr/>
              <p:nvPr/>
            </p:nvSpPr>
            <p:spPr bwMode="auto">
              <a:xfrm>
                <a:off x="4912054" y="2950595"/>
                <a:ext cx="95861" cy="88899"/>
              </a:xfrm>
              <a:prstGeom prst="rect">
                <a:avLst/>
              </a:prstGeom>
              <a:solidFill>
                <a:srgbClr val="92D05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662" name="Rectangle 661"/>
              <p:cNvSpPr/>
              <p:nvPr/>
            </p:nvSpPr>
            <p:spPr bwMode="auto">
              <a:xfrm>
                <a:off x="5019443" y="2950595"/>
                <a:ext cx="95861" cy="88899"/>
              </a:xfrm>
              <a:prstGeom prst="rect">
                <a:avLst/>
              </a:prstGeom>
              <a:solidFill>
                <a:srgbClr val="C0000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663" name="Rectangle 662"/>
              <p:cNvSpPr/>
              <p:nvPr/>
            </p:nvSpPr>
            <p:spPr bwMode="auto">
              <a:xfrm>
                <a:off x="5126832" y="2950595"/>
                <a:ext cx="95861" cy="88899"/>
              </a:xfrm>
              <a:prstGeom prst="rect">
                <a:avLst/>
              </a:prstGeom>
              <a:solidFill>
                <a:srgbClr val="FFC00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664" name="Rectangle 663"/>
              <p:cNvSpPr/>
              <p:nvPr/>
            </p:nvSpPr>
            <p:spPr bwMode="auto">
              <a:xfrm>
                <a:off x="5234221" y="2950595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665" name="Rectangle 664"/>
              <p:cNvSpPr/>
              <p:nvPr/>
            </p:nvSpPr>
            <p:spPr bwMode="auto">
              <a:xfrm>
                <a:off x="5341610" y="2950595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666" name="Rectangle 665"/>
              <p:cNvSpPr/>
              <p:nvPr/>
            </p:nvSpPr>
            <p:spPr bwMode="auto">
              <a:xfrm>
                <a:off x="5448999" y="2950595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667" name="Rectangle 666"/>
              <p:cNvSpPr/>
              <p:nvPr/>
            </p:nvSpPr>
            <p:spPr bwMode="auto">
              <a:xfrm>
                <a:off x="5556388" y="2950595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668" name="Rectangle 667"/>
              <p:cNvSpPr/>
              <p:nvPr/>
            </p:nvSpPr>
            <p:spPr bwMode="auto">
              <a:xfrm>
                <a:off x="5663777" y="2950595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669" name="Rectangle 668"/>
              <p:cNvSpPr/>
              <p:nvPr/>
            </p:nvSpPr>
            <p:spPr bwMode="auto">
              <a:xfrm>
                <a:off x="5771166" y="2950595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670" name="Rectangle 669"/>
              <p:cNvSpPr/>
              <p:nvPr/>
            </p:nvSpPr>
            <p:spPr bwMode="auto">
              <a:xfrm>
                <a:off x="3730774" y="3051264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671" name="Rectangle 670"/>
              <p:cNvSpPr/>
              <p:nvPr/>
            </p:nvSpPr>
            <p:spPr bwMode="auto">
              <a:xfrm>
                <a:off x="3838163" y="3051264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672" name="Rectangle 671"/>
              <p:cNvSpPr/>
              <p:nvPr/>
            </p:nvSpPr>
            <p:spPr bwMode="auto">
              <a:xfrm>
                <a:off x="3945552" y="3051264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673" name="Rectangle 672"/>
              <p:cNvSpPr/>
              <p:nvPr/>
            </p:nvSpPr>
            <p:spPr bwMode="auto">
              <a:xfrm>
                <a:off x="4052941" y="3051264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674" name="Rectangle 673"/>
              <p:cNvSpPr/>
              <p:nvPr/>
            </p:nvSpPr>
            <p:spPr bwMode="auto">
              <a:xfrm>
                <a:off x="4160330" y="3051264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675" name="Rectangle 674"/>
              <p:cNvSpPr/>
              <p:nvPr/>
            </p:nvSpPr>
            <p:spPr bwMode="auto">
              <a:xfrm>
                <a:off x="4267719" y="3051264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676" name="Rectangle 675"/>
              <p:cNvSpPr/>
              <p:nvPr/>
            </p:nvSpPr>
            <p:spPr bwMode="auto">
              <a:xfrm>
                <a:off x="4375108" y="3051264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677" name="Rectangle 676"/>
              <p:cNvSpPr/>
              <p:nvPr/>
            </p:nvSpPr>
            <p:spPr bwMode="auto">
              <a:xfrm>
                <a:off x="4482497" y="3051264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678" name="Rectangle 677"/>
              <p:cNvSpPr/>
              <p:nvPr/>
            </p:nvSpPr>
            <p:spPr bwMode="auto">
              <a:xfrm>
                <a:off x="4589887" y="3051264"/>
                <a:ext cx="95861" cy="88899"/>
              </a:xfrm>
              <a:prstGeom prst="rect">
                <a:avLst/>
              </a:prstGeom>
              <a:solidFill>
                <a:srgbClr val="FFFF0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679" name="Rectangle 678"/>
              <p:cNvSpPr/>
              <p:nvPr/>
            </p:nvSpPr>
            <p:spPr bwMode="auto">
              <a:xfrm>
                <a:off x="4697276" y="3051264"/>
                <a:ext cx="95861" cy="88899"/>
              </a:xfrm>
              <a:prstGeom prst="rect">
                <a:avLst/>
              </a:prstGeom>
              <a:solidFill>
                <a:sysClr val="window" lastClr="FFFFFF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680" name="Rectangle 679"/>
              <p:cNvSpPr/>
              <p:nvPr/>
            </p:nvSpPr>
            <p:spPr bwMode="auto">
              <a:xfrm>
                <a:off x="4804665" y="3051264"/>
                <a:ext cx="95861" cy="88899"/>
              </a:xfrm>
              <a:prstGeom prst="rect">
                <a:avLst/>
              </a:prstGeom>
              <a:solidFill>
                <a:srgbClr val="ED7D31">
                  <a:lumMod val="75000"/>
                </a:srgb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681" name="Rectangle 680"/>
              <p:cNvSpPr/>
              <p:nvPr/>
            </p:nvSpPr>
            <p:spPr bwMode="auto">
              <a:xfrm>
                <a:off x="4912054" y="3051264"/>
                <a:ext cx="95861" cy="88899"/>
              </a:xfrm>
              <a:prstGeom prst="rect">
                <a:avLst/>
              </a:prstGeom>
              <a:solidFill>
                <a:srgbClr val="CCCCCC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682" name="Rectangle 681"/>
              <p:cNvSpPr/>
              <p:nvPr/>
            </p:nvSpPr>
            <p:spPr bwMode="auto">
              <a:xfrm>
                <a:off x="5019443" y="3051264"/>
                <a:ext cx="95861" cy="88899"/>
              </a:xfrm>
              <a:prstGeom prst="rect">
                <a:avLst/>
              </a:prstGeom>
              <a:solidFill>
                <a:srgbClr val="92D05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683" name="Rectangle 682"/>
              <p:cNvSpPr/>
              <p:nvPr/>
            </p:nvSpPr>
            <p:spPr bwMode="auto">
              <a:xfrm>
                <a:off x="5126832" y="3051264"/>
                <a:ext cx="95861" cy="88899"/>
              </a:xfrm>
              <a:prstGeom prst="rect">
                <a:avLst/>
              </a:prstGeom>
              <a:solidFill>
                <a:srgbClr val="C0000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684" name="Rectangle 683"/>
              <p:cNvSpPr/>
              <p:nvPr/>
            </p:nvSpPr>
            <p:spPr bwMode="auto">
              <a:xfrm>
                <a:off x="5234221" y="3051264"/>
                <a:ext cx="95861" cy="88899"/>
              </a:xfrm>
              <a:prstGeom prst="rect">
                <a:avLst/>
              </a:prstGeom>
              <a:solidFill>
                <a:srgbClr val="FFC00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685" name="Rectangle 684"/>
              <p:cNvSpPr/>
              <p:nvPr/>
            </p:nvSpPr>
            <p:spPr bwMode="auto">
              <a:xfrm>
                <a:off x="5341610" y="3051264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686" name="Rectangle 685"/>
              <p:cNvSpPr/>
              <p:nvPr/>
            </p:nvSpPr>
            <p:spPr bwMode="auto">
              <a:xfrm>
                <a:off x="5448999" y="3051264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687" name="Rectangle 686"/>
              <p:cNvSpPr/>
              <p:nvPr/>
            </p:nvSpPr>
            <p:spPr bwMode="auto">
              <a:xfrm>
                <a:off x="5556388" y="3051264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688" name="Rectangle 687"/>
              <p:cNvSpPr/>
              <p:nvPr/>
            </p:nvSpPr>
            <p:spPr bwMode="auto">
              <a:xfrm>
                <a:off x="5663777" y="3051264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689" name="Rectangle 688"/>
              <p:cNvSpPr/>
              <p:nvPr/>
            </p:nvSpPr>
            <p:spPr bwMode="auto">
              <a:xfrm>
                <a:off x="5771166" y="3051264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690" name="Rectangle 689"/>
              <p:cNvSpPr/>
              <p:nvPr/>
            </p:nvSpPr>
            <p:spPr bwMode="auto">
              <a:xfrm>
                <a:off x="3730774" y="3151933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691" name="Rectangle 690"/>
              <p:cNvSpPr/>
              <p:nvPr/>
            </p:nvSpPr>
            <p:spPr bwMode="auto">
              <a:xfrm>
                <a:off x="3838163" y="3151933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692" name="Rectangle 691"/>
              <p:cNvSpPr/>
              <p:nvPr/>
            </p:nvSpPr>
            <p:spPr bwMode="auto">
              <a:xfrm>
                <a:off x="3945552" y="3151933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693" name="Rectangle 692"/>
              <p:cNvSpPr/>
              <p:nvPr/>
            </p:nvSpPr>
            <p:spPr bwMode="auto">
              <a:xfrm>
                <a:off x="4052941" y="3151933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694" name="Rectangle 693"/>
              <p:cNvSpPr/>
              <p:nvPr/>
            </p:nvSpPr>
            <p:spPr bwMode="auto">
              <a:xfrm>
                <a:off x="4160330" y="3151933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695" name="Rectangle 694"/>
              <p:cNvSpPr/>
              <p:nvPr/>
            </p:nvSpPr>
            <p:spPr bwMode="auto">
              <a:xfrm>
                <a:off x="4267719" y="3151933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696" name="Rectangle 695"/>
              <p:cNvSpPr/>
              <p:nvPr/>
            </p:nvSpPr>
            <p:spPr bwMode="auto">
              <a:xfrm>
                <a:off x="4375108" y="3151933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697" name="Rectangle 696"/>
              <p:cNvSpPr/>
              <p:nvPr/>
            </p:nvSpPr>
            <p:spPr bwMode="auto">
              <a:xfrm>
                <a:off x="4482497" y="3151933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698" name="Rectangle 697"/>
              <p:cNvSpPr/>
              <p:nvPr/>
            </p:nvSpPr>
            <p:spPr bwMode="auto">
              <a:xfrm>
                <a:off x="4589887" y="3151933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699" name="Rectangle 698"/>
              <p:cNvSpPr/>
              <p:nvPr/>
            </p:nvSpPr>
            <p:spPr bwMode="auto">
              <a:xfrm>
                <a:off x="4697276" y="3151933"/>
                <a:ext cx="95861" cy="88899"/>
              </a:xfrm>
              <a:prstGeom prst="rect">
                <a:avLst/>
              </a:prstGeom>
              <a:solidFill>
                <a:srgbClr val="FFFF0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00" name="Rectangle 699"/>
              <p:cNvSpPr/>
              <p:nvPr/>
            </p:nvSpPr>
            <p:spPr bwMode="auto">
              <a:xfrm>
                <a:off x="4804665" y="3151933"/>
                <a:ext cx="95861" cy="88899"/>
              </a:xfrm>
              <a:prstGeom prst="rect">
                <a:avLst/>
              </a:prstGeom>
              <a:solidFill>
                <a:sysClr val="window" lastClr="FFFFFF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01" name="Rectangle 700"/>
              <p:cNvSpPr/>
              <p:nvPr/>
            </p:nvSpPr>
            <p:spPr bwMode="auto">
              <a:xfrm>
                <a:off x="4912054" y="3151933"/>
                <a:ext cx="95861" cy="88899"/>
              </a:xfrm>
              <a:prstGeom prst="rect">
                <a:avLst/>
              </a:prstGeom>
              <a:solidFill>
                <a:srgbClr val="ED7D31">
                  <a:lumMod val="75000"/>
                </a:srgb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02" name="Rectangle 701"/>
              <p:cNvSpPr/>
              <p:nvPr/>
            </p:nvSpPr>
            <p:spPr bwMode="auto">
              <a:xfrm>
                <a:off x="5019443" y="3151933"/>
                <a:ext cx="95861" cy="88899"/>
              </a:xfrm>
              <a:prstGeom prst="rect">
                <a:avLst/>
              </a:prstGeom>
              <a:solidFill>
                <a:srgbClr val="CCCCCC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03" name="Rectangle 702"/>
              <p:cNvSpPr/>
              <p:nvPr/>
            </p:nvSpPr>
            <p:spPr bwMode="auto">
              <a:xfrm>
                <a:off x="5126832" y="3151933"/>
                <a:ext cx="95861" cy="88899"/>
              </a:xfrm>
              <a:prstGeom prst="rect">
                <a:avLst/>
              </a:prstGeom>
              <a:solidFill>
                <a:srgbClr val="92D05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04" name="Rectangle 703"/>
              <p:cNvSpPr/>
              <p:nvPr/>
            </p:nvSpPr>
            <p:spPr bwMode="auto">
              <a:xfrm>
                <a:off x="5234221" y="3151933"/>
                <a:ext cx="95861" cy="88899"/>
              </a:xfrm>
              <a:prstGeom prst="rect">
                <a:avLst/>
              </a:prstGeom>
              <a:solidFill>
                <a:srgbClr val="C0000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05" name="Rectangle 704"/>
              <p:cNvSpPr/>
              <p:nvPr/>
            </p:nvSpPr>
            <p:spPr bwMode="auto">
              <a:xfrm>
                <a:off x="5341610" y="3151933"/>
                <a:ext cx="95861" cy="88899"/>
              </a:xfrm>
              <a:prstGeom prst="rect">
                <a:avLst/>
              </a:prstGeom>
              <a:solidFill>
                <a:srgbClr val="FFC00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06" name="Rectangle 705"/>
              <p:cNvSpPr/>
              <p:nvPr/>
            </p:nvSpPr>
            <p:spPr bwMode="auto">
              <a:xfrm>
                <a:off x="5448999" y="3151933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07" name="Rectangle 706"/>
              <p:cNvSpPr/>
              <p:nvPr/>
            </p:nvSpPr>
            <p:spPr bwMode="auto">
              <a:xfrm>
                <a:off x="5556388" y="3151933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08" name="Rectangle 707"/>
              <p:cNvSpPr/>
              <p:nvPr/>
            </p:nvSpPr>
            <p:spPr bwMode="auto">
              <a:xfrm>
                <a:off x="5663777" y="3151933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09" name="Rectangle 708"/>
              <p:cNvSpPr/>
              <p:nvPr/>
            </p:nvSpPr>
            <p:spPr bwMode="auto">
              <a:xfrm>
                <a:off x="5771166" y="3151933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10" name="Rectangle 709"/>
              <p:cNvSpPr/>
              <p:nvPr/>
            </p:nvSpPr>
            <p:spPr bwMode="auto">
              <a:xfrm>
                <a:off x="3730774" y="3252603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11" name="Rectangle 710"/>
              <p:cNvSpPr/>
              <p:nvPr/>
            </p:nvSpPr>
            <p:spPr bwMode="auto">
              <a:xfrm>
                <a:off x="3838163" y="3252603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12" name="Rectangle 711"/>
              <p:cNvSpPr/>
              <p:nvPr/>
            </p:nvSpPr>
            <p:spPr bwMode="auto">
              <a:xfrm>
                <a:off x="3945552" y="3252603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13" name="Rectangle 712"/>
              <p:cNvSpPr/>
              <p:nvPr/>
            </p:nvSpPr>
            <p:spPr bwMode="auto">
              <a:xfrm>
                <a:off x="4052941" y="3252603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14" name="Rectangle 713"/>
              <p:cNvSpPr/>
              <p:nvPr/>
            </p:nvSpPr>
            <p:spPr bwMode="auto">
              <a:xfrm>
                <a:off x="4160330" y="3252603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15" name="Rectangle 714"/>
              <p:cNvSpPr/>
              <p:nvPr/>
            </p:nvSpPr>
            <p:spPr bwMode="auto">
              <a:xfrm>
                <a:off x="4267719" y="3252603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16" name="Rectangle 715"/>
              <p:cNvSpPr/>
              <p:nvPr/>
            </p:nvSpPr>
            <p:spPr bwMode="auto">
              <a:xfrm>
                <a:off x="4375108" y="3252603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17" name="Rectangle 716"/>
              <p:cNvSpPr/>
              <p:nvPr/>
            </p:nvSpPr>
            <p:spPr bwMode="auto">
              <a:xfrm>
                <a:off x="4482497" y="3252603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18" name="Rectangle 717"/>
              <p:cNvSpPr/>
              <p:nvPr/>
            </p:nvSpPr>
            <p:spPr bwMode="auto">
              <a:xfrm>
                <a:off x="4589887" y="3252603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19" name="Rectangle 718"/>
              <p:cNvSpPr/>
              <p:nvPr/>
            </p:nvSpPr>
            <p:spPr bwMode="auto">
              <a:xfrm>
                <a:off x="4697276" y="3252603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20" name="Rectangle 719"/>
              <p:cNvSpPr/>
              <p:nvPr/>
            </p:nvSpPr>
            <p:spPr bwMode="auto">
              <a:xfrm>
                <a:off x="4804665" y="3252603"/>
                <a:ext cx="95861" cy="88899"/>
              </a:xfrm>
              <a:prstGeom prst="rect">
                <a:avLst/>
              </a:prstGeom>
              <a:solidFill>
                <a:srgbClr val="FFFF0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21" name="Rectangle 720"/>
              <p:cNvSpPr/>
              <p:nvPr/>
            </p:nvSpPr>
            <p:spPr bwMode="auto">
              <a:xfrm>
                <a:off x="4912054" y="3252603"/>
                <a:ext cx="95861" cy="88899"/>
              </a:xfrm>
              <a:prstGeom prst="rect">
                <a:avLst/>
              </a:prstGeom>
              <a:solidFill>
                <a:sysClr val="window" lastClr="FFFFFF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22" name="Rectangle 721"/>
              <p:cNvSpPr/>
              <p:nvPr/>
            </p:nvSpPr>
            <p:spPr bwMode="auto">
              <a:xfrm>
                <a:off x="5019443" y="3252603"/>
                <a:ext cx="95861" cy="88899"/>
              </a:xfrm>
              <a:prstGeom prst="rect">
                <a:avLst/>
              </a:prstGeom>
              <a:solidFill>
                <a:srgbClr val="ED7D31">
                  <a:lumMod val="75000"/>
                </a:srgb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23" name="Rectangle 722"/>
              <p:cNvSpPr/>
              <p:nvPr/>
            </p:nvSpPr>
            <p:spPr bwMode="auto">
              <a:xfrm>
                <a:off x="5126832" y="3252603"/>
                <a:ext cx="95861" cy="88899"/>
              </a:xfrm>
              <a:prstGeom prst="rect">
                <a:avLst/>
              </a:prstGeom>
              <a:solidFill>
                <a:srgbClr val="CCCCCC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24" name="Rectangle 723"/>
              <p:cNvSpPr/>
              <p:nvPr/>
            </p:nvSpPr>
            <p:spPr bwMode="auto">
              <a:xfrm>
                <a:off x="5234221" y="3252603"/>
                <a:ext cx="95861" cy="88899"/>
              </a:xfrm>
              <a:prstGeom prst="rect">
                <a:avLst/>
              </a:prstGeom>
              <a:solidFill>
                <a:srgbClr val="92D05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25" name="Rectangle 724"/>
              <p:cNvSpPr/>
              <p:nvPr/>
            </p:nvSpPr>
            <p:spPr bwMode="auto">
              <a:xfrm>
                <a:off x="5341610" y="3252603"/>
                <a:ext cx="95861" cy="88899"/>
              </a:xfrm>
              <a:prstGeom prst="rect">
                <a:avLst/>
              </a:prstGeom>
              <a:solidFill>
                <a:srgbClr val="C0000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26" name="Rectangle 725"/>
              <p:cNvSpPr/>
              <p:nvPr/>
            </p:nvSpPr>
            <p:spPr bwMode="auto">
              <a:xfrm>
                <a:off x="5448999" y="3252603"/>
                <a:ext cx="95861" cy="88899"/>
              </a:xfrm>
              <a:prstGeom prst="rect">
                <a:avLst/>
              </a:prstGeom>
              <a:solidFill>
                <a:srgbClr val="FFC00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27" name="Rectangle 726"/>
              <p:cNvSpPr/>
              <p:nvPr/>
            </p:nvSpPr>
            <p:spPr bwMode="auto">
              <a:xfrm>
                <a:off x="5556388" y="3252603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28" name="Rectangle 727"/>
              <p:cNvSpPr/>
              <p:nvPr/>
            </p:nvSpPr>
            <p:spPr bwMode="auto">
              <a:xfrm>
                <a:off x="5663777" y="3252603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29" name="Rectangle 728"/>
              <p:cNvSpPr/>
              <p:nvPr/>
            </p:nvSpPr>
            <p:spPr bwMode="auto">
              <a:xfrm>
                <a:off x="5771166" y="3252603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30" name="Rectangle 729"/>
              <p:cNvSpPr/>
              <p:nvPr/>
            </p:nvSpPr>
            <p:spPr bwMode="auto">
              <a:xfrm>
                <a:off x="3730774" y="3353272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31" name="Rectangle 730"/>
              <p:cNvSpPr/>
              <p:nvPr/>
            </p:nvSpPr>
            <p:spPr bwMode="auto">
              <a:xfrm>
                <a:off x="3838163" y="3353272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32" name="Rectangle 731"/>
              <p:cNvSpPr/>
              <p:nvPr/>
            </p:nvSpPr>
            <p:spPr bwMode="auto">
              <a:xfrm>
                <a:off x="3945552" y="3353272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33" name="Rectangle 732"/>
              <p:cNvSpPr/>
              <p:nvPr/>
            </p:nvSpPr>
            <p:spPr bwMode="auto">
              <a:xfrm>
                <a:off x="4052941" y="3353272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34" name="Rectangle 733"/>
              <p:cNvSpPr/>
              <p:nvPr/>
            </p:nvSpPr>
            <p:spPr bwMode="auto">
              <a:xfrm>
                <a:off x="4160330" y="3353272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35" name="Rectangle 734"/>
              <p:cNvSpPr/>
              <p:nvPr/>
            </p:nvSpPr>
            <p:spPr bwMode="auto">
              <a:xfrm>
                <a:off x="4267719" y="3353272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36" name="Rectangle 735"/>
              <p:cNvSpPr/>
              <p:nvPr/>
            </p:nvSpPr>
            <p:spPr bwMode="auto">
              <a:xfrm>
                <a:off x="4375108" y="3353272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37" name="Rectangle 736"/>
              <p:cNvSpPr/>
              <p:nvPr/>
            </p:nvSpPr>
            <p:spPr bwMode="auto">
              <a:xfrm>
                <a:off x="4482497" y="3353272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38" name="Rectangle 737"/>
              <p:cNvSpPr/>
              <p:nvPr/>
            </p:nvSpPr>
            <p:spPr bwMode="auto">
              <a:xfrm>
                <a:off x="4589887" y="3353272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39" name="Rectangle 738"/>
              <p:cNvSpPr/>
              <p:nvPr/>
            </p:nvSpPr>
            <p:spPr bwMode="auto">
              <a:xfrm>
                <a:off x="4697276" y="3353272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40" name="Rectangle 739"/>
              <p:cNvSpPr/>
              <p:nvPr/>
            </p:nvSpPr>
            <p:spPr bwMode="auto">
              <a:xfrm>
                <a:off x="4804665" y="3353272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41" name="Rectangle 740"/>
              <p:cNvSpPr/>
              <p:nvPr/>
            </p:nvSpPr>
            <p:spPr bwMode="auto">
              <a:xfrm>
                <a:off x="4912054" y="3353272"/>
                <a:ext cx="95861" cy="88899"/>
              </a:xfrm>
              <a:prstGeom prst="rect">
                <a:avLst/>
              </a:prstGeom>
              <a:solidFill>
                <a:srgbClr val="FFFF0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42" name="Rectangle 741"/>
              <p:cNvSpPr/>
              <p:nvPr/>
            </p:nvSpPr>
            <p:spPr bwMode="auto">
              <a:xfrm>
                <a:off x="5019443" y="3353272"/>
                <a:ext cx="95861" cy="88899"/>
              </a:xfrm>
              <a:prstGeom prst="rect">
                <a:avLst/>
              </a:prstGeom>
              <a:solidFill>
                <a:sysClr val="window" lastClr="FFFFFF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43" name="Rectangle 742"/>
              <p:cNvSpPr/>
              <p:nvPr/>
            </p:nvSpPr>
            <p:spPr bwMode="auto">
              <a:xfrm>
                <a:off x="5126832" y="3353272"/>
                <a:ext cx="95861" cy="88899"/>
              </a:xfrm>
              <a:prstGeom prst="rect">
                <a:avLst/>
              </a:prstGeom>
              <a:solidFill>
                <a:srgbClr val="ED7D31">
                  <a:lumMod val="75000"/>
                </a:srgb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44" name="Rectangle 743"/>
              <p:cNvSpPr/>
              <p:nvPr/>
            </p:nvSpPr>
            <p:spPr bwMode="auto">
              <a:xfrm>
                <a:off x="5234221" y="3353272"/>
                <a:ext cx="95861" cy="88899"/>
              </a:xfrm>
              <a:prstGeom prst="rect">
                <a:avLst/>
              </a:prstGeom>
              <a:solidFill>
                <a:srgbClr val="CCCCCC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45" name="Rectangle 744"/>
              <p:cNvSpPr/>
              <p:nvPr/>
            </p:nvSpPr>
            <p:spPr bwMode="auto">
              <a:xfrm>
                <a:off x="5341610" y="3353272"/>
                <a:ext cx="95861" cy="88899"/>
              </a:xfrm>
              <a:prstGeom prst="rect">
                <a:avLst/>
              </a:prstGeom>
              <a:solidFill>
                <a:srgbClr val="92D05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46" name="Rectangle 745"/>
              <p:cNvSpPr/>
              <p:nvPr/>
            </p:nvSpPr>
            <p:spPr bwMode="auto">
              <a:xfrm>
                <a:off x="5448999" y="3353272"/>
                <a:ext cx="95861" cy="88899"/>
              </a:xfrm>
              <a:prstGeom prst="rect">
                <a:avLst/>
              </a:prstGeom>
              <a:solidFill>
                <a:srgbClr val="C0000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47" name="Rectangle 746"/>
              <p:cNvSpPr/>
              <p:nvPr/>
            </p:nvSpPr>
            <p:spPr bwMode="auto">
              <a:xfrm>
                <a:off x="5556388" y="3353272"/>
                <a:ext cx="95861" cy="88899"/>
              </a:xfrm>
              <a:prstGeom prst="rect">
                <a:avLst/>
              </a:prstGeom>
              <a:solidFill>
                <a:srgbClr val="FFC00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48" name="Rectangle 747"/>
              <p:cNvSpPr/>
              <p:nvPr/>
            </p:nvSpPr>
            <p:spPr bwMode="auto">
              <a:xfrm>
                <a:off x="5663777" y="3353272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49" name="Rectangle 748"/>
              <p:cNvSpPr/>
              <p:nvPr/>
            </p:nvSpPr>
            <p:spPr bwMode="auto">
              <a:xfrm>
                <a:off x="5771166" y="3353272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50" name="Rectangle 749"/>
              <p:cNvSpPr/>
              <p:nvPr/>
            </p:nvSpPr>
            <p:spPr bwMode="auto">
              <a:xfrm>
                <a:off x="3730774" y="3453941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51" name="Rectangle 750"/>
              <p:cNvSpPr/>
              <p:nvPr/>
            </p:nvSpPr>
            <p:spPr bwMode="auto">
              <a:xfrm>
                <a:off x="3838163" y="3453941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52" name="Rectangle 751"/>
              <p:cNvSpPr/>
              <p:nvPr/>
            </p:nvSpPr>
            <p:spPr bwMode="auto">
              <a:xfrm>
                <a:off x="3945552" y="3453941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53" name="Rectangle 752"/>
              <p:cNvSpPr/>
              <p:nvPr/>
            </p:nvSpPr>
            <p:spPr bwMode="auto">
              <a:xfrm>
                <a:off x="4052941" y="3453941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54" name="Rectangle 753"/>
              <p:cNvSpPr/>
              <p:nvPr/>
            </p:nvSpPr>
            <p:spPr bwMode="auto">
              <a:xfrm>
                <a:off x="4160330" y="3453941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55" name="Rectangle 754"/>
              <p:cNvSpPr/>
              <p:nvPr/>
            </p:nvSpPr>
            <p:spPr bwMode="auto">
              <a:xfrm>
                <a:off x="4267719" y="3453941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56" name="Rectangle 755"/>
              <p:cNvSpPr/>
              <p:nvPr/>
            </p:nvSpPr>
            <p:spPr bwMode="auto">
              <a:xfrm>
                <a:off x="4375108" y="3453941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57" name="Rectangle 756"/>
              <p:cNvSpPr/>
              <p:nvPr/>
            </p:nvSpPr>
            <p:spPr bwMode="auto">
              <a:xfrm>
                <a:off x="4482497" y="3453941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58" name="Rectangle 757"/>
              <p:cNvSpPr/>
              <p:nvPr/>
            </p:nvSpPr>
            <p:spPr bwMode="auto">
              <a:xfrm>
                <a:off x="4589887" y="3453941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59" name="Rectangle 758"/>
              <p:cNvSpPr/>
              <p:nvPr/>
            </p:nvSpPr>
            <p:spPr bwMode="auto">
              <a:xfrm>
                <a:off x="4697276" y="3453941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60" name="Rectangle 759"/>
              <p:cNvSpPr/>
              <p:nvPr/>
            </p:nvSpPr>
            <p:spPr bwMode="auto">
              <a:xfrm>
                <a:off x="4804665" y="3453941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61" name="Rectangle 760"/>
              <p:cNvSpPr/>
              <p:nvPr/>
            </p:nvSpPr>
            <p:spPr bwMode="auto">
              <a:xfrm>
                <a:off x="4912054" y="3453941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62" name="Rectangle 761"/>
              <p:cNvSpPr/>
              <p:nvPr/>
            </p:nvSpPr>
            <p:spPr bwMode="auto">
              <a:xfrm>
                <a:off x="5019443" y="3453941"/>
                <a:ext cx="95861" cy="88899"/>
              </a:xfrm>
              <a:prstGeom prst="rect">
                <a:avLst/>
              </a:prstGeom>
              <a:solidFill>
                <a:srgbClr val="FFFF0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63" name="Rectangle 762"/>
              <p:cNvSpPr/>
              <p:nvPr/>
            </p:nvSpPr>
            <p:spPr bwMode="auto">
              <a:xfrm>
                <a:off x="5126832" y="3453941"/>
                <a:ext cx="95861" cy="88899"/>
              </a:xfrm>
              <a:prstGeom prst="rect">
                <a:avLst/>
              </a:prstGeom>
              <a:solidFill>
                <a:sysClr val="window" lastClr="FFFFFF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64" name="Rectangle 763"/>
              <p:cNvSpPr/>
              <p:nvPr/>
            </p:nvSpPr>
            <p:spPr bwMode="auto">
              <a:xfrm>
                <a:off x="5234221" y="3453941"/>
                <a:ext cx="95861" cy="88899"/>
              </a:xfrm>
              <a:prstGeom prst="rect">
                <a:avLst/>
              </a:prstGeom>
              <a:solidFill>
                <a:srgbClr val="ED7D31">
                  <a:lumMod val="75000"/>
                </a:srgb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65" name="Rectangle 764"/>
              <p:cNvSpPr/>
              <p:nvPr/>
            </p:nvSpPr>
            <p:spPr bwMode="auto">
              <a:xfrm>
                <a:off x="5341610" y="3453941"/>
                <a:ext cx="95861" cy="88899"/>
              </a:xfrm>
              <a:prstGeom prst="rect">
                <a:avLst/>
              </a:prstGeom>
              <a:solidFill>
                <a:srgbClr val="CCCCCC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66" name="Rectangle 765"/>
              <p:cNvSpPr/>
              <p:nvPr/>
            </p:nvSpPr>
            <p:spPr bwMode="auto">
              <a:xfrm>
                <a:off x="5448999" y="3453941"/>
                <a:ext cx="95861" cy="88899"/>
              </a:xfrm>
              <a:prstGeom prst="rect">
                <a:avLst/>
              </a:prstGeom>
              <a:solidFill>
                <a:srgbClr val="92D05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67" name="Rectangle 766"/>
              <p:cNvSpPr/>
              <p:nvPr/>
            </p:nvSpPr>
            <p:spPr bwMode="auto">
              <a:xfrm>
                <a:off x="5556388" y="3453941"/>
                <a:ext cx="95861" cy="88899"/>
              </a:xfrm>
              <a:prstGeom prst="rect">
                <a:avLst/>
              </a:prstGeom>
              <a:solidFill>
                <a:srgbClr val="C0000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68" name="Rectangle 767"/>
              <p:cNvSpPr/>
              <p:nvPr/>
            </p:nvSpPr>
            <p:spPr bwMode="auto">
              <a:xfrm>
                <a:off x="5663777" y="3453941"/>
                <a:ext cx="95861" cy="88899"/>
              </a:xfrm>
              <a:prstGeom prst="rect">
                <a:avLst/>
              </a:prstGeom>
              <a:solidFill>
                <a:srgbClr val="FFC00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69" name="Rectangle 768"/>
              <p:cNvSpPr/>
              <p:nvPr/>
            </p:nvSpPr>
            <p:spPr bwMode="auto">
              <a:xfrm>
                <a:off x="5771166" y="3453941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70" name="Rectangle 769"/>
              <p:cNvSpPr/>
              <p:nvPr/>
            </p:nvSpPr>
            <p:spPr bwMode="auto">
              <a:xfrm>
                <a:off x="3730774" y="3554611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71" name="Rectangle 770"/>
              <p:cNvSpPr/>
              <p:nvPr/>
            </p:nvSpPr>
            <p:spPr bwMode="auto">
              <a:xfrm>
                <a:off x="3838163" y="3554611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72" name="Rectangle 771"/>
              <p:cNvSpPr/>
              <p:nvPr/>
            </p:nvSpPr>
            <p:spPr bwMode="auto">
              <a:xfrm>
                <a:off x="3945552" y="3554611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73" name="Rectangle 772"/>
              <p:cNvSpPr/>
              <p:nvPr/>
            </p:nvSpPr>
            <p:spPr bwMode="auto">
              <a:xfrm>
                <a:off x="4052941" y="3554611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74" name="Rectangle 773"/>
              <p:cNvSpPr/>
              <p:nvPr/>
            </p:nvSpPr>
            <p:spPr bwMode="auto">
              <a:xfrm>
                <a:off x="4160330" y="3554611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75" name="Rectangle 774"/>
              <p:cNvSpPr/>
              <p:nvPr/>
            </p:nvSpPr>
            <p:spPr bwMode="auto">
              <a:xfrm>
                <a:off x="4267719" y="3554611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76" name="Rectangle 775"/>
              <p:cNvSpPr/>
              <p:nvPr/>
            </p:nvSpPr>
            <p:spPr bwMode="auto">
              <a:xfrm>
                <a:off x="4375108" y="3554611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77" name="Rectangle 776"/>
              <p:cNvSpPr/>
              <p:nvPr/>
            </p:nvSpPr>
            <p:spPr bwMode="auto">
              <a:xfrm>
                <a:off x="4482497" y="3554611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78" name="Rectangle 777"/>
              <p:cNvSpPr/>
              <p:nvPr/>
            </p:nvSpPr>
            <p:spPr bwMode="auto">
              <a:xfrm>
                <a:off x="4589887" y="3554611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79" name="Rectangle 778"/>
              <p:cNvSpPr/>
              <p:nvPr/>
            </p:nvSpPr>
            <p:spPr bwMode="auto">
              <a:xfrm>
                <a:off x="4697276" y="3554611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80" name="Rectangle 779"/>
              <p:cNvSpPr/>
              <p:nvPr/>
            </p:nvSpPr>
            <p:spPr bwMode="auto">
              <a:xfrm>
                <a:off x="4804665" y="3554611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81" name="Rectangle 780"/>
              <p:cNvSpPr/>
              <p:nvPr/>
            </p:nvSpPr>
            <p:spPr bwMode="auto">
              <a:xfrm>
                <a:off x="4912054" y="3554611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82" name="Rectangle 781"/>
              <p:cNvSpPr/>
              <p:nvPr/>
            </p:nvSpPr>
            <p:spPr bwMode="auto">
              <a:xfrm>
                <a:off x="5019443" y="3554611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83" name="Rectangle 782"/>
              <p:cNvSpPr/>
              <p:nvPr/>
            </p:nvSpPr>
            <p:spPr bwMode="auto">
              <a:xfrm>
                <a:off x="5126832" y="3554611"/>
                <a:ext cx="95861" cy="88899"/>
              </a:xfrm>
              <a:prstGeom prst="rect">
                <a:avLst/>
              </a:prstGeom>
              <a:solidFill>
                <a:srgbClr val="FFFF0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84" name="Rectangle 783"/>
              <p:cNvSpPr/>
              <p:nvPr/>
            </p:nvSpPr>
            <p:spPr bwMode="auto">
              <a:xfrm>
                <a:off x="5234221" y="3554611"/>
                <a:ext cx="95861" cy="88899"/>
              </a:xfrm>
              <a:prstGeom prst="rect">
                <a:avLst/>
              </a:prstGeom>
              <a:solidFill>
                <a:sysClr val="window" lastClr="FFFFFF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85" name="Rectangle 784"/>
              <p:cNvSpPr/>
              <p:nvPr/>
            </p:nvSpPr>
            <p:spPr bwMode="auto">
              <a:xfrm>
                <a:off x="5341610" y="3554611"/>
                <a:ext cx="95861" cy="88899"/>
              </a:xfrm>
              <a:prstGeom prst="rect">
                <a:avLst/>
              </a:prstGeom>
              <a:solidFill>
                <a:srgbClr val="ED7D31">
                  <a:lumMod val="75000"/>
                </a:srgb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86" name="Rectangle 785"/>
              <p:cNvSpPr/>
              <p:nvPr/>
            </p:nvSpPr>
            <p:spPr bwMode="auto">
              <a:xfrm>
                <a:off x="5448999" y="3554611"/>
                <a:ext cx="95861" cy="88899"/>
              </a:xfrm>
              <a:prstGeom prst="rect">
                <a:avLst/>
              </a:prstGeom>
              <a:solidFill>
                <a:srgbClr val="CCCCCC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87" name="Rectangle 786"/>
              <p:cNvSpPr/>
              <p:nvPr/>
            </p:nvSpPr>
            <p:spPr bwMode="auto">
              <a:xfrm>
                <a:off x="5556388" y="3554611"/>
                <a:ext cx="95861" cy="88899"/>
              </a:xfrm>
              <a:prstGeom prst="rect">
                <a:avLst/>
              </a:prstGeom>
              <a:solidFill>
                <a:srgbClr val="92D05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88" name="Rectangle 787"/>
              <p:cNvSpPr/>
              <p:nvPr/>
            </p:nvSpPr>
            <p:spPr bwMode="auto">
              <a:xfrm>
                <a:off x="5663777" y="3554611"/>
                <a:ext cx="95861" cy="88899"/>
              </a:xfrm>
              <a:prstGeom prst="rect">
                <a:avLst/>
              </a:prstGeom>
              <a:solidFill>
                <a:srgbClr val="C0000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89" name="Rectangle 788"/>
              <p:cNvSpPr/>
              <p:nvPr/>
            </p:nvSpPr>
            <p:spPr bwMode="auto">
              <a:xfrm>
                <a:off x="5771166" y="3554611"/>
                <a:ext cx="95861" cy="88899"/>
              </a:xfrm>
              <a:prstGeom prst="rect">
                <a:avLst/>
              </a:prstGeom>
              <a:solidFill>
                <a:srgbClr val="FFC00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90" name="Rectangle 789"/>
              <p:cNvSpPr/>
              <p:nvPr/>
            </p:nvSpPr>
            <p:spPr bwMode="auto">
              <a:xfrm>
                <a:off x="3730774" y="1641893"/>
                <a:ext cx="95861" cy="88899"/>
              </a:xfrm>
              <a:prstGeom prst="rect">
                <a:avLst/>
              </a:prstGeom>
              <a:solidFill>
                <a:srgbClr val="FFC00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91" name="Rectangle 790"/>
              <p:cNvSpPr/>
              <p:nvPr/>
            </p:nvSpPr>
            <p:spPr bwMode="auto">
              <a:xfrm>
                <a:off x="3838163" y="1641893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92" name="Rectangle 791"/>
              <p:cNvSpPr/>
              <p:nvPr/>
            </p:nvSpPr>
            <p:spPr bwMode="auto">
              <a:xfrm>
                <a:off x="3945552" y="1641893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93" name="Rectangle 792"/>
              <p:cNvSpPr/>
              <p:nvPr/>
            </p:nvSpPr>
            <p:spPr bwMode="auto">
              <a:xfrm>
                <a:off x="4052941" y="1641893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94" name="Rectangle 793"/>
              <p:cNvSpPr/>
              <p:nvPr/>
            </p:nvSpPr>
            <p:spPr bwMode="auto">
              <a:xfrm>
                <a:off x="4160330" y="1641893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95" name="Rectangle 794"/>
              <p:cNvSpPr/>
              <p:nvPr/>
            </p:nvSpPr>
            <p:spPr bwMode="auto">
              <a:xfrm>
                <a:off x="4267719" y="1641893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96" name="Rectangle 795"/>
              <p:cNvSpPr/>
              <p:nvPr/>
            </p:nvSpPr>
            <p:spPr bwMode="auto">
              <a:xfrm>
                <a:off x="4375108" y="1641893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97" name="Rectangle 796"/>
              <p:cNvSpPr/>
              <p:nvPr/>
            </p:nvSpPr>
            <p:spPr bwMode="auto">
              <a:xfrm>
                <a:off x="4482497" y="1641893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98" name="Rectangle 797"/>
              <p:cNvSpPr/>
              <p:nvPr/>
            </p:nvSpPr>
            <p:spPr bwMode="auto">
              <a:xfrm>
                <a:off x="4589887" y="1641893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99" name="Rectangle 798"/>
              <p:cNvSpPr/>
              <p:nvPr/>
            </p:nvSpPr>
            <p:spPr bwMode="auto">
              <a:xfrm>
                <a:off x="4697276" y="1641893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00" name="Rectangle 799"/>
              <p:cNvSpPr/>
              <p:nvPr/>
            </p:nvSpPr>
            <p:spPr bwMode="auto">
              <a:xfrm>
                <a:off x="4804665" y="1641893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01" name="Rectangle 800"/>
              <p:cNvSpPr/>
              <p:nvPr/>
            </p:nvSpPr>
            <p:spPr bwMode="auto">
              <a:xfrm>
                <a:off x="4912054" y="1641893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02" name="Rectangle 801"/>
              <p:cNvSpPr/>
              <p:nvPr/>
            </p:nvSpPr>
            <p:spPr bwMode="auto">
              <a:xfrm>
                <a:off x="5019443" y="1641893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03" name="Rectangle 802"/>
              <p:cNvSpPr/>
              <p:nvPr/>
            </p:nvSpPr>
            <p:spPr bwMode="auto">
              <a:xfrm>
                <a:off x="5126832" y="1641893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04" name="Rectangle 803"/>
              <p:cNvSpPr/>
              <p:nvPr/>
            </p:nvSpPr>
            <p:spPr bwMode="auto">
              <a:xfrm>
                <a:off x="5234221" y="1641893"/>
                <a:ext cx="95861" cy="88899"/>
              </a:xfrm>
              <a:prstGeom prst="rect">
                <a:avLst/>
              </a:prstGeom>
              <a:solidFill>
                <a:srgbClr val="FFFF0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05" name="Rectangle 804"/>
              <p:cNvSpPr/>
              <p:nvPr/>
            </p:nvSpPr>
            <p:spPr bwMode="auto">
              <a:xfrm>
                <a:off x="5341610" y="1641893"/>
                <a:ext cx="95861" cy="88899"/>
              </a:xfrm>
              <a:prstGeom prst="rect">
                <a:avLst/>
              </a:prstGeom>
              <a:solidFill>
                <a:sysClr val="window" lastClr="FFFFFF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06" name="Rectangle 805"/>
              <p:cNvSpPr/>
              <p:nvPr/>
            </p:nvSpPr>
            <p:spPr bwMode="auto">
              <a:xfrm>
                <a:off x="5448999" y="1641893"/>
                <a:ext cx="95861" cy="88899"/>
              </a:xfrm>
              <a:prstGeom prst="rect">
                <a:avLst/>
              </a:prstGeom>
              <a:solidFill>
                <a:srgbClr val="ED7D31">
                  <a:lumMod val="75000"/>
                </a:srgb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07" name="Rectangle 806"/>
              <p:cNvSpPr/>
              <p:nvPr/>
            </p:nvSpPr>
            <p:spPr bwMode="auto">
              <a:xfrm>
                <a:off x="5556388" y="1641893"/>
                <a:ext cx="95861" cy="88899"/>
              </a:xfrm>
              <a:prstGeom prst="rect">
                <a:avLst/>
              </a:prstGeom>
              <a:solidFill>
                <a:srgbClr val="CCCCCC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08" name="Rectangle 807"/>
              <p:cNvSpPr/>
              <p:nvPr/>
            </p:nvSpPr>
            <p:spPr bwMode="auto">
              <a:xfrm>
                <a:off x="5663777" y="1641893"/>
                <a:ext cx="95861" cy="88899"/>
              </a:xfrm>
              <a:prstGeom prst="rect">
                <a:avLst/>
              </a:prstGeom>
              <a:solidFill>
                <a:srgbClr val="92D05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09" name="Rectangle 808"/>
              <p:cNvSpPr/>
              <p:nvPr/>
            </p:nvSpPr>
            <p:spPr bwMode="auto">
              <a:xfrm>
                <a:off x="5771166" y="1641893"/>
                <a:ext cx="95861" cy="88899"/>
              </a:xfrm>
              <a:prstGeom prst="rect">
                <a:avLst/>
              </a:prstGeom>
              <a:solidFill>
                <a:srgbClr val="C0000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10" name="Rectangle 809"/>
              <p:cNvSpPr/>
              <p:nvPr/>
            </p:nvSpPr>
            <p:spPr bwMode="auto">
              <a:xfrm>
                <a:off x="3730774" y="1742562"/>
                <a:ext cx="95861" cy="88899"/>
              </a:xfrm>
              <a:prstGeom prst="rect">
                <a:avLst/>
              </a:prstGeom>
              <a:solidFill>
                <a:srgbClr val="C0000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11" name="Rectangle 810"/>
              <p:cNvSpPr/>
              <p:nvPr/>
            </p:nvSpPr>
            <p:spPr bwMode="auto">
              <a:xfrm>
                <a:off x="3838163" y="1742562"/>
                <a:ext cx="95861" cy="88899"/>
              </a:xfrm>
              <a:prstGeom prst="rect">
                <a:avLst/>
              </a:prstGeom>
              <a:solidFill>
                <a:srgbClr val="FFC00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12" name="Rectangle 811"/>
              <p:cNvSpPr/>
              <p:nvPr/>
            </p:nvSpPr>
            <p:spPr bwMode="auto">
              <a:xfrm>
                <a:off x="3945552" y="1742562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13" name="Rectangle 812"/>
              <p:cNvSpPr/>
              <p:nvPr/>
            </p:nvSpPr>
            <p:spPr bwMode="auto">
              <a:xfrm>
                <a:off x="4052941" y="1742562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14" name="Rectangle 813"/>
              <p:cNvSpPr/>
              <p:nvPr/>
            </p:nvSpPr>
            <p:spPr bwMode="auto">
              <a:xfrm>
                <a:off x="4160330" y="1742562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15" name="Rectangle 814"/>
              <p:cNvSpPr/>
              <p:nvPr/>
            </p:nvSpPr>
            <p:spPr bwMode="auto">
              <a:xfrm>
                <a:off x="4267719" y="1742562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16" name="Rectangle 815"/>
              <p:cNvSpPr/>
              <p:nvPr/>
            </p:nvSpPr>
            <p:spPr bwMode="auto">
              <a:xfrm>
                <a:off x="4375108" y="1742562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17" name="Rectangle 816"/>
              <p:cNvSpPr/>
              <p:nvPr/>
            </p:nvSpPr>
            <p:spPr bwMode="auto">
              <a:xfrm>
                <a:off x="4482497" y="1742562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18" name="Rectangle 817"/>
              <p:cNvSpPr/>
              <p:nvPr/>
            </p:nvSpPr>
            <p:spPr bwMode="auto">
              <a:xfrm>
                <a:off x="4589887" y="1742562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19" name="Rectangle 818"/>
              <p:cNvSpPr/>
              <p:nvPr/>
            </p:nvSpPr>
            <p:spPr bwMode="auto">
              <a:xfrm>
                <a:off x="4697276" y="1742562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20" name="Rectangle 819"/>
              <p:cNvSpPr/>
              <p:nvPr/>
            </p:nvSpPr>
            <p:spPr bwMode="auto">
              <a:xfrm>
                <a:off x="4804665" y="1742562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21" name="Rectangle 820"/>
              <p:cNvSpPr/>
              <p:nvPr/>
            </p:nvSpPr>
            <p:spPr bwMode="auto">
              <a:xfrm>
                <a:off x="4912054" y="1742562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22" name="Rectangle 821"/>
              <p:cNvSpPr/>
              <p:nvPr/>
            </p:nvSpPr>
            <p:spPr bwMode="auto">
              <a:xfrm>
                <a:off x="5019443" y="1742562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23" name="Rectangle 822"/>
              <p:cNvSpPr/>
              <p:nvPr/>
            </p:nvSpPr>
            <p:spPr bwMode="auto">
              <a:xfrm>
                <a:off x="5126832" y="1742562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24" name="Rectangle 823"/>
              <p:cNvSpPr/>
              <p:nvPr/>
            </p:nvSpPr>
            <p:spPr bwMode="auto">
              <a:xfrm>
                <a:off x="5234221" y="1742562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25" name="Rectangle 824"/>
              <p:cNvSpPr/>
              <p:nvPr/>
            </p:nvSpPr>
            <p:spPr bwMode="auto">
              <a:xfrm>
                <a:off x="5341610" y="1742562"/>
                <a:ext cx="95861" cy="88899"/>
              </a:xfrm>
              <a:prstGeom prst="rect">
                <a:avLst/>
              </a:prstGeom>
              <a:solidFill>
                <a:srgbClr val="FFFF0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26" name="Rectangle 825"/>
              <p:cNvSpPr/>
              <p:nvPr/>
            </p:nvSpPr>
            <p:spPr bwMode="auto">
              <a:xfrm>
                <a:off x="5448999" y="1742562"/>
                <a:ext cx="95861" cy="88899"/>
              </a:xfrm>
              <a:prstGeom prst="rect">
                <a:avLst/>
              </a:prstGeom>
              <a:solidFill>
                <a:sysClr val="window" lastClr="FFFFFF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27" name="Rectangle 826"/>
              <p:cNvSpPr/>
              <p:nvPr/>
            </p:nvSpPr>
            <p:spPr bwMode="auto">
              <a:xfrm>
                <a:off x="5556388" y="1742562"/>
                <a:ext cx="95861" cy="88899"/>
              </a:xfrm>
              <a:prstGeom prst="rect">
                <a:avLst/>
              </a:prstGeom>
              <a:solidFill>
                <a:srgbClr val="ED7D31">
                  <a:lumMod val="75000"/>
                </a:srgb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28" name="Rectangle 827"/>
              <p:cNvSpPr/>
              <p:nvPr/>
            </p:nvSpPr>
            <p:spPr bwMode="auto">
              <a:xfrm>
                <a:off x="5663777" y="1742562"/>
                <a:ext cx="95861" cy="88899"/>
              </a:xfrm>
              <a:prstGeom prst="rect">
                <a:avLst/>
              </a:prstGeom>
              <a:solidFill>
                <a:srgbClr val="CCCCCC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29" name="Rectangle 828"/>
              <p:cNvSpPr/>
              <p:nvPr/>
            </p:nvSpPr>
            <p:spPr bwMode="auto">
              <a:xfrm>
                <a:off x="5771166" y="1742562"/>
                <a:ext cx="95861" cy="88899"/>
              </a:xfrm>
              <a:prstGeom prst="rect">
                <a:avLst/>
              </a:prstGeom>
              <a:solidFill>
                <a:srgbClr val="92D05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30" name="Rectangle 829"/>
              <p:cNvSpPr/>
              <p:nvPr/>
            </p:nvSpPr>
            <p:spPr bwMode="auto">
              <a:xfrm>
                <a:off x="3730774" y="1843232"/>
                <a:ext cx="95861" cy="88899"/>
              </a:xfrm>
              <a:prstGeom prst="rect">
                <a:avLst/>
              </a:prstGeom>
              <a:solidFill>
                <a:srgbClr val="92D05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31" name="Rectangle 830"/>
              <p:cNvSpPr/>
              <p:nvPr/>
            </p:nvSpPr>
            <p:spPr bwMode="auto">
              <a:xfrm>
                <a:off x="3838163" y="1843232"/>
                <a:ext cx="95861" cy="88899"/>
              </a:xfrm>
              <a:prstGeom prst="rect">
                <a:avLst/>
              </a:prstGeom>
              <a:solidFill>
                <a:srgbClr val="C0000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32" name="Rectangle 831"/>
              <p:cNvSpPr/>
              <p:nvPr/>
            </p:nvSpPr>
            <p:spPr bwMode="auto">
              <a:xfrm>
                <a:off x="3945552" y="1843232"/>
                <a:ext cx="95861" cy="88899"/>
              </a:xfrm>
              <a:prstGeom prst="rect">
                <a:avLst/>
              </a:prstGeom>
              <a:solidFill>
                <a:srgbClr val="FFC00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33" name="Rectangle 832"/>
              <p:cNvSpPr/>
              <p:nvPr/>
            </p:nvSpPr>
            <p:spPr bwMode="auto">
              <a:xfrm>
                <a:off x="4052941" y="1843232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34" name="Rectangle 833"/>
              <p:cNvSpPr/>
              <p:nvPr/>
            </p:nvSpPr>
            <p:spPr bwMode="auto">
              <a:xfrm>
                <a:off x="4160330" y="1843232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35" name="Rectangle 834"/>
              <p:cNvSpPr/>
              <p:nvPr/>
            </p:nvSpPr>
            <p:spPr bwMode="auto">
              <a:xfrm>
                <a:off x="4267719" y="1843232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36" name="Rectangle 835"/>
              <p:cNvSpPr/>
              <p:nvPr/>
            </p:nvSpPr>
            <p:spPr bwMode="auto">
              <a:xfrm>
                <a:off x="4375108" y="1843232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37" name="Rectangle 836"/>
              <p:cNvSpPr/>
              <p:nvPr/>
            </p:nvSpPr>
            <p:spPr bwMode="auto">
              <a:xfrm>
                <a:off x="4482497" y="1843232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38" name="Rectangle 837"/>
              <p:cNvSpPr/>
              <p:nvPr/>
            </p:nvSpPr>
            <p:spPr bwMode="auto">
              <a:xfrm>
                <a:off x="4589887" y="1843232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39" name="Rectangle 838"/>
              <p:cNvSpPr/>
              <p:nvPr/>
            </p:nvSpPr>
            <p:spPr bwMode="auto">
              <a:xfrm>
                <a:off x="4697276" y="1843232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40" name="Rectangle 839"/>
              <p:cNvSpPr/>
              <p:nvPr/>
            </p:nvSpPr>
            <p:spPr bwMode="auto">
              <a:xfrm>
                <a:off x="4804665" y="1843232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41" name="Rectangle 840"/>
              <p:cNvSpPr/>
              <p:nvPr/>
            </p:nvSpPr>
            <p:spPr bwMode="auto">
              <a:xfrm>
                <a:off x="4912054" y="1843232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42" name="Rectangle 841"/>
              <p:cNvSpPr/>
              <p:nvPr/>
            </p:nvSpPr>
            <p:spPr bwMode="auto">
              <a:xfrm>
                <a:off x="5019443" y="1843232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43" name="Rectangle 842"/>
              <p:cNvSpPr/>
              <p:nvPr/>
            </p:nvSpPr>
            <p:spPr bwMode="auto">
              <a:xfrm>
                <a:off x="5126832" y="1843232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44" name="Rectangle 843"/>
              <p:cNvSpPr/>
              <p:nvPr/>
            </p:nvSpPr>
            <p:spPr bwMode="auto">
              <a:xfrm>
                <a:off x="5234221" y="1843232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45" name="Rectangle 844"/>
              <p:cNvSpPr/>
              <p:nvPr/>
            </p:nvSpPr>
            <p:spPr bwMode="auto">
              <a:xfrm>
                <a:off x="5341610" y="1843232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46" name="Rectangle 845"/>
              <p:cNvSpPr/>
              <p:nvPr/>
            </p:nvSpPr>
            <p:spPr bwMode="auto">
              <a:xfrm>
                <a:off x="5448999" y="1843232"/>
                <a:ext cx="95861" cy="88899"/>
              </a:xfrm>
              <a:prstGeom prst="rect">
                <a:avLst/>
              </a:prstGeom>
              <a:solidFill>
                <a:srgbClr val="FFFF0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47" name="Rectangle 846"/>
              <p:cNvSpPr/>
              <p:nvPr/>
            </p:nvSpPr>
            <p:spPr bwMode="auto">
              <a:xfrm>
                <a:off x="5556388" y="1843232"/>
                <a:ext cx="95861" cy="88899"/>
              </a:xfrm>
              <a:prstGeom prst="rect">
                <a:avLst/>
              </a:prstGeom>
              <a:solidFill>
                <a:sysClr val="window" lastClr="FFFFFF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48" name="Rectangle 847"/>
              <p:cNvSpPr/>
              <p:nvPr/>
            </p:nvSpPr>
            <p:spPr bwMode="auto">
              <a:xfrm>
                <a:off x="5663777" y="1843232"/>
                <a:ext cx="95861" cy="88899"/>
              </a:xfrm>
              <a:prstGeom prst="rect">
                <a:avLst/>
              </a:prstGeom>
              <a:solidFill>
                <a:srgbClr val="ED7D31">
                  <a:lumMod val="75000"/>
                </a:srgb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49" name="Rectangle 848"/>
              <p:cNvSpPr/>
              <p:nvPr/>
            </p:nvSpPr>
            <p:spPr bwMode="auto">
              <a:xfrm>
                <a:off x="5771166" y="1843232"/>
                <a:ext cx="95861" cy="88899"/>
              </a:xfrm>
              <a:prstGeom prst="rect">
                <a:avLst/>
              </a:prstGeom>
              <a:solidFill>
                <a:srgbClr val="CCCCCC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50" name="Rectangle 849"/>
              <p:cNvSpPr/>
              <p:nvPr/>
            </p:nvSpPr>
            <p:spPr bwMode="auto">
              <a:xfrm>
                <a:off x="3730774" y="1943901"/>
                <a:ext cx="95861" cy="88899"/>
              </a:xfrm>
              <a:prstGeom prst="rect">
                <a:avLst/>
              </a:prstGeom>
              <a:solidFill>
                <a:srgbClr val="CCCCCC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51" name="Rectangle 850"/>
              <p:cNvSpPr/>
              <p:nvPr/>
            </p:nvSpPr>
            <p:spPr bwMode="auto">
              <a:xfrm>
                <a:off x="3838163" y="1943901"/>
                <a:ext cx="95861" cy="88899"/>
              </a:xfrm>
              <a:prstGeom prst="rect">
                <a:avLst/>
              </a:prstGeom>
              <a:solidFill>
                <a:srgbClr val="92D05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52" name="Rectangle 851"/>
              <p:cNvSpPr/>
              <p:nvPr/>
            </p:nvSpPr>
            <p:spPr bwMode="auto">
              <a:xfrm>
                <a:off x="3945552" y="1943901"/>
                <a:ext cx="95861" cy="88899"/>
              </a:xfrm>
              <a:prstGeom prst="rect">
                <a:avLst/>
              </a:prstGeom>
              <a:solidFill>
                <a:srgbClr val="C0000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53" name="Rectangle 852"/>
              <p:cNvSpPr/>
              <p:nvPr/>
            </p:nvSpPr>
            <p:spPr bwMode="auto">
              <a:xfrm>
                <a:off x="4052941" y="1943901"/>
                <a:ext cx="95861" cy="88899"/>
              </a:xfrm>
              <a:prstGeom prst="rect">
                <a:avLst/>
              </a:prstGeom>
              <a:solidFill>
                <a:srgbClr val="FFC00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54" name="Rectangle 853"/>
              <p:cNvSpPr/>
              <p:nvPr/>
            </p:nvSpPr>
            <p:spPr bwMode="auto">
              <a:xfrm>
                <a:off x="4160330" y="1943901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55" name="Rectangle 854"/>
              <p:cNvSpPr/>
              <p:nvPr/>
            </p:nvSpPr>
            <p:spPr bwMode="auto">
              <a:xfrm>
                <a:off x="4267719" y="1943901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56" name="Rectangle 855"/>
              <p:cNvSpPr/>
              <p:nvPr/>
            </p:nvSpPr>
            <p:spPr bwMode="auto">
              <a:xfrm>
                <a:off x="4375108" y="1943901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57" name="Rectangle 856"/>
              <p:cNvSpPr/>
              <p:nvPr/>
            </p:nvSpPr>
            <p:spPr bwMode="auto">
              <a:xfrm>
                <a:off x="4482497" y="1943901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58" name="Rectangle 857"/>
              <p:cNvSpPr/>
              <p:nvPr/>
            </p:nvSpPr>
            <p:spPr bwMode="auto">
              <a:xfrm>
                <a:off x="4589887" y="1943901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59" name="Rectangle 858"/>
              <p:cNvSpPr/>
              <p:nvPr/>
            </p:nvSpPr>
            <p:spPr bwMode="auto">
              <a:xfrm>
                <a:off x="4697276" y="1943901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60" name="Rectangle 859"/>
              <p:cNvSpPr/>
              <p:nvPr/>
            </p:nvSpPr>
            <p:spPr bwMode="auto">
              <a:xfrm>
                <a:off x="4804665" y="1943901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61" name="Rectangle 860"/>
              <p:cNvSpPr/>
              <p:nvPr/>
            </p:nvSpPr>
            <p:spPr bwMode="auto">
              <a:xfrm>
                <a:off x="4912054" y="1943901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62" name="Rectangle 861"/>
              <p:cNvSpPr/>
              <p:nvPr/>
            </p:nvSpPr>
            <p:spPr bwMode="auto">
              <a:xfrm>
                <a:off x="5019443" y="1943901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63" name="Rectangle 862"/>
              <p:cNvSpPr/>
              <p:nvPr/>
            </p:nvSpPr>
            <p:spPr bwMode="auto">
              <a:xfrm>
                <a:off x="5126832" y="1943901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64" name="Rectangle 863"/>
              <p:cNvSpPr/>
              <p:nvPr/>
            </p:nvSpPr>
            <p:spPr bwMode="auto">
              <a:xfrm>
                <a:off x="5234221" y="1943901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65" name="Rectangle 864"/>
              <p:cNvSpPr/>
              <p:nvPr/>
            </p:nvSpPr>
            <p:spPr bwMode="auto">
              <a:xfrm>
                <a:off x="5341610" y="1943901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66" name="Rectangle 865"/>
              <p:cNvSpPr/>
              <p:nvPr/>
            </p:nvSpPr>
            <p:spPr bwMode="auto">
              <a:xfrm>
                <a:off x="5448999" y="1943901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67" name="Rectangle 866"/>
              <p:cNvSpPr/>
              <p:nvPr/>
            </p:nvSpPr>
            <p:spPr bwMode="auto">
              <a:xfrm>
                <a:off x="5556388" y="1943901"/>
                <a:ext cx="95861" cy="88899"/>
              </a:xfrm>
              <a:prstGeom prst="rect">
                <a:avLst/>
              </a:prstGeom>
              <a:solidFill>
                <a:srgbClr val="FFFF0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68" name="Rectangle 867"/>
              <p:cNvSpPr/>
              <p:nvPr/>
            </p:nvSpPr>
            <p:spPr bwMode="auto">
              <a:xfrm>
                <a:off x="5663777" y="1943901"/>
                <a:ext cx="95861" cy="88899"/>
              </a:xfrm>
              <a:prstGeom prst="rect">
                <a:avLst/>
              </a:prstGeom>
              <a:solidFill>
                <a:sysClr val="window" lastClr="FFFFFF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69" name="Rectangle 868"/>
              <p:cNvSpPr/>
              <p:nvPr/>
            </p:nvSpPr>
            <p:spPr bwMode="auto">
              <a:xfrm>
                <a:off x="5771166" y="1943901"/>
                <a:ext cx="95861" cy="88899"/>
              </a:xfrm>
              <a:prstGeom prst="rect">
                <a:avLst/>
              </a:prstGeom>
              <a:solidFill>
                <a:srgbClr val="ED7D31">
                  <a:lumMod val="75000"/>
                </a:srgb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70" name="Rectangle 869"/>
              <p:cNvSpPr/>
              <p:nvPr/>
            </p:nvSpPr>
            <p:spPr bwMode="auto">
              <a:xfrm>
                <a:off x="3730774" y="2044571"/>
                <a:ext cx="95861" cy="88899"/>
              </a:xfrm>
              <a:prstGeom prst="rect">
                <a:avLst/>
              </a:prstGeom>
              <a:solidFill>
                <a:srgbClr val="ED7D31">
                  <a:lumMod val="75000"/>
                </a:srgb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71" name="Rectangle 870"/>
              <p:cNvSpPr/>
              <p:nvPr/>
            </p:nvSpPr>
            <p:spPr bwMode="auto">
              <a:xfrm>
                <a:off x="3838163" y="2044571"/>
                <a:ext cx="95861" cy="88899"/>
              </a:xfrm>
              <a:prstGeom prst="rect">
                <a:avLst/>
              </a:prstGeom>
              <a:solidFill>
                <a:srgbClr val="CCCCCC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72" name="Rectangle 871"/>
              <p:cNvSpPr/>
              <p:nvPr/>
            </p:nvSpPr>
            <p:spPr bwMode="auto">
              <a:xfrm>
                <a:off x="3945552" y="2044571"/>
                <a:ext cx="95861" cy="88899"/>
              </a:xfrm>
              <a:prstGeom prst="rect">
                <a:avLst/>
              </a:prstGeom>
              <a:solidFill>
                <a:srgbClr val="92D05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73" name="Rectangle 872"/>
              <p:cNvSpPr/>
              <p:nvPr/>
            </p:nvSpPr>
            <p:spPr bwMode="auto">
              <a:xfrm>
                <a:off x="4052941" y="2044571"/>
                <a:ext cx="95861" cy="88899"/>
              </a:xfrm>
              <a:prstGeom prst="rect">
                <a:avLst/>
              </a:prstGeom>
              <a:solidFill>
                <a:srgbClr val="C0000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74" name="Rectangle 873"/>
              <p:cNvSpPr/>
              <p:nvPr/>
            </p:nvSpPr>
            <p:spPr bwMode="auto">
              <a:xfrm>
                <a:off x="4160330" y="2044571"/>
                <a:ext cx="95861" cy="88899"/>
              </a:xfrm>
              <a:prstGeom prst="rect">
                <a:avLst/>
              </a:prstGeom>
              <a:solidFill>
                <a:srgbClr val="FFC00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75" name="Rectangle 874"/>
              <p:cNvSpPr/>
              <p:nvPr/>
            </p:nvSpPr>
            <p:spPr bwMode="auto">
              <a:xfrm>
                <a:off x="4267719" y="2044571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76" name="Rectangle 875"/>
              <p:cNvSpPr/>
              <p:nvPr/>
            </p:nvSpPr>
            <p:spPr bwMode="auto">
              <a:xfrm>
                <a:off x="4375108" y="2044571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77" name="Rectangle 876"/>
              <p:cNvSpPr/>
              <p:nvPr/>
            </p:nvSpPr>
            <p:spPr bwMode="auto">
              <a:xfrm>
                <a:off x="4482497" y="2044571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78" name="Rectangle 877"/>
              <p:cNvSpPr/>
              <p:nvPr/>
            </p:nvSpPr>
            <p:spPr bwMode="auto">
              <a:xfrm>
                <a:off x="4589887" y="2044571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79" name="Rectangle 878"/>
              <p:cNvSpPr/>
              <p:nvPr/>
            </p:nvSpPr>
            <p:spPr bwMode="auto">
              <a:xfrm>
                <a:off x="4697276" y="2044571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80" name="Rectangle 879"/>
              <p:cNvSpPr/>
              <p:nvPr/>
            </p:nvSpPr>
            <p:spPr bwMode="auto">
              <a:xfrm>
                <a:off x="4804665" y="2044571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81" name="Rectangle 880"/>
              <p:cNvSpPr/>
              <p:nvPr/>
            </p:nvSpPr>
            <p:spPr bwMode="auto">
              <a:xfrm>
                <a:off x="4912054" y="2044571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82" name="Rectangle 881"/>
              <p:cNvSpPr/>
              <p:nvPr/>
            </p:nvSpPr>
            <p:spPr bwMode="auto">
              <a:xfrm>
                <a:off x="5019443" y="2044571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83" name="Rectangle 882"/>
              <p:cNvSpPr/>
              <p:nvPr/>
            </p:nvSpPr>
            <p:spPr bwMode="auto">
              <a:xfrm>
                <a:off x="5126832" y="2044571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84" name="Rectangle 883"/>
              <p:cNvSpPr/>
              <p:nvPr/>
            </p:nvSpPr>
            <p:spPr bwMode="auto">
              <a:xfrm>
                <a:off x="5234221" y="2044571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85" name="Rectangle 884"/>
              <p:cNvSpPr/>
              <p:nvPr/>
            </p:nvSpPr>
            <p:spPr bwMode="auto">
              <a:xfrm>
                <a:off x="5341610" y="2044571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86" name="Rectangle 885"/>
              <p:cNvSpPr/>
              <p:nvPr/>
            </p:nvSpPr>
            <p:spPr bwMode="auto">
              <a:xfrm>
                <a:off x="5448999" y="2044571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87" name="Rectangle 886"/>
              <p:cNvSpPr/>
              <p:nvPr/>
            </p:nvSpPr>
            <p:spPr bwMode="auto">
              <a:xfrm>
                <a:off x="5556388" y="2044571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88" name="Rectangle 887"/>
              <p:cNvSpPr/>
              <p:nvPr/>
            </p:nvSpPr>
            <p:spPr bwMode="auto">
              <a:xfrm>
                <a:off x="5663777" y="2044571"/>
                <a:ext cx="95861" cy="88899"/>
              </a:xfrm>
              <a:prstGeom prst="rect">
                <a:avLst/>
              </a:prstGeom>
              <a:solidFill>
                <a:srgbClr val="FFFF0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89" name="Rectangle 888"/>
              <p:cNvSpPr/>
              <p:nvPr/>
            </p:nvSpPr>
            <p:spPr bwMode="auto">
              <a:xfrm>
                <a:off x="5771166" y="2044571"/>
                <a:ext cx="95861" cy="88899"/>
              </a:xfrm>
              <a:prstGeom prst="rect">
                <a:avLst/>
              </a:prstGeom>
              <a:solidFill>
                <a:sysClr val="window" lastClr="FFFFFF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90" name="Rectangle 889"/>
              <p:cNvSpPr/>
              <p:nvPr/>
            </p:nvSpPr>
            <p:spPr bwMode="auto">
              <a:xfrm>
                <a:off x="3730774" y="2145240"/>
                <a:ext cx="95861" cy="88899"/>
              </a:xfrm>
              <a:prstGeom prst="rect">
                <a:avLst/>
              </a:prstGeom>
              <a:solidFill>
                <a:sysClr val="window" lastClr="FFFFFF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91" name="Rectangle 890"/>
              <p:cNvSpPr/>
              <p:nvPr/>
            </p:nvSpPr>
            <p:spPr bwMode="auto">
              <a:xfrm>
                <a:off x="3838163" y="2145240"/>
                <a:ext cx="95861" cy="88899"/>
              </a:xfrm>
              <a:prstGeom prst="rect">
                <a:avLst/>
              </a:prstGeom>
              <a:solidFill>
                <a:srgbClr val="ED7D31">
                  <a:lumMod val="75000"/>
                </a:srgb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92" name="Rectangle 891"/>
              <p:cNvSpPr/>
              <p:nvPr/>
            </p:nvSpPr>
            <p:spPr bwMode="auto">
              <a:xfrm>
                <a:off x="3945552" y="2145240"/>
                <a:ext cx="95861" cy="88899"/>
              </a:xfrm>
              <a:prstGeom prst="rect">
                <a:avLst/>
              </a:prstGeom>
              <a:solidFill>
                <a:srgbClr val="CCCCCC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93" name="Rectangle 892"/>
              <p:cNvSpPr/>
              <p:nvPr/>
            </p:nvSpPr>
            <p:spPr bwMode="auto">
              <a:xfrm>
                <a:off x="4052941" y="2145240"/>
                <a:ext cx="95861" cy="88899"/>
              </a:xfrm>
              <a:prstGeom prst="rect">
                <a:avLst/>
              </a:prstGeom>
              <a:solidFill>
                <a:srgbClr val="92D05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94" name="Rectangle 893"/>
              <p:cNvSpPr/>
              <p:nvPr/>
            </p:nvSpPr>
            <p:spPr bwMode="auto">
              <a:xfrm>
                <a:off x="4160330" y="2145240"/>
                <a:ext cx="95861" cy="88899"/>
              </a:xfrm>
              <a:prstGeom prst="rect">
                <a:avLst/>
              </a:prstGeom>
              <a:solidFill>
                <a:srgbClr val="C0000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95" name="Rectangle 894"/>
              <p:cNvSpPr/>
              <p:nvPr/>
            </p:nvSpPr>
            <p:spPr bwMode="auto">
              <a:xfrm>
                <a:off x="4267719" y="2145240"/>
                <a:ext cx="95861" cy="88899"/>
              </a:xfrm>
              <a:prstGeom prst="rect">
                <a:avLst/>
              </a:prstGeom>
              <a:solidFill>
                <a:srgbClr val="FFC00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96" name="Rectangle 895"/>
              <p:cNvSpPr/>
              <p:nvPr/>
            </p:nvSpPr>
            <p:spPr bwMode="auto">
              <a:xfrm>
                <a:off x="4375108" y="2145240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97" name="Rectangle 896"/>
              <p:cNvSpPr/>
              <p:nvPr/>
            </p:nvSpPr>
            <p:spPr bwMode="auto">
              <a:xfrm>
                <a:off x="4482497" y="2145240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98" name="Rectangle 897"/>
              <p:cNvSpPr/>
              <p:nvPr/>
            </p:nvSpPr>
            <p:spPr bwMode="auto">
              <a:xfrm>
                <a:off x="4589887" y="2145240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99" name="Rectangle 898"/>
              <p:cNvSpPr/>
              <p:nvPr/>
            </p:nvSpPr>
            <p:spPr bwMode="auto">
              <a:xfrm>
                <a:off x="4697276" y="2145240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900" name="Rectangle 899"/>
              <p:cNvSpPr/>
              <p:nvPr/>
            </p:nvSpPr>
            <p:spPr bwMode="auto">
              <a:xfrm>
                <a:off x="4804665" y="2145240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901" name="Rectangle 900"/>
              <p:cNvSpPr/>
              <p:nvPr/>
            </p:nvSpPr>
            <p:spPr bwMode="auto">
              <a:xfrm>
                <a:off x="4912054" y="2145240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902" name="Rectangle 901"/>
              <p:cNvSpPr/>
              <p:nvPr/>
            </p:nvSpPr>
            <p:spPr bwMode="auto">
              <a:xfrm>
                <a:off x="5019443" y="2145240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903" name="Rectangle 902"/>
              <p:cNvSpPr/>
              <p:nvPr/>
            </p:nvSpPr>
            <p:spPr bwMode="auto">
              <a:xfrm>
                <a:off x="5126832" y="2145240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904" name="Rectangle 903"/>
              <p:cNvSpPr/>
              <p:nvPr/>
            </p:nvSpPr>
            <p:spPr bwMode="auto">
              <a:xfrm>
                <a:off x="5234221" y="2145240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905" name="Rectangle 904"/>
              <p:cNvSpPr/>
              <p:nvPr/>
            </p:nvSpPr>
            <p:spPr bwMode="auto">
              <a:xfrm>
                <a:off x="5341610" y="2145240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906" name="Rectangle 905"/>
              <p:cNvSpPr/>
              <p:nvPr/>
            </p:nvSpPr>
            <p:spPr bwMode="auto">
              <a:xfrm>
                <a:off x="5448999" y="2145240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907" name="Rectangle 906"/>
              <p:cNvSpPr/>
              <p:nvPr/>
            </p:nvSpPr>
            <p:spPr bwMode="auto">
              <a:xfrm>
                <a:off x="5556388" y="2145240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908" name="Rectangle 907"/>
              <p:cNvSpPr/>
              <p:nvPr/>
            </p:nvSpPr>
            <p:spPr bwMode="auto">
              <a:xfrm>
                <a:off x="5663777" y="2145240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909" name="Rectangle 908"/>
              <p:cNvSpPr/>
              <p:nvPr/>
            </p:nvSpPr>
            <p:spPr bwMode="auto">
              <a:xfrm>
                <a:off x="5771166" y="2145240"/>
                <a:ext cx="95861" cy="88899"/>
              </a:xfrm>
              <a:prstGeom prst="rect">
                <a:avLst/>
              </a:prstGeom>
              <a:solidFill>
                <a:srgbClr val="FFFF0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910" name="Rectangle 909"/>
              <p:cNvSpPr/>
              <p:nvPr/>
            </p:nvSpPr>
            <p:spPr bwMode="auto">
              <a:xfrm>
                <a:off x="3730774" y="2245909"/>
                <a:ext cx="95861" cy="88899"/>
              </a:xfrm>
              <a:prstGeom prst="rect">
                <a:avLst/>
              </a:prstGeom>
              <a:solidFill>
                <a:srgbClr val="FFFF0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911" name="Rectangle 910"/>
              <p:cNvSpPr/>
              <p:nvPr/>
            </p:nvSpPr>
            <p:spPr bwMode="auto">
              <a:xfrm>
                <a:off x="3838163" y="2245909"/>
                <a:ext cx="95861" cy="88899"/>
              </a:xfrm>
              <a:prstGeom prst="rect">
                <a:avLst/>
              </a:prstGeom>
              <a:solidFill>
                <a:sysClr val="window" lastClr="FFFFFF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912" name="Rectangle 911"/>
              <p:cNvSpPr/>
              <p:nvPr/>
            </p:nvSpPr>
            <p:spPr bwMode="auto">
              <a:xfrm>
                <a:off x="3945552" y="2245909"/>
                <a:ext cx="95861" cy="88899"/>
              </a:xfrm>
              <a:prstGeom prst="rect">
                <a:avLst/>
              </a:prstGeom>
              <a:solidFill>
                <a:srgbClr val="ED7D31">
                  <a:lumMod val="75000"/>
                </a:srgb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913" name="Rectangle 912"/>
              <p:cNvSpPr/>
              <p:nvPr/>
            </p:nvSpPr>
            <p:spPr bwMode="auto">
              <a:xfrm>
                <a:off x="4052941" y="2245909"/>
                <a:ext cx="95861" cy="88899"/>
              </a:xfrm>
              <a:prstGeom prst="rect">
                <a:avLst/>
              </a:prstGeom>
              <a:solidFill>
                <a:srgbClr val="CCCCCC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914" name="Rectangle 913"/>
              <p:cNvSpPr/>
              <p:nvPr/>
            </p:nvSpPr>
            <p:spPr bwMode="auto">
              <a:xfrm>
                <a:off x="4160330" y="2245909"/>
                <a:ext cx="95861" cy="88899"/>
              </a:xfrm>
              <a:prstGeom prst="rect">
                <a:avLst/>
              </a:prstGeom>
              <a:solidFill>
                <a:srgbClr val="92D05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915" name="Rectangle 914"/>
              <p:cNvSpPr/>
              <p:nvPr/>
            </p:nvSpPr>
            <p:spPr bwMode="auto">
              <a:xfrm>
                <a:off x="4267719" y="2245909"/>
                <a:ext cx="95861" cy="88899"/>
              </a:xfrm>
              <a:prstGeom prst="rect">
                <a:avLst/>
              </a:prstGeom>
              <a:solidFill>
                <a:srgbClr val="C0000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916" name="Rectangle 915"/>
              <p:cNvSpPr/>
              <p:nvPr/>
            </p:nvSpPr>
            <p:spPr bwMode="auto">
              <a:xfrm>
                <a:off x="4375108" y="2245909"/>
                <a:ext cx="95861" cy="88899"/>
              </a:xfrm>
              <a:prstGeom prst="rect">
                <a:avLst/>
              </a:prstGeom>
              <a:solidFill>
                <a:srgbClr val="FFC00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917" name="Rectangle 916"/>
              <p:cNvSpPr/>
              <p:nvPr/>
            </p:nvSpPr>
            <p:spPr bwMode="auto">
              <a:xfrm>
                <a:off x="4482497" y="2245909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918" name="Rectangle 917"/>
              <p:cNvSpPr/>
              <p:nvPr/>
            </p:nvSpPr>
            <p:spPr bwMode="auto">
              <a:xfrm>
                <a:off x="4589887" y="2245909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919" name="Rectangle 918"/>
              <p:cNvSpPr/>
              <p:nvPr/>
            </p:nvSpPr>
            <p:spPr bwMode="auto">
              <a:xfrm>
                <a:off x="4697276" y="2245909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920" name="Rectangle 919"/>
              <p:cNvSpPr/>
              <p:nvPr/>
            </p:nvSpPr>
            <p:spPr bwMode="auto">
              <a:xfrm>
                <a:off x="4804665" y="2245909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921" name="Rectangle 920"/>
              <p:cNvSpPr/>
              <p:nvPr/>
            </p:nvSpPr>
            <p:spPr bwMode="auto">
              <a:xfrm>
                <a:off x="4912054" y="2245909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922" name="Rectangle 921"/>
              <p:cNvSpPr/>
              <p:nvPr/>
            </p:nvSpPr>
            <p:spPr bwMode="auto">
              <a:xfrm>
                <a:off x="5019443" y="2245909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923" name="Rectangle 922"/>
              <p:cNvSpPr/>
              <p:nvPr/>
            </p:nvSpPr>
            <p:spPr bwMode="auto">
              <a:xfrm>
                <a:off x="5126832" y="2245909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924" name="Rectangle 923"/>
              <p:cNvSpPr/>
              <p:nvPr/>
            </p:nvSpPr>
            <p:spPr bwMode="auto">
              <a:xfrm>
                <a:off x="5234221" y="2245909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925" name="Rectangle 924"/>
              <p:cNvSpPr/>
              <p:nvPr/>
            </p:nvSpPr>
            <p:spPr bwMode="auto">
              <a:xfrm>
                <a:off x="5341610" y="2245909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926" name="Rectangle 925"/>
              <p:cNvSpPr/>
              <p:nvPr/>
            </p:nvSpPr>
            <p:spPr bwMode="auto">
              <a:xfrm>
                <a:off x="5448999" y="2245909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927" name="Rectangle 926"/>
              <p:cNvSpPr/>
              <p:nvPr/>
            </p:nvSpPr>
            <p:spPr bwMode="auto">
              <a:xfrm>
                <a:off x="5556388" y="2245909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928" name="Rectangle 927"/>
              <p:cNvSpPr/>
              <p:nvPr/>
            </p:nvSpPr>
            <p:spPr bwMode="auto">
              <a:xfrm>
                <a:off x="5663777" y="2245909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929" name="Rectangle 928"/>
              <p:cNvSpPr/>
              <p:nvPr/>
            </p:nvSpPr>
            <p:spPr bwMode="auto">
              <a:xfrm>
                <a:off x="5771166" y="2245909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930" name="Rectangle 929"/>
              <p:cNvSpPr/>
              <p:nvPr/>
            </p:nvSpPr>
            <p:spPr bwMode="auto">
              <a:xfrm>
                <a:off x="3730774" y="2346579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931" name="Rectangle 930"/>
              <p:cNvSpPr/>
              <p:nvPr/>
            </p:nvSpPr>
            <p:spPr bwMode="auto">
              <a:xfrm>
                <a:off x="3838163" y="2346579"/>
                <a:ext cx="95861" cy="88899"/>
              </a:xfrm>
              <a:prstGeom prst="rect">
                <a:avLst/>
              </a:prstGeom>
              <a:solidFill>
                <a:srgbClr val="FFFF0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932" name="Rectangle 931"/>
              <p:cNvSpPr/>
              <p:nvPr/>
            </p:nvSpPr>
            <p:spPr bwMode="auto">
              <a:xfrm>
                <a:off x="3945552" y="2346579"/>
                <a:ext cx="95861" cy="88899"/>
              </a:xfrm>
              <a:prstGeom prst="rect">
                <a:avLst/>
              </a:prstGeom>
              <a:solidFill>
                <a:sysClr val="window" lastClr="FFFFFF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933" name="Rectangle 932"/>
              <p:cNvSpPr/>
              <p:nvPr/>
            </p:nvSpPr>
            <p:spPr bwMode="auto">
              <a:xfrm>
                <a:off x="4052941" y="2346579"/>
                <a:ext cx="95861" cy="88899"/>
              </a:xfrm>
              <a:prstGeom prst="rect">
                <a:avLst/>
              </a:prstGeom>
              <a:solidFill>
                <a:srgbClr val="ED7D31">
                  <a:lumMod val="75000"/>
                </a:srgb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934" name="Rectangle 933"/>
              <p:cNvSpPr/>
              <p:nvPr/>
            </p:nvSpPr>
            <p:spPr bwMode="auto">
              <a:xfrm>
                <a:off x="4160330" y="2346579"/>
                <a:ext cx="95861" cy="88899"/>
              </a:xfrm>
              <a:prstGeom prst="rect">
                <a:avLst/>
              </a:prstGeom>
              <a:solidFill>
                <a:srgbClr val="CCCCCC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935" name="Rectangle 934"/>
              <p:cNvSpPr/>
              <p:nvPr/>
            </p:nvSpPr>
            <p:spPr bwMode="auto">
              <a:xfrm>
                <a:off x="4267719" y="2346579"/>
                <a:ext cx="95861" cy="88899"/>
              </a:xfrm>
              <a:prstGeom prst="rect">
                <a:avLst/>
              </a:prstGeom>
              <a:solidFill>
                <a:srgbClr val="92D05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936" name="Rectangle 935"/>
              <p:cNvSpPr/>
              <p:nvPr/>
            </p:nvSpPr>
            <p:spPr bwMode="auto">
              <a:xfrm>
                <a:off x="4375108" y="2346579"/>
                <a:ext cx="95861" cy="88899"/>
              </a:xfrm>
              <a:prstGeom prst="rect">
                <a:avLst/>
              </a:prstGeom>
              <a:solidFill>
                <a:srgbClr val="C0000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937" name="Rectangle 936"/>
              <p:cNvSpPr/>
              <p:nvPr/>
            </p:nvSpPr>
            <p:spPr bwMode="auto">
              <a:xfrm>
                <a:off x="4482497" y="2346579"/>
                <a:ext cx="95861" cy="88899"/>
              </a:xfrm>
              <a:prstGeom prst="rect">
                <a:avLst/>
              </a:prstGeom>
              <a:solidFill>
                <a:srgbClr val="FFC00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938" name="Rectangle 937"/>
              <p:cNvSpPr/>
              <p:nvPr/>
            </p:nvSpPr>
            <p:spPr bwMode="auto">
              <a:xfrm>
                <a:off x="4589887" y="2346579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939" name="Rectangle 938"/>
              <p:cNvSpPr/>
              <p:nvPr/>
            </p:nvSpPr>
            <p:spPr bwMode="auto">
              <a:xfrm>
                <a:off x="4697276" y="2346579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940" name="Rectangle 939"/>
              <p:cNvSpPr/>
              <p:nvPr/>
            </p:nvSpPr>
            <p:spPr bwMode="auto">
              <a:xfrm>
                <a:off x="4804665" y="2346579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941" name="Rectangle 940"/>
              <p:cNvSpPr/>
              <p:nvPr/>
            </p:nvSpPr>
            <p:spPr bwMode="auto">
              <a:xfrm>
                <a:off x="4912054" y="2346579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942" name="Rectangle 941"/>
              <p:cNvSpPr/>
              <p:nvPr/>
            </p:nvSpPr>
            <p:spPr bwMode="auto">
              <a:xfrm>
                <a:off x="5019443" y="2346579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943" name="Rectangle 942"/>
              <p:cNvSpPr/>
              <p:nvPr/>
            </p:nvSpPr>
            <p:spPr bwMode="auto">
              <a:xfrm>
                <a:off x="5126832" y="2346579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944" name="Rectangle 943"/>
              <p:cNvSpPr/>
              <p:nvPr/>
            </p:nvSpPr>
            <p:spPr bwMode="auto">
              <a:xfrm>
                <a:off x="5234221" y="2346579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945" name="Rectangle 944"/>
              <p:cNvSpPr/>
              <p:nvPr/>
            </p:nvSpPr>
            <p:spPr bwMode="auto">
              <a:xfrm>
                <a:off x="5341610" y="2346579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946" name="Rectangle 945"/>
              <p:cNvSpPr/>
              <p:nvPr/>
            </p:nvSpPr>
            <p:spPr bwMode="auto">
              <a:xfrm>
                <a:off x="5448999" y="2346579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947" name="Rectangle 946"/>
              <p:cNvSpPr/>
              <p:nvPr/>
            </p:nvSpPr>
            <p:spPr bwMode="auto">
              <a:xfrm>
                <a:off x="5556388" y="2346579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948" name="Rectangle 947"/>
              <p:cNvSpPr/>
              <p:nvPr/>
            </p:nvSpPr>
            <p:spPr bwMode="auto">
              <a:xfrm>
                <a:off x="5663777" y="2346579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949" name="Rectangle 948"/>
              <p:cNvSpPr/>
              <p:nvPr/>
            </p:nvSpPr>
            <p:spPr bwMode="auto">
              <a:xfrm>
                <a:off x="5771166" y="2346579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47" name="Group 146"/>
            <p:cNvGrpSpPr/>
            <p:nvPr/>
          </p:nvGrpSpPr>
          <p:grpSpPr>
            <a:xfrm>
              <a:off x="6793761" y="1223739"/>
              <a:ext cx="2136253" cy="2001617"/>
              <a:chOff x="5965507" y="1631964"/>
              <a:chExt cx="2136253" cy="2001617"/>
            </a:xfrm>
          </p:grpSpPr>
          <p:sp>
            <p:nvSpPr>
              <p:cNvPr id="150" name="Rectangle 149"/>
              <p:cNvSpPr/>
              <p:nvPr/>
            </p:nvSpPr>
            <p:spPr bwMode="auto">
              <a:xfrm>
                <a:off x="5965507" y="2437319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51" name="Rectangle 150"/>
              <p:cNvSpPr/>
              <p:nvPr/>
            </p:nvSpPr>
            <p:spPr bwMode="auto">
              <a:xfrm>
                <a:off x="6072896" y="2437319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52" name="Rectangle 151"/>
              <p:cNvSpPr/>
              <p:nvPr/>
            </p:nvSpPr>
            <p:spPr bwMode="auto">
              <a:xfrm>
                <a:off x="6180285" y="2437319"/>
                <a:ext cx="95861" cy="88899"/>
              </a:xfrm>
              <a:prstGeom prst="rect">
                <a:avLst/>
              </a:prstGeom>
              <a:solidFill>
                <a:srgbClr val="7030A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53" name="Rectangle 152"/>
              <p:cNvSpPr/>
              <p:nvPr/>
            </p:nvSpPr>
            <p:spPr bwMode="auto">
              <a:xfrm>
                <a:off x="6287674" y="2437319"/>
                <a:ext cx="95861" cy="88899"/>
              </a:xfrm>
              <a:prstGeom prst="rect">
                <a:avLst/>
              </a:prstGeom>
              <a:solidFill>
                <a:srgbClr val="ED7D31">
                  <a:lumMod val="60000"/>
                  <a:lumOff val="40000"/>
                </a:srgb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54" name="Rectangle 153"/>
              <p:cNvSpPr/>
              <p:nvPr/>
            </p:nvSpPr>
            <p:spPr bwMode="auto">
              <a:xfrm>
                <a:off x="6395063" y="2437319"/>
                <a:ext cx="95861" cy="88899"/>
              </a:xfrm>
              <a:prstGeom prst="rect">
                <a:avLst/>
              </a:prstGeom>
              <a:solidFill>
                <a:srgbClr val="996633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55" name="Rectangle 154"/>
              <p:cNvSpPr/>
              <p:nvPr/>
            </p:nvSpPr>
            <p:spPr bwMode="auto">
              <a:xfrm>
                <a:off x="6502452" y="2437319"/>
                <a:ext cx="95861" cy="88899"/>
              </a:xfrm>
              <a:prstGeom prst="rect">
                <a:avLst/>
              </a:prstGeom>
              <a:solidFill>
                <a:srgbClr val="C0000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56" name="Rectangle 155"/>
              <p:cNvSpPr/>
              <p:nvPr/>
            </p:nvSpPr>
            <p:spPr bwMode="auto">
              <a:xfrm>
                <a:off x="6609841" y="2437319"/>
                <a:ext cx="95861" cy="88899"/>
              </a:xfrm>
              <a:prstGeom prst="rect">
                <a:avLst/>
              </a:prstGeom>
              <a:solidFill>
                <a:srgbClr val="DDDDDD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57" name="Rectangle 156"/>
              <p:cNvSpPr/>
              <p:nvPr/>
            </p:nvSpPr>
            <p:spPr bwMode="auto">
              <a:xfrm>
                <a:off x="6717230" y="2437319"/>
                <a:ext cx="95861" cy="88899"/>
              </a:xfrm>
              <a:prstGeom prst="rect">
                <a:avLst/>
              </a:prstGeom>
              <a:solidFill>
                <a:srgbClr val="00B05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58" name="Rectangle 157"/>
              <p:cNvSpPr/>
              <p:nvPr/>
            </p:nvSpPr>
            <p:spPr bwMode="auto">
              <a:xfrm>
                <a:off x="6824620" y="2437319"/>
                <a:ext cx="95861" cy="88899"/>
              </a:xfrm>
              <a:prstGeom prst="rect">
                <a:avLst/>
              </a:prstGeom>
              <a:solidFill>
                <a:srgbClr val="3366FF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59" name="Rectangle 158"/>
              <p:cNvSpPr/>
              <p:nvPr/>
            </p:nvSpPr>
            <p:spPr bwMode="auto">
              <a:xfrm>
                <a:off x="6932009" y="2437319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60" name="Rectangle 159"/>
              <p:cNvSpPr/>
              <p:nvPr/>
            </p:nvSpPr>
            <p:spPr bwMode="auto">
              <a:xfrm>
                <a:off x="7039398" y="2437319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61" name="Rectangle 160"/>
              <p:cNvSpPr/>
              <p:nvPr/>
            </p:nvSpPr>
            <p:spPr bwMode="auto">
              <a:xfrm>
                <a:off x="7146787" y="2437319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62" name="Rectangle 161"/>
              <p:cNvSpPr/>
              <p:nvPr/>
            </p:nvSpPr>
            <p:spPr bwMode="auto">
              <a:xfrm>
                <a:off x="7254176" y="2437319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63" name="Rectangle 162"/>
              <p:cNvSpPr/>
              <p:nvPr/>
            </p:nvSpPr>
            <p:spPr bwMode="auto">
              <a:xfrm>
                <a:off x="7361565" y="2437319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64" name="Rectangle 163"/>
              <p:cNvSpPr/>
              <p:nvPr/>
            </p:nvSpPr>
            <p:spPr bwMode="auto">
              <a:xfrm>
                <a:off x="7468954" y="2437319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65" name="Rectangle 164"/>
              <p:cNvSpPr/>
              <p:nvPr/>
            </p:nvSpPr>
            <p:spPr bwMode="auto">
              <a:xfrm>
                <a:off x="7576343" y="2437319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66" name="Rectangle 165"/>
              <p:cNvSpPr/>
              <p:nvPr/>
            </p:nvSpPr>
            <p:spPr bwMode="auto">
              <a:xfrm>
                <a:off x="7683732" y="2437319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67" name="Rectangle 166"/>
              <p:cNvSpPr/>
              <p:nvPr/>
            </p:nvSpPr>
            <p:spPr bwMode="auto">
              <a:xfrm>
                <a:off x="7791121" y="2437319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68" name="Rectangle 167"/>
              <p:cNvSpPr/>
              <p:nvPr/>
            </p:nvSpPr>
            <p:spPr bwMode="auto">
              <a:xfrm>
                <a:off x="7898510" y="2437319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69" name="Rectangle 168"/>
              <p:cNvSpPr/>
              <p:nvPr/>
            </p:nvSpPr>
            <p:spPr bwMode="auto">
              <a:xfrm>
                <a:off x="8005899" y="2437319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70" name="Rectangle 169"/>
              <p:cNvSpPr/>
              <p:nvPr/>
            </p:nvSpPr>
            <p:spPr bwMode="auto">
              <a:xfrm>
                <a:off x="5965507" y="2537988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71" name="Rectangle 170"/>
              <p:cNvSpPr/>
              <p:nvPr/>
            </p:nvSpPr>
            <p:spPr bwMode="auto">
              <a:xfrm>
                <a:off x="6072896" y="2537988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72" name="Rectangle 171"/>
              <p:cNvSpPr/>
              <p:nvPr/>
            </p:nvSpPr>
            <p:spPr bwMode="auto">
              <a:xfrm>
                <a:off x="6180285" y="2537988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73" name="Rectangle 172"/>
              <p:cNvSpPr/>
              <p:nvPr/>
            </p:nvSpPr>
            <p:spPr bwMode="auto">
              <a:xfrm>
                <a:off x="6287674" y="2537988"/>
                <a:ext cx="95861" cy="88899"/>
              </a:xfrm>
              <a:prstGeom prst="rect">
                <a:avLst/>
              </a:prstGeom>
              <a:solidFill>
                <a:srgbClr val="7030A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74" name="Rectangle 173"/>
              <p:cNvSpPr/>
              <p:nvPr/>
            </p:nvSpPr>
            <p:spPr bwMode="auto">
              <a:xfrm>
                <a:off x="6395063" y="2537988"/>
                <a:ext cx="95861" cy="88899"/>
              </a:xfrm>
              <a:prstGeom prst="rect">
                <a:avLst/>
              </a:prstGeom>
              <a:solidFill>
                <a:srgbClr val="ED7D31">
                  <a:lumMod val="60000"/>
                  <a:lumOff val="40000"/>
                </a:srgb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75" name="Rectangle 174"/>
              <p:cNvSpPr/>
              <p:nvPr/>
            </p:nvSpPr>
            <p:spPr bwMode="auto">
              <a:xfrm>
                <a:off x="6502452" y="2537988"/>
                <a:ext cx="95861" cy="88899"/>
              </a:xfrm>
              <a:prstGeom prst="rect">
                <a:avLst/>
              </a:prstGeom>
              <a:solidFill>
                <a:srgbClr val="996633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76" name="Rectangle 175"/>
              <p:cNvSpPr/>
              <p:nvPr/>
            </p:nvSpPr>
            <p:spPr bwMode="auto">
              <a:xfrm>
                <a:off x="6609841" y="2537988"/>
                <a:ext cx="95861" cy="88899"/>
              </a:xfrm>
              <a:prstGeom prst="rect">
                <a:avLst/>
              </a:prstGeom>
              <a:solidFill>
                <a:srgbClr val="C0000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77" name="Rectangle 176"/>
              <p:cNvSpPr/>
              <p:nvPr/>
            </p:nvSpPr>
            <p:spPr bwMode="auto">
              <a:xfrm>
                <a:off x="6717230" y="2537988"/>
                <a:ext cx="95861" cy="88899"/>
              </a:xfrm>
              <a:prstGeom prst="rect">
                <a:avLst/>
              </a:prstGeom>
              <a:solidFill>
                <a:srgbClr val="DDDDDD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78" name="Rectangle 177"/>
              <p:cNvSpPr/>
              <p:nvPr/>
            </p:nvSpPr>
            <p:spPr bwMode="auto">
              <a:xfrm>
                <a:off x="6824620" y="2537988"/>
                <a:ext cx="95861" cy="88899"/>
              </a:xfrm>
              <a:prstGeom prst="rect">
                <a:avLst/>
              </a:prstGeom>
              <a:solidFill>
                <a:srgbClr val="00B05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79" name="Rectangle 178"/>
              <p:cNvSpPr/>
              <p:nvPr/>
            </p:nvSpPr>
            <p:spPr bwMode="auto">
              <a:xfrm>
                <a:off x="6932009" y="2537988"/>
                <a:ext cx="95861" cy="88899"/>
              </a:xfrm>
              <a:prstGeom prst="rect">
                <a:avLst/>
              </a:prstGeom>
              <a:solidFill>
                <a:srgbClr val="3366FF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80" name="Rectangle 179"/>
              <p:cNvSpPr/>
              <p:nvPr/>
            </p:nvSpPr>
            <p:spPr bwMode="auto">
              <a:xfrm>
                <a:off x="7039398" y="2537988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81" name="Rectangle 180"/>
              <p:cNvSpPr/>
              <p:nvPr/>
            </p:nvSpPr>
            <p:spPr bwMode="auto">
              <a:xfrm>
                <a:off x="7146787" y="2537988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82" name="Rectangle 181"/>
              <p:cNvSpPr/>
              <p:nvPr/>
            </p:nvSpPr>
            <p:spPr bwMode="auto">
              <a:xfrm>
                <a:off x="7254176" y="2537988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83" name="Rectangle 182"/>
              <p:cNvSpPr/>
              <p:nvPr/>
            </p:nvSpPr>
            <p:spPr bwMode="auto">
              <a:xfrm>
                <a:off x="7361565" y="2537988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84" name="Rectangle 183"/>
              <p:cNvSpPr/>
              <p:nvPr/>
            </p:nvSpPr>
            <p:spPr bwMode="auto">
              <a:xfrm>
                <a:off x="7468954" y="2537988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85" name="Rectangle 184"/>
              <p:cNvSpPr/>
              <p:nvPr/>
            </p:nvSpPr>
            <p:spPr bwMode="auto">
              <a:xfrm>
                <a:off x="7576343" y="2537988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86" name="Rectangle 185"/>
              <p:cNvSpPr/>
              <p:nvPr/>
            </p:nvSpPr>
            <p:spPr bwMode="auto">
              <a:xfrm>
                <a:off x="7683732" y="2537988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87" name="Rectangle 186"/>
              <p:cNvSpPr/>
              <p:nvPr/>
            </p:nvSpPr>
            <p:spPr bwMode="auto">
              <a:xfrm>
                <a:off x="7791121" y="2537988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88" name="Rectangle 187"/>
              <p:cNvSpPr/>
              <p:nvPr/>
            </p:nvSpPr>
            <p:spPr bwMode="auto">
              <a:xfrm>
                <a:off x="7898510" y="2537988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89" name="Rectangle 188"/>
              <p:cNvSpPr/>
              <p:nvPr/>
            </p:nvSpPr>
            <p:spPr bwMode="auto">
              <a:xfrm>
                <a:off x="8005899" y="2537988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90" name="Rectangle 189"/>
              <p:cNvSpPr/>
              <p:nvPr/>
            </p:nvSpPr>
            <p:spPr bwMode="auto">
              <a:xfrm>
                <a:off x="5965507" y="2638658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91" name="Rectangle 190"/>
              <p:cNvSpPr/>
              <p:nvPr/>
            </p:nvSpPr>
            <p:spPr bwMode="auto">
              <a:xfrm>
                <a:off x="6072896" y="2638658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92" name="Rectangle 191"/>
              <p:cNvSpPr/>
              <p:nvPr/>
            </p:nvSpPr>
            <p:spPr bwMode="auto">
              <a:xfrm>
                <a:off x="6180285" y="2638658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93" name="Rectangle 192"/>
              <p:cNvSpPr/>
              <p:nvPr/>
            </p:nvSpPr>
            <p:spPr bwMode="auto">
              <a:xfrm>
                <a:off x="6287674" y="2638658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94" name="Rectangle 193"/>
              <p:cNvSpPr/>
              <p:nvPr/>
            </p:nvSpPr>
            <p:spPr bwMode="auto">
              <a:xfrm>
                <a:off x="6395063" y="2638658"/>
                <a:ext cx="95861" cy="88899"/>
              </a:xfrm>
              <a:prstGeom prst="rect">
                <a:avLst/>
              </a:prstGeom>
              <a:solidFill>
                <a:srgbClr val="7030A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95" name="Rectangle 194"/>
              <p:cNvSpPr/>
              <p:nvPr/>
            </p:nvSpPr>
            <p:spPr bwMode="auto">
              <a:xfrm>
                <a:off x="6502452" y="2638658"/>
                <a:ext cx="95861" cy="88899"/>
              </a:xfrm>
              <a:prstGeom prst="rect">
                <a:avLst/>
              </a:prstGeom>
              <a:solidFill>
                <a:srgbClr val="ED7D31">
                  <a:lumMod val="60000"/>
                  <a:lumOff val="40000"/>
                </a:srgb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96" name="Rectangle 195"/>
              <p:cNvSpPr/>
              <p:nvPr/>
            </p:nvSpPr>
            <p:spPr bwMode="auto">
              <a:xfrm>
                <a:off x="6609841" y="2638658"/>
                <a:ext cx="95861" cy="88899"/>
              </a:xfrm>
              <a:prstGeom prst="rect">
                <a:avLst/>
              </a:prstGeom>
              <a:solidFill>
                <a:srgbClr val="996633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97" name="Rectangle 196"/>
              <p:cNvSpPr/>
              <p:nvPr/>
            </p:nvSpPr>
            <p:spPr bwMode="auto">
              <a:xfrm>
                <a:off x="6717230" y="2638658"/>
                <a:ext cx="95861" cy="88899"/>
              </a:xfrm>
              <a:prstGeom prst="rect">
                <a:avLst/>
              </a:prstGeom>
              <a:solidFill>
                <a:srgbClr val="C0000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98" name="Rectangle 197"/>
              <p:cNvSpPr/>
              <p:nvPr/>
            </p:nvSpPr>
            <p:spPr bwMode="auto">
              <a:xfrm>
                <a:off x="6824620" y="2638658"/>
                <a:ext cx="95861" cy="88899"/>
              </a:xfrm>
              <a:prstGeom prst="rect">
                <a:avLst/>
              </a:prstGeom>
              <a:solidFill>
                <a:srgbClr val="DDDDDD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99" name="Rectangle 198"/>
              <p:cNvSpPr/>
              <p:nvPr/>
            </p:nvSpPr>
            <p:spPr bwMode="auto">
              <a:xfrm>
                <a:off x="6932009" y="2638658"/>
                <a:ext cx="95861" cy="88899"/>
              </a:xfrm>
              <a:prstGeom prst="rect">
                <a:avLst/>
              </a:prstGeom>
              <a:solidFill>
                <a:srgbClr val="00B05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200" name="Rectangle 199"/>
              <p:cNvSpPr/>
              <p:nvPr/>
            </p:nvSpPr>
            <p:spPr bwMode="auto">
              <a:xfrm>
                <a:off x="7039398" y="2638658"/>
                <a:ext cx="95861" cy="88899"/>
              </a:xfrm>
              <a:prstGeom prst="rect">
                <a:avLst/>
              </a:prstGeom>
              <a:solidFill>
                <a:srgbClr val="3366FF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201" name="Rectangle 200"/>
              <p:cNvSpPr/>
              <p:nvPr/>
            </p:nvSpPr>
            <p:spPr bwMode="auto">
              <a:xfrm>
                <a:off x="7146787" y="2638658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202" name="Rectangle 201"/>
              <p:cNvSpPr/>
              <p:nvPr/>
            </p:nvSpPr>
            <p:spPr bwMode="auto">
              <a:xfrm>
                <a:off x="7254176" y="2638658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203" name="Rectangle 202"/>
              <p:cNvSpPr/>
              <p:nvPr/>
            </p:nvSpPr>
            <p:spPr bwMode="auto">
              <a:xfrm>
                <a:off x="7361565" y="2638658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204" name="Rectangle 203"/>
              <p:cNvSpPr/>
              <p:nvPr/>
            </p:nvSpPr>
            <p:spPr bwMode="auto">
              <a:xfrm>
                <a:off x="7468954" y="2638658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205" name="Rectangle 204"/>
              <p:cNvSpPr/>
              <p:nvPr/>
            </p:nvSpPr>
            <p:spPr bwMode="auto">
              <a:xfrm>
                <a:off x="7576343" y="2638658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206" name="Rectangle 205"/>
              <p:cNvSpPr/>
              <p:nvPr/>
            </p:nvSpPr>
            <p:spPr bwMode="auto">
              <a:xfrm>
                <a:off x="7683732" y="2638658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207" name="Rectangle 206"/>
              <p:cNvSpPr/>
              <p:nvPr/>
            </p:nvSpPr>
            <p:spPr bwMode="auto">
              <a:xfrm>
                <a:off x="7791121" y="2638658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208" name="Rectangle 207"/>
              <p:cNvSpPr/>
              <p:nvPr/>
            </p:nvSpPr>
            <p:spPr bwMode="auto">
              <a:xfrm>
                <a:off x="7898510" y="2638658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209" name="Rectangle 208"/>
              <p:cNvSpPr/>
              <p:nvPr/>
            </p:nvSpPr>
            <p:spPr bwMode="auto">
              <a:xfrm>
                <a:off x="8005899" y="2638658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210" name="Rectangle 209"/>
              <p:cNvSpPr/>
              <p:nvPr/>
            </p:nvSpPr>
            <p:spPr bwMode="auto">
              <a:xfrm>
                <a:off x="5965507" y="2739327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211" name="Rectangle 210"/>
              <p:cNvSpPr/>
              <p:nvPr/>
            </p:nvSpPr>
            <p:spPr bwMode="auto">
              <a:xfrm>
                <a:off x="6072896" y="2739327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212" name="Rectangle 211"/>
              <p:cNvSpPr/>
              <p:nvPr/>
            </p:nvSpPr>
            <p:spPr bwMode="auto">
              <a:xfrm>
                <a:off x="6180285" y="2739327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213" name="Rectangle 212"/>
              <p:cNvSpPr/>
              <p:nvPr/>
            </p:nvSpPr>
            <p:spPr bwMode="auto">
              <a:xfrm>
                <a:off x="6287674" y="2739327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214" name="Rectangle 213"/>
              <p:cNvSpPr/>
              <p:nvPr/>
            </p:nvSpPr>
            <p:spPr bwMode="auto">
              <a:xfrm>
                <a:off x="6395063" y="2739327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215" name="Rectangle 214"/>
              <p:cNvSpPr/>
              <p:nvPr/>
            </p:nvSpPr>
            <p:spPr bwMode="auto">
              <a:xfrm>
                <a:off x="6502452" y="2739327"/>
                <a:ext cx="95861" cy="88899"/>
              </a:xfrm>
              <a:prstGeom prst="rect">
                <a:avLst/>
              </a:prstGeom>
              <a:solidFill>
                <a:srgbClr val="7030A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216" name="Rectangle 215"/>
              <p:cNvSpPr/>
              <p:nvPr/>
            </p:nvSpPr>
            <p:spPr bwMode="auto">
              <a:xfrm>
                <a:off x="6609841" y="2739327"/>
                <a:ext cx="95861" cy="88899"/>
              </a:xfrm>
              <a:prstGeom prst="rect">
                <a:avLst/>
              </a:prstGeom>
              <a:solidFill>
                <a:srgbClr val="ED7D31">
                  <a:lumMod val="60000"/>
                  <a:lumOff val="40000"/>
                </a:srgb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217" name="Rectangle 216"/>
              <p:cNvSpPr/>
              <p:nvPr/>
            </p:nvSpPr>
            <p:spPr bwMode="auto">
              <a:xfrm>
                <a:off x="6717230" y="2739327"/>
                <a:ext cx="95861" cy="88899"/>
              </a:xfrm>
              <a:prstGeom prst="rect">
                <a:avLst/>
              </a:prstGeom>
              <a:solidFill>
                <a:srgbClr val="996633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218" name="Rectangle 217"/>
              <p:cNvSpPr/>
              <p:nvPr/>
            </p:nvSpPr>
            <p:spPr bwMode="auto">
              <a:xfrm>
                <a:off x="6824620" y="2739327"/>
                <a:ext cx="95861" cy="88899"/>
              </a:xfrm>
              <a:prstGeom prst="rect">
                <a:avLst/>
              </a:prstGeom>
              <a:solidFill>
                <a:srgbClr val="C0000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219" name="Rectangle 218"/>
              <p:cNvSpPr/>
              <p:nvPr/>
            </p:nvSpPr>
            <p:spPr bwMode="auto">
              <a:xfrm>
                <a:off x="6932009" y="2739327"/>
                <a:ext cx="95861" cy="88899"/>
              </a:xfrm>
              <a:prstGeom prst="rect">
                <a:avLst/>
              </a:prstGeom>
              <a:solidFill>
                <a:srgbClr val="DDDDDD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220" name="Rectangle 219"/>
              <p:cNvSpPr/>
              <p:nvPr/>
            </p:nvSpPr>
            <p:spPr bwMode="auto">
              <a:xfrm>
                <a:off x="7039398" y="2739327"/>
                <a:ext cx="95861" cy="88899"/>
              </a:xfrm>
              <a:prstGeom prst="rect">
                <a:avLst/>
              </a:prstGeom>
              <a:solidFill>
                <a:srgbClr val="00B05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221" name="Rectangle 220"/>
              <p:cNvSpPr/>
              <p:nvPr/>
            </p:nvSpPr>
            <p:spPr bwMode="auto">
              <a:xfrm>
                <a:off x="7146787" y="2739327"/>
                <a:ext cx="95861" cy="88899"/>
              </a:xfrm>
              <a:prstGeom prst="rect">
                <a:avLst/>
              </a:prstGeom>
              <a:solidFill>
                <a:srgbClr val="3366FF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222" name="Rectangle 221"/>
              <p:cNvSpPr/>
              <p:nvPr/>
            </p:nvSpPr>
            <p:spPr bwMode="auto">
              <a:xfrm>
                <a:off x="7254176" y="2739327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223" name="Rectangle 222"/>
              <p:cNvSpPr/>
              <p:nvPr/>
            </p:nvSpPr>
            <p:spPr bwMode="auto">
              <a:xfrm>
                <a:off x="7361565" y="2739327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224" name="Rectangle 223"/>
              <p:cNvSpPr/>
              <p:nvPr/>
            </p:nvSpPr>
            <p:spPr bwMode="auto">
              <a:xfrm>
                <a:off x="7468954" y="2739327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225" name="Rectangle 224"/>
              <p:cNvSpPr/>
              <p:nvPr/>
            </p:nvSpPr>
            <p:spPr bwMode="auto">
              <a:xfrm>
                <a:off x="7576343" y="2739327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226" name="Rectangle 225"/>
              <p:cNvSpPr/>
              <p:nvPr/>
            </p:nvSpPr>
            <p:spPr bwMode="auto">
              <a:xfrm>
                <a:off x="7683732" y="2739327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227" name="Rectangle 226"/>
              <p:cNvSpPr/>
              <p:nvPr/>
            </p:nvSpPr>
            <p:spPr bwMode="auto">
              <a:xfrm>
                <a:off x="7791121" y="2739327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228" name="Rectangle 227"/>
              <p:cNvSpPr/>
              <p:nvPr/>
            </p:nvSpPr>
            <p:spPr bwMode="auto">
              <a:xfrm>
                <a:off x="7898510" y="2739327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229" name="Rectangle 228"/>
              <p:cNvSpPr/>
              <p:nvPr/>
            </p:nvSpPr>
            <p:spPr bwMode="auto">
              <a:xfrm>
                <a:off x="8005899" y="2739327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230" name="Rectangle 229"/>
              <p:cNvSpPr/>
              <p:nvPr/>
            </p:nvSpPr>
            <p:spPr bwMode="auto">
              <a:xfrm>
                <a:off x="5965507" y="2839996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231" name="Rectangle 230"/>
              <p:cNvSpPr/>
              <p:nvPr/>
            </p:nvSpPr>
            <p:spPr bwMode="auto">
              <a:xfrm>
                <a:off x="6072896" y="2839996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232" name="Rectangle 231"/>
              <p:cNvSpPr/>
              <p:nvPr/>
            </p:nvSpPr>
            <p:spPr bwMode="auto">
              <a:xfrm>
                <a:off x="6180285" y="2839996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233" name="Rectangle 232"/>
              <p:cNvSpPr/>
              <p:nvPr/>
            </p:nvSpPr>
            <p:spPr bwMode="auto">
              <a:xfrm>
                <a:off x="6287674" y="2839996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234" name="Rectangle 233"/>
              <p:cNvSpPr/>
              <p:nvPr/>
            </p:nvSpPr>
            <p:spPr bwMode="auto">
              <a:xfrm>
                <a:off x="6395063" y="2839996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235" name="Rectangle 234"/>
              <p:cNvSpPr/>
              <p:nvPr/>
            </p:nvSpPr>
            <p:spPr bwMode="auto">
              <a:xfrm>
                <a:off x="6502452" y="2839996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236" name="Rectangle 235"/>
              <p:cNvSpPr/>
              <p:nvPr/>
            </p:nvSpPr>
            <p:spPr bwMode="auto">
              <a:xfrm>
                <a:off x="6609841" y="2839996"/>
                <a:ext cx="95861" cy="88899"/>
              </a:xfrm>
              <a:prstGeom prst="rect">
                <a:avLst/>
              </a:prstGeom>
              <a:solidFill>
                <a:srgbClr val="7030A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237" name="Rectangle 236"/>
              <p:cNvSpPr/>
              <p:nvPr/>
            </p:nvSpPr>
            <p:spPr bwMode="auto">
              <a:xfrm>
                <a:off x="6717230" y="2839996"/>
                <a:ext cx="95861" cy="88899"/>
              </a:xfrm>
              <a:prstGeom prst="rect">
                <a:avLst/>
              </a:prstGeom>
              <a:solidFill>
                <a:srgbClr val="ED7D31">
                  <a:lumMod val="60000"/>
                  <a:lumOff val="40000"/>
                </a:srgb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238" name="Rectangle 237"/>
              <p:cNvSpPr/>
              <p:nvPr/>
            </p:nvSpPr>
            <p:spPr bwMode="auto">
              <a:xfrm>
                <a:off x="6824620" y="2839996"/>
                <a:ext cx="95861" cy="88899"/>
              </a:xfrm>
              <a:prstGeom prst="rect">
                <a:avLst/>
              </a:prstGeom>
              <a:solidFill>
                <a:srgbClr val="996633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239" name="Rectangle 238"/>
              <p:cNvSpPr/>
              <p:nvPr/>
            </p:nvSpPr>
            <p:spPr bwMode="auto">
              <a:xfrm>
                <a:off x="6932009" y="2839996"/>
                <a:ext cx="95861" cy="88899"/>
              </a:xfrm>
              <a:prstGeom prst="rect">
                <a:avLst/>
              </a:prstGeom>
              <a:solidFill>
                <a:srgbClr val="C0000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240" name="Rectangle 239"/>
              <p:cNvSpPr/>
              <p:nvPr/>
            </p:nvSpPr>
            <p:spPr bwMode="auto">
              <a:xfrm>
                <a:off x="7039398" y="2839996"/>
                <a:ext cx="95861" cy="88899"/>
              </a:xfrm>
              <a:prstGeom prst="rect">
                <a:avLst/>
              </a:prstGeom>
              <a:solidFill>
                <a:srgbClr val="DDDDDD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241" name="Rectangle 240"/>
              <p:cNvSpPr/>
              <p:nvPr/>
            </p:nvSpPr>
            <p:spPr bwMode="auto">
              <a:xfrm>
                <a:off x="7146787" y="2839996"/>
                <a:ext cx="95861" cy="88899"/>
              </a:xfrm>
              <a:prstGeom prst="rect">
                <a:avLst/>
              </a:prstGeom>
              <a:solidFill>
                <a:srgbClr val="00B05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242" name="Rectangle 241"/>
              <p:cNvSpPr/>
              <p:nvPr/>
            </p:nvSpPr>
            <p:spPr bwMode="auto">
              <a:xfrm>
                <a:off x="7254176" y="2839996"/>
                <a:ext cx="95861" cy="88899"/>
              </a:xfrm>
              <a:prstGeom prst="rect">
                <a:avLst/>
              </a:prstGeom>
              <a:solidFill>
                <a:srgbClr val="3366FF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243" name="Rectangle 242"/>
              <p:cNvSpPr/>
              <p:nvPr/>
            </p:nvSpPr>
            <p:spPr bwMode="auto">
              <a:xfrm>
                <a:off x="7361565" y="2839996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244" name="Rectangle 243"/>
              <p:cNvSpPr/>
              <p:nvPr/>
            </p:nvSpPr>
            <p:spPr bwMode="auto">
              <a:xfrm>
                <a:off x="7468954" y="2839996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245" name="Rectangle 244"/>
              <p:cNvSpPr/>
              <p:nvPr/>
            </p:nvSpPr>
            <p:spPr bwMode="auto">
              <a:xfrm>
                <a:off x="7576343" y="2839996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246" name="Rectangle 245"/>
              <p:cNvSpPr/>
              <p:nvPr/>
            </p:nvSpPr>
            <p:spPr bwMode="auto">
              <a:xfrm>
                <a:off x="7683732" y="2839996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247" name="Rectangle 246"/>
              <p:cNvSpPr/>
              <p:nvPr/>
            </p:nvSpPr>
            <p:spPr bwMode="auto">
              <a:xfrm>
                <a:off x="7791121" y="2839996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248" name="Rectangle 247"/>
              <p:cNvSpPr/>
              <p:nvPr/>
            </p:nvSpPr>
            <p:spPr bwMode="auto">
              <a:xfrm>
                <a:off x="7898510" y="2839996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249" name="Rectangle 248"/>
              <p:cNvSpPr/>
              <p:nvPr/>
            </p:nvSpPr>
            <p:spPr bwMode="auto">
              <a:xfrm>
                <a:off x="8005899" y="2839996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250" name="Rectangle 249"/>
              <p:cNvSpPr/>
              <p:nvPr/>
            </p:nvSpPr>
            <p:spPr bwMode="auto">
              <a:xfrm>
                <a:off x="5965507" y="2940666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251" name="Rectangle 250"/>
              <p:cNvSpPr/>
              <p:nvPr/>
            </p:nvSpPr>
            <p:spPr bwMode="auto">
              <a:xfrm>
                <a:off x="6072896" y="2940666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252" name="Rectangle 251"/>
              <p:cNvSpPr/>
              <p:nvPr/>
            </p:nvSpPr>
            <p:spPr bwMode="auto">
              <a:xfrm>
                <a:off x="6180285" y="2940666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253" name="Rectangle 252"/>
              <p:cNvSpPr/>
              <p:nvPr/>
            </p:nvSpPr>
            <p:spPr bwMode="auto">
              <a:xfrm>
                <a:off x="6287674" y="2940666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254" name="Rectangle 253"/>
              <p:cNvSpPr/>
              <p:nvPr/>
            </p:nvSpPr>
            <p:spPr bwMode="auto">
              <a:xfrm>
                <a:off x="6395063" y="2940666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255" name="Rectangle 254"/>
              <p:cNvSpPr/>
              <p:nvPr/>
            </p:nvSpPr>
            <p:spPr bwMode="auto">
              <a:xfrm>
                <a:off x="6502452" y="2940666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256" name="Rectangle 255"/>
              <p:cNvSpPr/>
              <p:nvPr/>
            </p:nvSpPr>
            <p:spPr bwMode="auto">
              <a:xfrm>
                <a:off x="6609841" y="2940666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257" name="Rectangle 256"/>
              <p:cNvSpPr/>
              <p:nvPr/>
            </p:nvSpPr>
            <p:spPr bwMode="auto">
              <a:xfrm>
                <a:off x="6717230" y="2940666"/>
                <a:ext cx="95861" cy="88899"/>
              </a:xfrm>
              <a:prstGeom prst="rect">
                <a:avLst/>
              </a:prstGeom>
              <a:solidFill>
                <a:srgbClr val="7030A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258" name="Rectangle 257"/>
              <p:cNvSpPr/>
              <p:nvPr/>
            </p:nvSpPr>
            <p:spPr bwMode="auto">
              <a:xfrm>
                <a:off x="6824620" y="2940666"/>
                <a:ext cx="95861" cy="88899"/>
              </a:xfrm>
              <a:prstGeom prst="rect">
                <a:avLst/>
              </a:prstGeom>
              <a:solidFill>
                <a:srgbClr val="ED7D31">
                  <a:lumMod val="60000"/>
                  <a:lumOff val="40000"/>
                </a:srgb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259" name="Rectangle 258"/>
              <p:cNvSpPr/>
              <p:nvPr/>
            </p:nvSpPr>
            <p:spPr bwMode="auto">
              <a:xfrm>
                <a:off x="6932009" y="2940666"/>
                <a:ext cx="95861" cy="88899"/>
              </a:xfrm>
              <a:prstGeom prst="rect">
                <a:avLst/>
              </a:prstGeom>
              <a:solidFill>
                <a:srgbClr val="996633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260" name="Rectangle 259"/>
              <p:cNvSpPr/>
              <p:nvPr/>
            </p:nvSpPr>
            <p:spPr bwMode="auto">
              <a:xfrm>
                <a:off x="7039398" y="2940666"/>
                <a:ext cx="95861" cy="88899"/>
              </a:xfrm>
              <a:prstGeom prst="rect">
                <a:avLst/>
              </a:prstGeom>
              <a:solidFill>
                <a:srgbClr val="C0000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261" name="Rectangle 260"/>
              <p:cNvSpPr/>
              <p:nvPr/>
            </p:nvSpPr>
            <p:spPr bwMode="auto">
              <a:xfrm>
                <a:off x="7146787" y="2940666"/>
                <a:ext cx="95861" cy="88899"/>
              </a:xfrm>
              <a:prstGeom prst="rect">
                <a:avLst/>
              </a:prstGeom>
              <a:solidFill>
                <a:srgbClr val="DDDDDD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262" name="Rectangle 261"/>
              <p:cNvSpPr/>
              <p:nvPr/>
            </p:nvSpPr>
            <p:spPr bwMode="auto">
              <a:xfrm>
                <a:off x="7254176" y="2940666"/>
                <a:ext cx="95861" cy="88899"/>
              </a:xfrm>
              <a:prstGeom prst="rect">
                <a:avLst/>
              </a:prstGeom>
              <a:solidFill>
                <a:srgbClr val="00B05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263" name="Rectangle 262"/>
              <p:cNvSpPr/>
              <p:nvPr/>
            </p:nvSpPr>
            <p:spPr bwMode="auto">
              <a:xfrm>
                <a:off x="7361565" y="2940666"/>
                <a:ext cx="95861" cy="88899"/>
              </a:xfrm>
              <a:prstGeom prst="rect">
                <a:avLst/>
              </a:prstGeom>
              <a:solidFill>
                <a:srgbClr val="3366FF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264" name="Rectangle 263"/>
              <p:cNvSpPr/>
              <p:nvPr/>
            </p:nvSpPr>
            <p:spPr bwMode="auto">
              <a:xfrm>
                <a:off x="7468954" y="2940666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265" name="Rectangle 264"/>
              <p:cNvSpPr/>
              <p:nvPr/>
            </p:nvSpPr>
            <p:spPr bwMode="auto">
              <a:xfrm>
                <a:off x="7576343" y="2940666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266" name="Rectangle 265"/>
              <p:cNvSpPr/>
              <p:nvPr/>
            </p:nvSpPr>
            <p:spPr bwMode="auto">
              <a:xfrm>
                <a:off x="7683732" y="2940666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267" name="Rectangle 266"/>
              <p:cNvSpPr/>
              <p:nvPr/>
            </p:nvSpPr>
            <p:spPr bwMode="auto">
              <a:xfrm>
                <a:off x="7791121" y="2940666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268" name="Rectangle 267"/>
              <p:cNvSpPr/>
              <p:nvPr/>
            </p:nvSpPr>
            <p:spPr bwMode="auto">
              <a:xfrm>
                <a:off x="7898510" y="2940666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269" name="Rectangle 268"/>
              <p:cNvSpPr/>
              <p:nvPr/>
            </p:nvSpPr>
            <p:spPr bwMode="auto">
              <a:xfrm>
                <a:off x="8005899" y="2940666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270" name="Rectangle 269"/>
              <p:cNvSpPr/>
              <p:nvPr/>
            </p:nvSpPr>
            <p:spPr bwMode="auto">
              <a:xfrm>
                <a:off x="5965507" y="3041335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271" name="Rectangle 270"/>
              <p:cNvSpPr/>
              <p:nvPr/>
            </p:nvSpPr>
            <p:spPr bwMode="auto">
              <a:xfrm>
                <a:off x="6072896" y="3041335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272" name="Rectangle 271"/>
              <p:cNvSpPr/>
              <p:nvPr/>
            </p:nvSpPr>
            <p:spPr bwMode="auto">
              <a:xfrm>
                <a:off x="6180285" y="3041335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273" name="Rectangle 272"/>
              <p:cNvSpPr/>
              <p:nvPr/>
            </p:nvSpPr>
            <p:spPr bwMode="auto">
              <a:xfrm>
                <a:off x="6287674" y="3041335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274" name="Rectangle 273"/>
              <p:cNvSpPr/>
              <p:nvPr/>
            </p:nvSpPr>
            <p:spPr bwMode="auto">
              <a:xfrm>
                <a:off x="6395063" y="3041335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275" name="Rectangle 274"/>
              <p:cNvSpPr/>
              <p:nvPr/>
            </p:nvSpPr>
            <p:spPr bwMode="auto">
              <a:xfrm>
                <a:off x="6502452" y="3041335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276" name="Rectangle 275"/>
              <p:cNvSpPr/>
              <p:nvPr/>
            </p:nvSpPr>
            <p:spPr bwMode="auto">
              <a:xfrm>
                <a:off x="6609841" y="3041335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277" name="Rectangle 276"/>
              <p:cNvSpPr/>
              <p:nvPr/>
            </p:nvSpPr>
            <p:spPr bwMode="auto">
              <a:xfrm>
                <a:off x="6717230" y="3041335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278" name="Rectangle 277"/>
              <p:cNvSpPr/>
              <p:nvPr/>
            </p:nvSpPr>
            <p:spPr bwMode="auto">
              <a:xfrm>
                <a:off x="6824620" y="3041335"/>
                <a:ext cx="95861" cy="88899"/>
              </a:xfrm>
              <a:prstGeom prst="rect">
                <a:avLst/>
              </a:prstGeom>
              <a:solidFill>
                <a:srgbClr val="7030A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279" name="Rectangle 278"/>
              <p:cNvSpPr/>
              <p:nvPr/>
            </p:nvSpPr>
            <p:spPr bwMode="auto">
              <a:xfrm>
                <a:off x="6932009" y="3041335"/>
                <a:ext cx="95861" cy="88899"/>
              </a:xfrm>
              <a:prstGeom prst="rect">
                <a:avLst/>
              </a:prstGeom>
              <a:solidFill>
                <a:srgbClr val="ED7D31">
                  <a:lumMod val="60000"/>
                  <a:lumOff val="40000"/>
                </a:srgb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280" name="Rectangle 279"/>
              <p:cNvSpPr/>
              <p:nvPr/>
            </p:nvSpPr>
            <p:spPr bwMode="auto">
              <a:xfrm>
                <a:off x="7039398" y="3041335"/>
                <a:ext cx="95861" cy="88899"/>
              </a:xfrm>
              <a:prstGeom prst="rect">
                <a:avLst/>
              </a:prstGeom>
              <a:solidFill>
                <a:srgbClr val="996633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281" name="Rectangle 280"/>
              <p:cNvSpPr/>
              <p:nvPr/>
            </p:nvSpPr>
            <p:spPr bwMode="auto">
              <a:xfrm>
                <a:off x="7146787" y="3041335"/>
                <a:ext cx="95861" cy="88899"/>
              </a:xfrm>
              <a:prstGeom prst="rect">
                <a:avLst/>
              </a:prstGeom>
              <a:solidFill>
                <a:srgbClr val="C0000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282" name="Rectangle 281"/>
              <p:cNvSpPr/>
              <p:nvPr/>
            </p:nvSpPr>
            <p:spPr bwMode="auto">
              <a:xfrm>
                <a:off x="7254176" y="3041335"/>
                <a:ext cx="95861" cy="88899"/>
              </a:xfrm>
              <a:prstGeom prst="rect">
                <a:avLst/>
              </a:prstGeom>
              <a:solidFill>
                <a:srgbClr val="DDDDDD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283" name="Rectangle 282"/>
              <p:cNvSpPr/>
              <p:nvPr/>
            </p:nvSpPr>
            <p:spPr bwMode="auto">
              <a:xfrm>
                <a:off x="7361565" y="3041335"/>
                <a:ext cx="95861" cy="88899"/>
              </a:xfrm>
              <a:prstGeom prst="rect">
                <a:avLst/>
              </a:prstGeom>
              <a:solidFill>
                <a:srgbClr val="00B05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284" name="Rectangle 283"/>
              <p:cNvSpPr/>
              <p:nvPr/>
            </p:nvSpPr>
            <p:spPr bwMode="auto">
              <a:xfrm>
                <a:off x="7468954" y="3041335"/>
                <a:ext cx="95861" cy="88899"/>
              </a:xfrm>
              <a:prstGeom prst="rect">
                <a:avLst/>
              </a:prstGeom>
              <a:solidFill>
                <a:srgbClr val="3366FF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285" name="Rectangle 284"/>
              <p:cNvSpPr/>
              <p:nvPr/>
            </p:nvSpPr>
            <p:spPr bwMode="auto">
              <a:xfrm>
                <a:off x="7576343" y="3041335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286" name="Rectangle 285"/>
              <p:cNvSpPr/>
              <p:nvPr/>
            </p:nvSpPr>
            <p:spPr bwMode="auto">
              <a:xfrm>
                <a:off x="7683732" y="3041335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287" name="Rectangle 286"/>
              <p:cNvSpPr/>
              <p:nvPr/>
            </p:nvSpPr>
            <p:spPr bwMode="auto">
              <a:xfrm>
                <a:off x="7791121" y="3041335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288" name="Rectangle 287"/>
              <p:cNvSpPr/>
              <p:nvPr/>
            </p:nvSpPr>
            <p:spPr bwMode="auto">
              <a:xfrm>
                <a:off x="7898510" y="3041335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289" name="Rectangle 288"/>
              <p:cNvSpPr/>
              <p:nvPr/>
            </p:nvSpPr>
            <p:spPr bwMode="auto">
              <a:xfrm>
                <a:off x="8005899" y="3041335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290" name="Rectangle 289"/>
              <p:cNvSpPr/>
              <p:nvPr/>
            </p:nvSpPr>
            <p:spPr bwMode="auto">
              <a:xfrm>
                <a:off x="5965507" y="3142004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291" name="Rectangle 290"/>
              <p:cNvSpPr/>
              <p:nvPr/>
            </p:nvSpPr>
            <p:spPr bwMode="auto">
              <a:xfrm>
                <a:off x="6072896" y="3142004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292" name="Rectangle 291"/>
              <p:cNvSpPr/>
              <p:nvPr/>
            </p:nvSpPr>
            <p:spPr bwMode="auto">
              <a:xfrm>
                <a:off x="6180285" y="3142004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293" name="Rectangle 292"/>
              <p:cNvSpPr/>
              <p:nvPr/>
            </p:nvSpPr>
            <p:spPr bwMode="auto">
              <a:xfrm>
                <a:off x="6287674" y="3142004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294" name="Rectangle 293"/>
              <p:cNvSpPr/>
              <p:nvPr/>
            </p:nvSpPr>
            <p:spPr bwMode="auto">
              <a:xfrm>
                <a:off x="6395063" y="3142004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295" name="Rectangle 294"/>
              <p:cNvSpPr/>
              <p:nvPr/>
            </p:nvSpPr>
            <p:spPr bwMode="auto">
              <a:xfrm>
                <a:off x="6502452" y="3142004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296" name="Rectangle 295"/>
              <p:cNvSpPr/>
              <p:nvPr/>
            </p:nvSpPr>
            <p:spPr bwMode="auto">
              <a:xfrm>
                <a:off x="6609841" y="3142004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297" name="Rectangle 296"/>
              <p:cNvSpPr/>
              <p:nvPr/>
            </p:nvSpPr>
            <p:spPr bwMode="auto">
              <a:xfrm>
                <a:off x="6717230" y="3142004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298" name="Rectangle 297"/>
              <p:cNvSpPr/>
              <p:nvPr/>
            </p:nvSpPr>
            <p:spPr bwMode="auto">
              <a:xfrm>
                <a:off x="6824620" y="3142004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299" name="Rectangle 298"/>
              <p:cNvSpPr/>
              <p:nvPr/>
            </p:nvSpPr>
            <p:spPr bwMode="auto">
              <a:xfrm>
                <a:off x="6932009" y="3142004"/>
                <a:ext cx="95861" cy="88899"/>
              </a:xfrm>
              <a:prstGeom prst="rect">
                <a:avLst/>
              </a:prstGeom>
              <a:solidFill>
                <a:srgbClr val="7030A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300" name="Rectangle 299"/>
              <p:cNvSpPr/>
              <p:nvPr/>
            </p:nvSpPr>
            <p:spPr bwMode="auto">
              <a:xfrm>
                <a:off x="7039398" y="3142004"/>
                <a:ext cx="95861" cy="88899"/>
              </a:xfrm>
              <a:prstGeom prst="rect">
                <a:avLst/>
              </a:prstGeom>
              <a:solidFill>
                <a:srgbClr val="ED7D31">
                  <a:lumMod val="60000"/>
                  <a:lumOff val="40000"/>
                </a:srgb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301" name="Rectangle 300"/>
              <p:cNvSpPr/>
              <p:nvPr/>
            </p:nvSpPr>
            <p:spPr bwMode="auto">
              <a:xfrm>
                <a:off x="7146787" y="3142004"/>
                <a:ext cx="95861" cy="88899"/>
              </a:xfrm>
              <a:prstGeom prst="rect">
                <a:avLst/>
              </a:prstGeom>
              <a:solidFill>
                <a:srgbClr val="996633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302" name="Rectangle 301"/>
              <p:cNvSpPr/>
              <p:nvPr/>
            </p:nvSpPr>
            <p:spPr bwMode="auto">
              <a:xfrm>
                <a:off x="7254176" y="3142004"/>
                <a:ext cx="95861" cy="88899"/>
              </a:xfrm>
              <a:prstGeom prst="rect">
                <a:avLst/>
              </a:prstGeom>
              <a:solidFill>
                <a:srgbClr val="C0000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303" name="Rectangle 302"/>
              <p:cNvSpPr/>
              <p:nvPr/>
            </p:nvSpPr>
            <p:spPr bwMode="auto">
              <a:xfrm>
                <a:off x="7361565" y="3142004"/>
                <a:ext cx="95861" cy="88899"/>
              </a:xfrm>
              <a:prstGeom prst="rect">
                <a:avLst/>
              </a:prstGeom>
              <a:solidFill>
                <a:srgbClr val="DDDDDD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304" name="Rectangle 303"/>
              <p:cNvSpPr/>
              <p:nvPr/>
            </p:nvSpPr>
            <p:spPr bwMode="auto">
              <a:xfrm>
                <a:off x="7468954" y="3142004"/>
                <a:ext cx="95861" cy="88899"/>
              </a:xfrm>
              <a:prstGeom prst="rect">
                <a:avLst/>
              </a:prstGeom>
              <a:solidFill>
                <a:srgbClr val="00B05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305" name="Rectangle 304"/>
              <p:cNvSpPr/>
              <p:nvPr/>
            </p:nvSpPr>
            <p:spPr bwMode="auto">
              <a:xfrm>
                <a:off x="7576343" y="3142004"/>
                <a:ext cx="95861" cy="88899"/>
              </a:xfrm>
              <a:prstGeom prst="rect">
                <a:avLst/>
              </a:prstGeom>
              <a:solidFill>
                <a:srgbClr val="3366FF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306" name="Rectangle 305"/>
              <p:cNvSpPr/>
              <p:nvPr/>
            </p:nvSpPr>
            <p:spPr bwMode="auto">
              <a:xfrm>
                <a:off x="7683732" y="3142004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307" name="Rectangle 306"/>
              <p:cNvSpPr/>
              <p:nvPr/>
            </p:nvSpPr>
            <p:spPr bwMode="auto">
              <a:xfrm>
                <a:off x="7791121" y="3142004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308" name="Rectangle 307"/>
              <p:cNvSpPr/>
              <p:nvPr/>
            </p:nvSpPr>
            <p:spPr bwMode="auto">
              <a:xfrm>
                <a:off x="7898510" y="3142004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309" name="Rectangle 308"/>
              <p:cNvSpPr/>
              <p:nvPr/>
            </p:nvSpPr>
            <p:spPr bwMode="auto">
              <a:xfrm>
                <a:off x="8005899" y="3142004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310" name="Rectangle 309"/>
              <p:cNvSpPr/>
              <p:nvPr/>
            </p:nvSpPr>
            <p:spPr bwMode="auto">
              <a:xfrm>
                <a:off x="5965507" y="3242674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311" name="Rectangle 310"/>
              <p:cNvSpPr/>
              <p:nvPr/>
            </p:nvSpPr>
            <p:spPr bwMode="auto">
              <a:xfrm>
                <a:off x="6072896" y="3242674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312" name="Rectangle 311"/>
              <p:cNvSpPr/>
              <p:nvPr/>
            </p:nvSpPr>
            <p:spPr bwMode="auto">
              <a:xfrm>
                <a:off x="6180285" y="3242674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313" name="Rectangle 312"/>
              <p:cNvSpPr/>
              <p:nvPr/>
            </p:nvSpPr>
            <p:spPr bwMode="auto">
              <a:xfrm>
                <a:off x="6287674" y="3242674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314" name="Rectangle 313"/>
              <p:cNvSpPr/>
              <p:nvPr/>
            </p:nvSpPr>
            <p:spPr bwMode="auto">
              <a:xfrm>
                <a:off x="6395063" y="3242674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315" name="Rectangle 314"/>
              <p:cNvSpPr/>
              <p:nvPr/>
            </p:nvSpPr>
            <p:spPr bwMode="auto">
              <a:xfrm>
                <a:off x="6502452" y="3242674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316" name="Rectangle 315"/>
              <p:cNvSpPr/>
              <p:nvPr/>
            </p:nvSpPr>
            <p:spPr bwMode="auto">
              <a:xfrm>
                <a:off x="6609841" y="3242674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317" name="Rectangle 316"/>
              <p:cNvSpPr/>
              <p:nvPr/>
            </p:nvSpPr>
            <p:spPr bwMode="auto">
              <a:xfrm>
                <a:off x="6717230" y="3242674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318" name="Rectangle 317"/>
              <p:cNvSpPr/>
              <p:nvPr/>
            </p:nvSpPr>
            <p:spPr bwMode="auto">
              <a:xfrm>
                <a:off x="6824620" y="3242674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319" name="Rectangle 318"/>
              <p:cNvSpPr/>
              <p:nvPr/>
            </p:nvSpPr>
            <p:spPr bwMode="auto">
              <a:xfrm>
                <a:off x="6932009" y="3242674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320" name="Rectangle 319"/>
              <p:cNvSpPr/>
              <p:nvPr/>
            </p:nvSpPr>
            <p:spPr bwMode="auto">
              <a:xfrm>
                <a:off x="7039398" y="3242674"/>
                <a:ext cx="95861" cy="88899"/>
              </a:xfrm>
              <a:prstGeom prst="rect">
                <a:avLst/>
              </a:prstGeom>
              <a:solidFill>
                <a:srgbClr val="7030A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321" name="Rectangle 320"/>
              <p:cNvSpPr/>
              <p:nvPr/>
            </p:nvSpPr>
            <p:spPr bwMode="auto">
              <a:xfrm>
                <a:off x="7146787" y="3242674"/>
                <a:ext cx="95861" cy="88899"/>
              </a:xfrm>
              <a:prstGeom prst="rect">
                <a:avLst/>
              </a:prstGeom>
              <a:solidFill>
                <a:srgbClr val="ED7D31">
                  <a:lumMod val="60000"/>
                  <a:lumOff val="40000"/>
                </a:srgb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322" name="Rectangle 321"/>
              <p:cNvSpPr/>
              <p:nvPr/>
            </p:nvSpPr>
            <p:spPr bwMode="auto">
              <a:xfrm>
                <a:off x="7254176" y="3242674"/>
                <a:ext cx="95861" cy="88899"/>
              </a:xfrm>
              <a:prstGeom prst="rect">
                <a:avLst/>
              </a:prstGeom>
              <a:solidFill>
                <a:srgbClr val="996633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323" name="Rectangle 322"/>
              <p:cNvSpPr/>
              <p:nvPr/>
            </p:nvSpPr>
            <p:spPr bwMode="auto">
              <a:xfrm>
                <a:off x="7361565" y="3242674"/>
                <a:ext cx="95861" cy="88899"/>
              </a:xfrm>
              <a:prstGeom prst="rect">
                <a:avLst/>
              </a:prstGeom>
              <a:solidFill>
                <a:srgbClr val="C0000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324" name="Rectangle 323"/>
              <p:cNvSpPr/>
              <p:nvPr/>
            </p:nvSpPr>
            <p:spPr bwMode="auto">
              <a:xfrm>
                <a:off x="7468954" y="3242674"/>
                <a:ext cx="95861" cy="88899"/>
              </a:xfrm>
              <a:prstGeom prst="rect">
                <a:avLst/>
              </a:prstGeom>
              <a:solidFill>
                <a:srgbClr val="DDDDDD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325" name="Rectangle 324"/>
              <p:cNvSpPr/>
              <p:nvPr/>
            </p:nvSpPr>
            <p:spPr bwMode="auto">
              <a:xfrm>
                <a:off x="7576343" y="3242674"/>
                <a:ext cx="95861" cy="88899"/>
              </a:xfrm>
              <a:prstGeom prst="rect">
                <a:avLst/>
              </a:prstGeom>
              <a:solidFill>
                <a:srgbClr val="00B05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326" name="Rectangle 325"/>
              <p:cNvSpPr/>
              <p:nvPr/>
            </p:nvSpPr>
            <p:spPr bwMode="auto">
              <a:xfrm>
                <a:off x="7683732" y="3242674"/>
                <a:ext cx="95861" cy="88899"/>
              </a:xfrm>
              <a:prstGeom prst="rect">
                <a:avLst/>
              </a:prstGeom>
              <a:solidFill>
                <a:srgbClr val="3366FF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327" name="Rectangle 326"/>
              <p:cNvSpPr/>
              <p:nvPr/>
            </p:nvSpPr>
            <p:spPr bwMode="auto">
              <a:xfrm>
                <a:off x="7791121" y="3242674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328" name="Rectangle 327"/>
              <p:cNvSpPr/>
              <p:nvPr/>
            </p:nvSpPr>
            <p:spPr bwMode="auto">
              <a:xfrm>
                <a:off x="7898510" y="3242674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329" name="Rectangle 328"/>
              <p:cNvSpPr/>
              <p:nvPr/>
            </p:nvSpPr>
            <p:spPr bwMode="auto">
              <a:xfrm>
                <a:off x="8005899" y="3242674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330" name="Rectangle 329"/>
              <p:cNvSpPr/>
              <p:nvPr/>
            </p:nvSpPr>
            <p:spPr bwMode="auto">
              <a:xfrm>
                <a:off x="5965507" y="3343343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331" name="Rectangle 330"/>
              <p:cNvSpPr/>
              <p:nvPr/>
            </p:nvSpPr>
            <p:spPr bwMode="auto">
              <a:xfrm>
                <a:off x="6072896" y="3343343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332" name="Rectangle 331"/>
              <p:cNvSpPr/>
              <p:nvPr/>
            </p:nvSpPr>
            <p:spPr bwMode="auto">
              <a:xfrm>
                <a:off x="6180285" y="3343343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333" name="Rectangle 332"/>
              <p:cNvSpPr/>
              <p:nvPr/>
            </p:nvSpPr>
            <p:spPr bwMode="auto">
              <a:xfrm>
                <a:off x="6287674" y="3343343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334" name="Rectangle 333"/>
              <p:cNvSpPr/>
              <p:nvPr/>
            </p:nvSpPr>
            <p:spPr bwMode="auto">
              <a:xfrm>
                <a:off x="6395063" y="3343343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335" name="Rectangle 334"/>
              <p:cNvSpPr/>
              <p:nvPr/>
            </p:nvSpPr>
            <p:spPr bwMode="auto">
              <a:xfrm>
                <a:off x="6502452" y="3343343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336" name="Rectangle 335"/>
              <p:cNvSpPr/>
              <p:nvPr/>
            </p:nvSpPr>
            <p:spPr bwMode="auto">
              <a:xfrm>
                <a:off x="6609841" y="3343343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337" name="Rectangle 336"/>
              <p:cNvSpPr/>
              <p:nvPr/>
            </p:nvSpPr>
            <p:spPr bwMode="auto">
              <a:xfrm>
                <a:off x="6717230" y="3343343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338" name="Rectangle 337"/>
              <p:cNvSpPr/>
              <p:nvPr/>
            </p:nvSpPr>
            <p:spPr bwMode="auto">
              <a:xfrm>
                <a:off x="6824620" y="3343343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339" name="Rectangle 338"/>
              <p:cNvSpPr/>
              <p:nvPr/>
            </p:nvSpPr>
            <p:spPr bwMode="auto">
              <a:xfrm>
                <a:off x="6932009" y="3343343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340" name="Rectangle 339"/>
              <p:cNvSpPr/>
              <p:nvPr/>
            </p:nvSpPr>
            <p:spPr bwMode="auto">
              <a:xfrm>
                <a:off x="7039398" y="3343343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341" name="Rectangle 340"/>
              <p:cNvSpPr/>
              <p:nvPr/>
            </p:nvSpPr>
            <p:spPr bwMode="auto">
              <a:xfrm>
                <a:off x="7146787" y="3343343"/>
                <a:ext cx="95861" cy="88899"/>
              </a:xfrm>
              <a:prstGeom prst="rect">
                <a:avLst/>
              </a:prstGeom>
              <a:solidFill>
                <a:srgbClr val="7030A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342" name="Rectangle 341"/>
              <p:cNvSpPr/>
              <p:nvPr/>
            </p:nvSpPr>
            <p:spPr bwMode="auto">
              <a:xfrm>
                <a:off x="7254176" y="3343343"/>
                <a:ext cx="95861" cy="88899"/>
              </a:xfrm>
              <a:prstGeom prst="rect">
                <a:avLst/>
              </a:prstGeom>
              <a:solidFill>
                <a:srgbClr val="ED7D31">
                  <a:lumMod val="60000"/>
                  <a:lumOff val="40000"/>
                </a:srgb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343" name="Rectangle 342"/>
              <p:cNvSpPr/>
              <p:nvPr/>
            </p:nvSpPr>
            <p:spPr bwMode="auto">
              <a:xfrm>
                <a:off x="7361565" y="3343343"/>
                <a:ext cx="95861" cy="88899"/>
              </a:xfrm>
              <a:prstGeom prst="rect">
                <a:avLst/>
              </a:prstGeom>
              <a:solidFill>
                <a:srgbClr val="996633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344" name="Rectangle 343"/>
              <p:cNvSpPr/>
              <p:nvPr/>
            </p:nvSpPr>
            <p:spPr bwMode="auto">
              <a:xfrm>
                <a:off x="7468954" y="3343343"/>
                <a:ext cx="95861" cy="88899"/>
              </a:xfrm>
              <a:prstGeom prst="rect">
                <a:avLst/>
              </a:prstGeom>
              <a:solidFill>
                <a:srgbClr val="C0000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345" name="Rectangle 344"/>
              <p:cNvSpPr/>
              <p:nvPr/>
            </p:nvSpPr>
            <p:spPr bwMode="auto">
              <a:xfrm>
                <a:off x="7576343" y="3343343"/>
                <a:ext cx="95861" cy="88899"/>
              </a:xfrm>
              <a:prstGeom prst="rect">
                <a:avLst/>
              </a:prstGeom>
              <a:solidFill>
                <a:srgbClr val="DDDDDD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346" name="Rectangle 345"/>
              <p:cNvSpPr/>
              <p:nvPr/>
            </p:nvSpPr>
            <p:spPr bwMode="auto">
              <a:xfrm>
                <a:off x="7683732" y="3343343"/>
                <a:ext cx="95861" cy="88899"/>
              </a:xfrm>
              <a:prstGeom prst="rect">
                <a:avLst/>
              </a:prstGeom>
              <a:solidFill>
                <a:srgbClr val="00B05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347" name="Rectangle 346"/>
              <p:cNvSpPr/>
              <p:nvPr/>
            </p:nvSpPr>
            <p:spPr bwMode="auto">
              <a:xfrm>
                <a:off x="7791121" y="3343343"/>
                <a:ext cx="95861" cy="88899"/>
              </a:xfrm>
              <a:prstGeom prst="rect">
                <a:avLst/>
              </a:prstGeom>
              <a:solidFill>
                <a:srgbClr val="3366FF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348" name="Rectangle 347"/>
              <p:cNvSpPr/>
              <p:nvPr/>
            </p:nvSpPr>
            <p:spPr bwMode="auto">
              <a:xfrm>
                <a:off x="7898510" y="3343343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349" name="Rectangle 348"/>
              <p:cNvSpPr/>
              <p:nvPr/>
            </p:nvSpPr>
            <p:spPr bwMode="auto">
              <a:xfrm>
                <a:off x="8005899" y="3343343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350" name="Rectangle 349"/>
              <p:cNvSpPr/>
              <p:nvPr/>
            </p:nvSpPr>
            <p:spPr bwMode="auto">
              <a:xfrm>
                <a:off x="5965507" y="3444012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351" name="Rectangle 350"/>
              <p:cNvSpPr/>
              <p:nvPr/>
            </p:nvSpPr>
            <p:spPr bwMode="auto">
              <a:xfrm>
                <a:off x="6072896" y="3444012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352" name="Rectangle 351"/>
              <p:cNvSpPr/>
              <p:nvPr/>
            </p:nvSpPr>
            <p:spPr bwMode="auto">
              <a:xfrm>
                <a:off x="6180285" y="3444012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353" name="Rectangle 352"/>
              <p:cNvSpPr/>
              <p:nvPr/>
            </p:nvSpPr>
            <p:spPr bwMode="auto">
              <a:xfrm>
                <a:off x="6287674" y="3444012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354" name="Rectangle 353"/>
              <p:cNvSpPr/>
              <p:nvPr/>
            </p:nvSpPr>
            <p:spPr bwMode="auto">
              <a:xfrm>
                <a:off x="6395063" y="3444012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355" name="Rectangle 354"/>
              <p:cNvSpPr/>
              <p:nvPr/>
            </p:nvSpPr>
            <p:spPr bwMode="auto">
              <a:xfrm>
                <a:off x="6502452" y="3444012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356" name="Rectangle 355"/>
              <p:cNvSpPr/>
              <p:nvPr/>
            </p:nvSpPr>
            <p:spPr bwMode="auto">
              <a:xfrm>
                <a:off x="6609841" y="3444012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357" name="Rectangle 356"/>
              <p:cNvSpPr/>
              <p:nvPr/>
            </p:nvSpPr>
            <p:spPr bwMode="auto">
              <a:xfrm>
                <a:off x="6717230" y="3444012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358" name="Rectangle 357"/>
              <p:cNvSpPr/>
              <p:nvPr/>
            </p:nvSpPr>
            <p:spPr bwMode="auto">
              <a:xfrm>
                <a:off x="6824620" y="3444012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359" name="Rectangle 358"/>
              <p:cNvSpPr/>
              <p:nvPr/>
            </p:nvSpPr>
            <p:spPr bwMode="auto">
              <a:xfrm>
                <a:off x="6932009" y="3444012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360" name="Rectangle 359"/>
              <p:cNvSpPr/>
              <p:nvPr/>
            </p:nvSpPr>
            <p:spPr bwMode="auto">
              <a:xfrm>
                <a:off x="7039398" y="3444012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361" name="Rectangle 360"/>
              <p:cNvSpPr/>
              <p:nvPr/>
            </p:nvSpPr>
            <p:spPr bwMode="auto">
              <a:xfrm>
                <a:off x="7146787" y="3444012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362" name="Rectangle 361"/>
              <p:cNvSpPr/>
              <p:nvPr/>
            </p:nvSpPr>
            <p:spPr bwMode="auto">
              <a:xfrm>
                <a:off x="7254176" y="3444012"/>
                <a:ext cx="95861" cy="88899"/>
              </a:xfrm>
              <a:prstGeom prst="rect">
                <a:avLst/>
              </a:prstGeom>
              <a:solidFill>
                <a:srgbClr val="7030A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363" name="Rectangle 362"/>
              <p:cNvSpPr/>
              <p:nvPr/>
            </p:nvSpPr>
            <p:spPr bwMode="auto">
              <a:xfrm>
                <a:off x="7361565" y="3444012"/>
                <a:ext cx="95861" cy="88899"/>
              </a:xfrm>
              <a:prstGeom prst="rect">
                <a:avLst/>
              </a:prstGeom>
              <a:solidFill>
                <a:srgbClr val="ED7D31">
                  <a:lumMod val="60000"/>
                  <a:lumOff val="40000"/>
                </a:srgb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364" name="Rectangle 363"/>
              <p:cNvSpPr/>
              <p:nvPr/>
            </p:nvSpPr>
            <p:spPr bwMode="auto">
              <a:xfrm>
                <a:off x="7468954" y="3444012"/>
                <a:ext cx="95861" cy="88899"/>
              </a:xfrm>
              <a:prstGeom prst="rect">
                <a:avLst/>
              </a:prstGeom>
              <a:solidFill>
                <a:srgbClr val="996633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365" name="Rectangle 364"/>
              <p:cNvSpPr/>
              <p:nvPr/>
            </p:nvSpPr>
            <p:spPr bwMode="auto">
              <a:xfrm>
                <a:off x="7576343" y="3444012"/>
                <a:ext cx="95861" cy="88899"/>
              </a:xfrm>
              <a:prstGeom prst="rect">
                <a:avLst/>
              </a:prstGeom>
              <a:solidFill>
                <a:srgbClr val="C0000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366" name="Rectangle 365"/>
              <p:cNvSpPr/>
              <p:nvPr/>
            </p:nvSpPr>
            <p:spPr bwMode="auto">
              <a:xfrm>
                <a:off x="7683732" y="3444012"/>
                <a:ext cx="95861" cy="88899"/>
              </a:xfrm>
              <a:prstGeom prst="rect">
                <a:avLst/>
              </a:prstGeom>
              <a:solidFill>
                <a:srgbClr val="DDDDDD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367" name="Rectangle 366"/>
              <p:cNvSpPr/>
              <p:nvPr/>
            </p:nvSpPr>
            <p:spPr bwMode="auto">
              <a:xfrm>
                <a:off x="7791121" y="3444012"/>
                <a:ext cx="95861" cy="88899"/>
              </a:xfrm>
              <a:prstGeom prst="rect">
                <a:avLst/>
              </a:prstGeom>
              <a:solidFill>
                <a:srgbClr val="00B05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368" name="Rectangle 367"/>
              <p:cNvSpPr/>
              <p:nvPr/>
            </p:nvSpPr>
            <p:spPr bwMode="auto">
              <a:xfrm>
                <a:off x="7898510" y="3444012"/>
                <a:ext cx="95861" cy="88899"/>
              </a:xfrm>
              <a:prstGeom prst="rect">
                <a:avLst/>
              </a:prstGeom>
              <a:solidFill>
                <a:srgbClr val="3366FF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369" name="Rectangle 368"/>
              <p:cNvSpPr/>
              <p:nvPr/>
            </p:nvSpPr>
            <p:spPr bwMode="auto">
              <a:xfrm>
                <a:off x="8005899" y="3444012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370" name="Rectangle 369"/>
              <p:cNvSpPr/>
              <p:nvPr/>
            </p:nvSpPr>
            <p:spPr bwMode="auto">
              <a:xfrm>
                <a:off x="5965507" y="3544682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371" name="Rectangle 370"/>
              <p:cNvSpPr/>
              <p:nvPr/>
            </p:nvSpPr>
            <p:spPr bwMode="auto">
              <a:xfrm>
                <a:off x="6072896" y="3544682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372" name="Rectangle 371"/>
              <p:cNvSpPr/>
              <p:nvPr/>
            </p:nvSpPr>
            <p:spPr bwMode="auto">
              <a:xfrm>
                <a:off x="6180285" y="3544682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373" name="Rectangle 372"/>
              <p:cNvSpPr/>
              <p:nvPr/>
            </p:nvSpPr>
            <p:spPr bwMode="auto">
              <a:xfrm>
                <a:off x="6287674" y="3544682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374" name="Rectangle 373"/>
              <p:cNvSpPr/>
              <p:nvPr/>
            </p:nvSpPr>
            <p:spPr bwMode="auto">
              <a:xfrm>
                <a:off x="6395063" y="3544682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375" name="Rectangle 374"/>
              <p:cNvSpPr/>
              <p:nvPr/>
            </p:nvSpPr>
            <p:spPr bwMode="auto">
              <a:xfrm>
                <a:off x="6502452" y="3544682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376" name="Rectangle 375"/>
              <p:cNvSpPr/>
              <p:nvPr/>
            </p:nvSpPr>
            <p:spPr bwMode="auto">
              <a:xfrm>
                <a:off x="6609841" y="3544682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377" name="Rectangle 376"/>
              <p:cNvSpPr/>
              <p:nvPr/>
            </p:nvSpPr>
            <p:spPr bwMode="auto">
              <a:xfrm>
                <a:off x="6717230" y="3544682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378" name="Rectangle 377"/>
              <p:cNvSpPr/>
              <p:nvPr/>
            </p:nvSpPr>
            <p:spPr bwMode="auto">
              <a:xfrm>
                <a:off x="6824620" y="3544682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379" name="Rectangle 378"/>
              <p:cNvSpPr/>
              <p:nvPr/>
            </p:nvSpPr>
            <p:spPr bwMode="auto">
              <a:xfrm>
                <a:off x="6932009" y="3544682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380" name="Rectangle 379"/>
              <p:cNvSpPr/>
              <p:nvPr/>
            </p:nvSpPr>
            <p:spPr bwMode="auto">
              <a:xfrm>
                <a:off x="7039398" y="3544682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381" name="Rectangle 380"/>
              <p:cNvSpPr/>
              <p:nvPr/>
            </p:nvSpPr>
            <p:spPr bwMode="auto">
              <a:xfrm>
                <a:off x="7146787" y="3544682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382" name="Rectangle 381"/>
              <p:cNvSpPr/>
              <p:nvPr/>
            </p:nvSpPr>
            <p:spPr bwMode="auto">
              <a:xfrm>
                <a:off x="7254176" y="3544682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383" name="Rectangle 382"/>
              <p:cNvSpPr/>
              <p:nvPr/>
            </p:nvSpPr>
            <p:spPr bwMode="auto">
              <a:xfrm>
                <a:off x="7361565" y="3544682"/>
                <a:ext cx="95861" cy="88899"/>
              </a:xfrm>
              <a:prstGeom prst="rect">
                <a:avLst/>
              </a:prstGeom>
              <a:solidFill>
                <a:srgbClr val="7030A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384" name="Rectangle 383"/>
              <p:cNvSpPr/>
              <p:nvPr/>
            </p:nvSpPr>
            <p:spPr bwMode="auto">
              <a:xfrm>
                <a:off x="7468954" y="3544682"/>
                <a:ext cx="95861" cy="88899"/>
              </a:xfrm>
              <a:prstGeom prst="rect">
                <a:avLst/>
              </a:prstGeom>
              <a:solidFill>
                <a:srgbClr val="ED7D31">
                  <a:lumMod val="60000"/>
                  <a:lumOff val="40000"/>
                </a:srgb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385" name="Rectangle 384"/>
              <p:cNvSpPr/>
              <p:nvPr/>
            </p:nvSpPr>
            <p:spPr bwMode="auto">
              <a:xfrm>
                <a:off x="7576343" y="3544682"/>
                <a:ext cx="95861" cy="88899"/>
              </a:xfrm>
              <a:prstGeom prst="rect">
                <a:avLst/>
              </a:prstGeom>
              <a:solidFill>
                <a:srgbClr val="996633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386" name="Rectangle 385"/>
              <p:cNvSpPr/>
              <p:nvPr/>
            </p:nvSpPr>
            <p:spPr bwMode="auto">
              <a:xfrm>
                <a:off x="7683732" y="3544682"/>
                <a:ext cx="95861" cy="88899"/>
              </a:xfrm>
              <a:prstGeom prst="rect">
                <a:avLst/>
              </a:prstGeom>
              <a:solidFill>
                <a:srgbClr val="C0000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387" name="Rectangle 386"/>
              <p:cNvSpPr/>
              <p:nvPr/>
            </p:nvSpPr>
            <p:spPr bwMode="auto">
              <a:xfrm>
                <a:off x="7791121" y="3544682"/>
                <a:ext cx="95861" cy="88899"/>
              </a:xfrm>
              <a:prstGeom prst="rect">
                <a:avLst/>
              </a:prstGeom>
              <a:solidFill>
                <a:srgbClr val="DDDDDD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388" name="Rectangle 387"/>
              <p:cNvSpPr/>
              <p:nvPr/>
            </p:nvSpPr>
            <p:spPr bwMode="auto">
              <a:xfrm>
                <a:off x="7898510" y="3544682"/>
                <a:ext cx="95861" cy="88899"/>
              </a:xfrm>
              <a:prstGeom prst="rect">
                <a:avLst/>
              </a:prstGeom>
              <a:solidFill>
                <a:srgbClr val="00B05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389" name="Rectangle 388"/>
              <p:cNvSpPr/>
              <p:nvPr/>
            </p:nvSpPr>
            <p:spPr bwMode="auto">
              <a:xfrm>
                <a:off x="8005899" y="3544682"/>
                <a:ext cx="95861" cy="88899"/>
              </a:xfrm>
              <a:prstGeom prst="rect">
                <a:avLst/>
              </a:prstGeom>
              <a:solidFill>
                <a:srgbClr val="3366FF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390" name="Rectangle 389"/>
              <p:cNvSpPr/>
              <p:nvPr/>
            </p:nvSpPr>
            <p:spPr bwMode="auto">
              <a:xfrm>
                <a:off x="5965507" y="1631964"/>
                <a:ext cx="95861" cy="88899"/>
              </a:xfrm>
              <a:prstGeom prst="rect">
                <a:avLst/>
              </a:prstGeom>
              <a:solidFill>
                <a:srgbClr val="3366FF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391" name="Rectangle 390"/>
              <p:cNvSpPr/>
              <p:nvPr/>
            </p:nvSpPr>
            <p:spPr bwMode="auto">
              <a:xfrm>
                <a:off x="6072896" y="1631964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392" name="Rectangle 391"/>
              <p:cNvSpPr/>
              <p:nvPr/>
            </p:nvSpPr>
            <p:spPr bwMode="auto">
              <a:xfrm>
                <a:off x="6180285" y="1631964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393" name="Rectangle 392"/>
              <p:cNvSpPr/>
              <p:nvPr/>
            </p:nvSpPr>
            <p:spPr bwMode="auto">
              <a:xfrm>
                <a:off x="6287674" y="1631964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394" name="Rectangle 393"/>
              <p:cNvSpPr/>
              <p:nvPr/>
            </p:nvSpPr>
            <p:spPr bwMode="auto">
              <a:xfrm>
                <a:off x="6395063" y="1631964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395" name="Rectangle 394"/>
              <p:cNvSpPr/>
              <p:nvPr/>
            </p:nvSpPr>
            <p:spPr bwMode="auto">
              <a:xfrm>
                <a:off x="6502452" y="1631964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396" name="Rectangle 395"/>
              <p:cNvSpPr/>
              <p:nvPr/>
            </p:nvSpPr>
            <p:spPr bwMode="auto">
              <a:xfrm>
                <a:off x="6609841" y="1631964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397" name="Rectangle 396"/>
              <p:cNvSpPr/>
              <p:nvPr/>
            </p:nvSpPr>
            <p:spPr bwMode="auto">
              <a:xfrm>
                <a:off x="6717230" y="1631964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398" name="Rectangle 397"/>
              <p:cNvSpPr/>
              <p:nvPr/>
            </p:nvSpPr>
            <p:spPr bwMode="auto">
              <a:xfrm>
                <a:off x="6824620" y="1631964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399" name="Rectangle 398"/>
              <p:cNvSpPr/>
              <p:nvPr/>
            </p:nvSpPr>
            <p:spPr bwMode="auto">
              <a:xfrm>
                <a:off x="6932009" y="1631964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400" name="Rectangle 399"/>
              <p:cNvSpPr/>
              <p:nvPr/>
            </p:nvSpPr>
            <p:spPr bwMode="auto">
              <a:xfrm>
                <a:off x="7039398" y="1631964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401" name="Rectangle 400"/>
              <p:cNvSpPr/>
              <p:nvPr/>
            </p:nvSpPr>
            <p:spPr bwMode="auto">
              <a:xfrm>
                <a:off x="7146787" y="1631964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402" name="Rectangle 401"/>
              <p:cNvSpPr/>
              <p:nvPr/>
            </p:nvSpPr>
            <p:spPr bwMode="auto">
              <a:xfrm>
                <a:off x="7254176" y="1631964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403" name="Rectangle 402"/>
              <p:cNvSpPr/>
              <p:nvPr/>
            </p:nvSpPr>
            <p:spPr bwMode="auto">
              <a:xfrm>
                <a:off x="7361565" y="1631964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404" name="Rectangle 403"/>
              <p:cNvSpPr/>
              <p:nvPr/>
            </p:nvSpPr>
            <p:spPr bwMode="auto">
              <a:xfrm>
                <a:off x="7468954" y="1631964"/>
                <a:ext cx="95861" cy="88899"/>
              </a:xfrm>
              <a:prstGeom prst="rect">
                <a:avLst/>
              </a:prstGeom>
              <a:solidFill>
                <a:srgbClr val="7030A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405" name="Rectangle 404"/>
              <p:cNvSpPr/>
              <p:nvPr/>
            </p:nvSpPr>
            <p:spPr bwMode="auto">
              <a:xfrm>
                <a:off x="7576343" y="1631964"/>
                <a:ext cx="95861" cy="88899"/>
              </a:xfrm>
              <a:prstGeom prst="rect">
                <a:avLst/>
              </a:prstGeom>
              <a:solidFill>
                <a:srgbClr val="ED7D31">
                  <a:lumMod val="60000"/>
                  <a:lumOff val="40000"/>
                </a:srgb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406" name="Rectangle 405"/>
              <p:cNvSpPr/>
              <p:nvPr/>
            </p:nvSpPr>
            <p:spPr bwMode="auto">
              <a:xfrm>
                <a:off x="7683732" y="1631964"/>
                <a:ext cx="95861" cy="88899"/>
              </a:xfrm>
              <a:prstGeom prst="rect">
                <a:avLst/>
              </a:prstGeom>
              <a:solidFill>
                <a:srgbClr val="996633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407" name="Rectangle 406"/>
              <p:cNvSpPr/>
              <p:nvPr/>
            </p:nvSpPr>
            <p:spPr bwMode="auto">
              <a:xfrm>
                <a:off x="7791121" y="1631964"/>
                <a:ext cx="95861" cy="88899"/>
              </a:xfrm>
              <a:prstGeom prst="rect">
                <a:avLst/>
              </a:prstGeom>
              <a:solidFill>
                <a:srgbClr val="C0000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408" name="Rectangle 407"/>
              <p:cNvSpPr/>
              <p:nvPr/>
            </p:nvSpPr>
            <p:spPr bwMode="auto">
              <a:xfrm>
                <a:off x="7898510" y="1631964"/>
                <a:ext cx="95861" cy="88899"/>
              </a:xfrm>
              <a:prstGeom prst="rect">
                <a:avLst/>
              </a:prstGeom>
              <a:solidFill>
                <a:srgbClr val="DDDDDD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409" name="Rectangle 408"/>
              <p:cNvSpPr/>
              <p:nvPr/>
            </p:nvSpPr>
            <p:spPr bwMode="auto">
              <a:xfrm>
                <a:off x="8005899" y="1631964"/>
                <a:ext cx="95861" cy="88899"/>
              </a:xfrm>
              <a:prstGeom prst="rect">
                <a:avLst/>
              </a:prstGeom>
              <a:solidFill>
                <a:srgbClr val="00B05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410" name="Rectangle 409"/>
              <p:cNvSpPr/>
              <p:nvPr/>
            </p:nvSpPr>
            <p:spPr bwMode="auto">
              <a:xfrm>
                <a:off x="5965507" y="1732633"/>
                <a:ext cx="95861" cy="88899"/>
              </a:xfrm>
              <a:prstGeom prst="rect">
                <a:avLst/>
              </a:prstGeom>
              <a:solidFill>
                <a:srgbClr val="00B05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411" name="Rectangle 410"/>
              <p:cNvSpPr/>
              <p:nvPr/>
            </p:nvSpPr>
            <p:spPr bwMode="auto">
              <a:xfrm>
                <a:off x="6072896" y="1732633"/>
                <a:ext cx="95861" cy="88899"/>
              </a:xfrm>
              <a:prstGeom prst="rect">
                <a:avLst/>
              </a:prstGeom>
              <a:solidFill>
                <a:srgbClr val="3366FF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412" name="Rectangle 411"/>
              <p:cNvSpPr/>
              <p:nvPr/>
            </p:nvSpPr>
            <p:spPr bwMode="auto">
              <a:xfrm>
                <a:off x="6180285" y="1732633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413" name="Rectangle 412"/>
              <p:cNvSpPr/>
              <p:nvPr/>
            </p:nvSpPr>
            <p:spPr bwMode="auto">
              <a:xfrm>
                <a:off x="6287674" y="1732633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414" name="Rectangle 413"/>
              <p:cNvSpPr/>
              <p:nvPr/>
            </p:nvSpPr>
            <p:spPr bwMode="auto">
              <a:xfrm>
                <a:off x="6395063" y="1732633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415" name="Rectangle 414"/>
              <p:cNvSpPr/>
              <p:nvPr/>
            </p:nvSpPr>
            <p:spPr bwMode="auto">
              <a:xfrm>
                <a:off x="6502452" y="1732633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416" name="Rectangle 415"/>
              <p:cNvSpPr/>
              <p:nvPr/>
            </p:nvSpPr>
            <p:spPr bwMode="auto">
              <a:xfrm>
                <a:off x="6609841" y="1732633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417" name="Rectangle 416"/>
              <p:cNvSpPr/>
              <p:nvPr/>
            </p:nvSpPr>
            <p:spPr bwMode="auto">
              <a:xfrm>
                <a:off x="6717230" y="1732633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418" name="Rectangle 417"/>
              <p:cNvSpPr/>
              <p:nvPr/>
            </p:nvSpPr>
            <p:spPr bwMode="auto">
              <a:xfrm>
                <a:off x="6824620" y="1732633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419" name="Rectangle 418"/>
              <p:cNvSpPr/>
              <p:nvPr/>
            </p:nvSpPr>
            <p:spPr bwMode="auto">
              <a:xfrm>
                <a:off x="6932009" y="1732633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420" name="Rectangle 419"/>
              <p:cNvSpPr/>
              <p:nvPr/>
            </p:nvSpPr>
            <p:spPr bwMode="auto">
              <a:xfrm>
                <a:off x="7039398" y="1732633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421" name="Rectangle 420"/>
              <p:cNvSpPr/>
              <p:nvPr/>
            </p:nvSpPr>
            <p:spPr bwMode="auto">
              <a:xfrm>
                <a:off x="7146787" y="1732633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422" name="Rectangle 421"/>
              <p:cNvSpPr/>
              <p:nvPr/>
            </p:nvSpPr>
            <p:spPr bwMode="auto">
              <a:xfrm>
                <a:off x="7254176" y="1732633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423" name="Rectangle 422"/>
              <p:cNvSpPr/>
              <p:nvPr/>
            </p:nvSpPr>
            <p:spPr bwMode="auto">
              <a:xfrm>
                <a:off x="7361565" y="1732633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424" name="Rectangle 423"/>
              <p:cNvSpPr/>
              <p:nvPr/>
            </p:nvSpPr>
            <p:spPr bwMode="auto">
              <a:xfrm>
                <a:off x="7468954" y="1732633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425" name="Rectangle 424"/>
              <p:cNvSpPr/>
              <p:nvPr/>
            </p:nvSpPr>
            <p:spPr bwMode="auto">
              <a:xfrm>
                <a:off x="7576343" y="1732633"/>
                <a:ext cx="95861" cy="88899"/>
              </a:xfrm>
              <a:prstGeom prst="rect">
                <a:avLst/>
              </a:prstGeom>
              <a:solidFill>
                <a:srgbClr val="7030A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426" name="Rectangle 425"/>
              <p:cNvSpPr/>
              <p:nvPr/>
            </p:nvSpPr>
            <p:spPr bwMode="auto">
              <a:xfrm>
                <a:off x="7683732" y="1732633"/>
                <a:ext cx="95861" cy="88899"/>
              </a:xfrm>
              <a:prstGeom prst="rect">
                <a:avLst/>
              </a:prstGeom>
              <a:solidFill>
                <a:srgbClr val="ED7D31">
                  <a:lumMod val="60000"/>
                  <a:lumOff val="40000"/>
                </a:srgb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427" name="Rectangle 426"/>
              <p:cNvSpPr/>
              <p:nvPr/>
            </p:nvSpPr>
            <p:spPr bwMode="auto">
              <a:xfrm>
                <a:off x="7791121" y="1732633"/>
                <a:ext cx="95861" cy="88899"/>
              </a:xfrm>
              <a:prstGeom prst="rect">
                <a:avLst/>
              </a:prstGeom>
              <a:solidFill>
                <a:srgbClr val="996633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428" name="Rectangle 427"/>
              <p:cNvSpPr/>
              <p:nvPr/>
            </p:nvSpPr>
            <p:spPr bwMode="auto">
              <a:xfrm>
                <a:off x="7898510" y="1732633"/>
                <a:ext cx="95861" cy="88899"/>
              </a:xfrm>
              <a:prstGeom prst="rect">
                <a:avLst/>
              </a:prstGeom>
              <a:solidFill>
                <a:srgbClr val="C0000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429" name="Rectangle 428"/>
              <p:cNvSpPr/>
              <p:nvPr/>
            </p:nvSpPr>
            <p:spPr bwMode="auto">
              <a:xfrm>
                <a:off x="8005899" y="1732633"/>
                <a:ext cx="95861" cy="88899"/>
              </a:xfrm>
              <a:prstGeom prst="rect">
                <a:avLst/>
              </a:prstGeom>
              <a:solidFill>
                <a:srgbClr val="DDDDDD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430" name="Rectangle 429"/>
              <p:cNvSpPr/>
              <p:nvPr/>
            </p:nvSpPr>
            <p:spPr bwMode="auto">
              <a:xfrm>
                <a:off x="5965507" y="1833303"/>
                <a:ext cx="95861" cy="88899"/>
              </a:xfrm>
              <a:prstGeom prst="rect">
                <a:avLst/>
              </a:prstGeom>
              <a:solidFill>
                <a:srgbClr val="DDDDDD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431" name="Rectangle 430"/>
              <p:cNvSpPr/>
              <p:nvPr/>
            </p:nvSpPr>
            <p:spPr bwMode="auto">
              <a:xfrm>
                <a:off x="6072896" y="1833303"/>
                <a:ext cx="95861" cy="88899"/>
              </a:xfrm>
              <a:prstGeom prst="rect">
                <a:avLst/>
              </a:prstGeom>
              <a:solidFill>
                <a:srgbClr val="00B05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432" name="Rectangle 431"/>
              <p:cNvSpPr/>
              <p:nvPr/>
            </p:nvSpPr>
            <p:spPr bwMode="auto">
              <a:xfrm>
                <a:off x="6180285" y="1833303"/>
                <a:ext cx="95861" cy="88899"/>
              </a:xfrm>
              <a:prstGeom prst="rect">
                <a:avLst/>
              </a:prstGeom>
              <a:solidFill>
                <a:srgbClr val="3366FF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433" name="Rectangle 432"/>
              <p:cNvSpPr/>
              <p:nvPr/>
            </p:nvSpPr>
            <p:spPr bwMode="auto">
              <a:xfrm>
                <a:off x="6287674" y="1833303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434" name="Rectangle 433"/>
              <p:cNvSpPr/>
              <p:nvPr/>
            </p:nvSpPr>
            <p:spPr bwMode="auto">
              <a:xfrm>
                <a:off x="6395063" y="1833303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435" name="Rectangle 434"/>
              <p:cNvSpPr/>
              <p:nvPr/>
            </p:nvSpPr>
            <p:spPr bwMode="auto">
              <a:xfrm>
                <a:off x="6502452" y="1833303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436" name="Rectangle 435"/>
              <p:cNvSpPr/>
              <p:nvPr/>
            </p:nvSpPr>
            <p:spPr bwMode="auto">
              <a:xfrm>
                <a:off x="6609841" y="1833303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437" name="Rectangle 436"/>
              <p:cNvSpPr/>
              <p:nvPr/>
            </p:nvSpPr>
            <p:spPr bwMode="auto">
              <a:xfrm>
                <a:off x="6717230" y="1833303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438" name="Rectangle 437"/>
              <p:cNvSpPr/>
              <p:nvPr/>
            </p:nvSpPr>
            <p:spPr bwMode="auto">
              <a:xfrm>
                <a:off x="6824620" y="1833303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439" name="Rectangle 438"/>
              <p:cNvSpPr/>
              <p:nvPr/>
            </p:nvSpPr>
            <p:spPr bwMode="auto">
              <a:xfrm>
                <a:off x="6932009" y="1833303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440" name="Rectangle 439"/>
              <p:cNvSpPr/>
              <p:nvPr/>
            </p:nvSpPr>
            <p:spPr bwMode="auto">
              <a:xfrm>
                <a:off x="7039398" y="1833303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441" name="Rectangle 440"/>
              <p:cNvSpPr/>
              <p:nvPr/>
            </p:nvSpPr>
            <p:spPr bwMode="auto">
              <a:xfrm>
                <a:off x="7146787" y="1833303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442" name="Rectangle 441"/>
              <p:cNvSpPr/>
              <p:nvPr/>
            </p:nvSpPr>
            <p:spPr bwMode="auto">
              <a:xfrm>
                <a:off x="7254176" y="1833303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443" name="Rectangle 442"/>
              <p:cNvSpPr/>
              <p:nvPr/>
            </p:nvSpPr>
            <p:spPr bwMode="auto">
              <a:xfrm>
                <a:off x="7361565" y="1833303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444" name="Rectangle 443"/>
              <p:cNvSpPr/>
              <p:nvPr/>
            </p:nvSpPr>
            <p:spPr bwMode="auto">
              <a:xfrm>
                <a:off x="7468954" y="1833303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445" name="Rectangle 444"/>
              <p:cNvSpPr/>
              <p:nvPr/>
            </p:nvSpPr>
            <p:spPr bwMode="auto">
              <a:xfrm>
                <a:off x="7576343" y="1833303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446" name="Rectangle 445"/>
              <p:cNvSpPr/>
              <p:nvPr/>
            </p:nvSpPr>
            <p:spPr bwMode="auto">
              <a:xfrm>
                <a:off x="7683732" y="1833303"/>
                <a:ext cx="95861" cy="88899"/>
              </a:xfrm>
              <a:prstGeom prst="rect">
                <a:avLst/>
              </a:prstGeom>
              <a:solidFill>
                <a:srgbClr val="7030A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447" name="Rectangle 446"/>
              <p:cNvSpPr/>
              <p:nvPr/>
            </p:nvSpPr>
            <p:spPr bwMode="auto">
              <a:xfrm>
                <a:off x="7791121" y="1833303"/>
                <a:ext cx="95861" cy="88899"/>
              </a:xfrm>
              <a:prstGeom prst="rect">
                <a:avLst/>
              </a:prstGeom>
              <a:solidFill>
                <a:srgbClr val="ED7D31">
                  <a:lumMod val="60000"/>
                  <a:lumOff val="40000"/>
                </a:srgb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448" name="Rectangle 447"/>
              <p:cNvSpPr/>
              <p:nvPr/>
            </p:nvSpPr>
            <p:spPr bwMode="auto">
              <a:xfrm>
                <a:off x="7898510" y="1833303"/>
                <a:ext cx="95861" cy="88899"/>
              </a:xfrm>
              <a:prstGeom prst="rect">
                <a:avLst/>
              </a:prstGeom>
              <a:solidFill>
                <a:srgbClr val="996633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449" name="Rectangle 448"/>
              <p:cNvSpPr/>
              <p:nvPr/>
            </p:nvSpPr>
            <p:spPr bwMode="auto">
              <a:xfrm>
                <a:off x="8005899" y="1833303"/>
                <a:ext cx="95861" cy="88899"/>
              </a:xfrm>
              <a:prstGeom prst="rect">
                <a:avLst/>
              </a:prstGeom>
              <a:solidFill>
                <a:srgbClr val="C0000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450" name="Rectangle 449"/>
              <p:cNvSpPr/>
              <p:nvPr/>
            </p:nvSpPr>
            <p:spPr bwMode="auto">
              <a:xfrm>
                <a:off x="5965507" y="1933972"/>
                <a:ext cx="95861" cy="88899"/>
              </a:xfrm>
              <a:prstGeom prst="rect">
                <a:avLst/>
              </a:prstGeom>
              <a:solidFill>
                <a:srgbClr val="C0000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451" name="Rectangle 450"/>
              <p:cNvSpPr/>
              <p:nvPr/>
            </p:nvSpPr>
            <p:spPr bwMode="auto">
              <a:xfrm>
                <a:off x="6072896" y="1933972"/>
                <a:ext cx="95861" cy="88899"/>
              </a:xfrm>
              <a:prstGeom prst="rect">
                <a:avLst/>
              </a:prstGeom>
              <a:solidFill>
                <a:srgbClr val="DDDDDD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452" name="Rectangle 451"/>
              <p:cNvSpPr/>
              <p:nvPr/>
            </p:nvSpPr>
            <p:spPr bwMode="auto">
              <a:xfrm>
                <a:off x="6180285" y="1933972"/>
                <a:ext cx="95861" cy="88899"/>
              </a:xfrm>
              <a:prstGeom prst="rect">
                <a:avLst/>
              </a:prstGeom>
              <a:solidFill>
                <a:srgbClr val="00B05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453" name="Rectangle 452"/>
              <p:cNvSpPr/>
              <p:nvPr/>
            </p:nvSpPr>
            <p:spPr bwMode="auto">
              <a:xfrm>
                <a:off x="6287674" y="1933972"/>
                <a:ext cx="95861" cy="88899"/>
              </a:xfrm>
              <a:prstGeom prst="rect">
                <a:avLst/>
              </a:prstGeom>
              <a:solidFill>
                <a:srgbClr val="3366FF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454" name="Rectangle 453"/>
              <p:cNvSpPr/>
              <p:nvPr/>
            </p:nvSpPr>
            <p:spPr bwMode="auto">
              <a:xfrm>
                <a:off x="6395063" y="1933972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455" name="Rectangle 454"/>
              <p:cNvSpPr/>
              <p:nvPr/>
            </p:nvSpPr>
            <p:spPr bwMode="auto">
              <a:xfrm>
                <a:off x="6502452" y="1933972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456" name="Rectangle 455"/>
              <p:cNvSpPr/>
              <p:nvPr/>
            </p:nvSpPr>
            <p:spPr bwMode="auto">
              <a:xfrm>
                <a:off x="6609841" y="1933972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457" name="Rectangle 456"/>
              <p:cNvSpPr/>
              <p:nvPr/>
            </p:nvSpPr>
            <p:spPr bwMode="auto">
              <a:xfrm>
                <a:off x="6717230" y="1933972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458" name="Rectangle 457"/>
              <p:cNvSpPr/>
              <p:nvPr/>
            </p:nvSpPr>
            <p:spPr bwMode="auto">
              <a:xfrm>
                <a:off x="6824620" y="1933972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459" name="Rectangle 458"/>
              <p:cNvSpPr/>
              <p:nvPr/>
            </p:nvSpPr>
            <p:spPr bwMode="auto">
              <a:xfrm>
                <a:off x="6932009" y="1933972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460" name="Rectangle 459"/>
              <p:cNvSpPr/>
              <p:nvPr/>
            </p:nvSpPr>
            <p:spPr bwMode="auto">
              <a:xfrm>
                <a:off x="7039398" y="1933972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461" name="Rectangle 460"/>
              <p:cNvSpPr/>
              <p:nvPr/>
            </p:nvSpPr>
            <p:spPr bwMode="auto">
              <a:xfrm>
                <a:off x="7146787" y="1933972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462" name="Rectangle 461"/>
              <p:cNvSpPr/>
              <p:nvPr/>
            </p:nvSpPr>
            <p:spPr bwMode="auto">
              <a:xfrm>
                <a:off x="7254176" y="1933972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463" name="Rectangle 462"/>
              <p:cNvSpPr/>
              <p:nvPr/>
            </p:nvSpPr>
            <p:spPr bwMode="auto">
              <a:xfrm>
                <a:off x="7361565" y="1933972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464" name="Rectangle 463"/>
              <p:cNvSpPr/>
              <p:nvPr/>
            </p:nvSpPr>
            <p:spPr bwMode="auto">
              <a:xfrm>
                <a:off x="7468954" y="1933972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465" name="Rectangle 464"/>
              <p:cNvSpPr/>
              <p:nvPr/>
            </p:nvSpPr>
            <p:spPr bwMode="auto">
              <a:xfrm>
                <a:off x="7576343" y="1933972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466" name="Rectangle 465"/>
              <p:cNvSpPr/>
              <p:nvPr/>
            </p:nvSpPr>
            <p:spPr bwMode="auto">
              <a:xfrm>
                <a:off x="7683732" y="1933972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467" name="Rectangle 466"/>
              <p:cNvSpPr/>
              <p:nvPr/>
            </p:nvSpPr>
            <p:spPr bwMode="auto">
              <a:xfrm>
                <a:off x="7791121" y="1933972"/>
                <a:ext cx="95861" cy="88899"/>
              </a:xfrm>
              <a:prstGeom prst="rect">
                <a:avLst/>
              </a:prstGeom>
              <a:solidFill>
                <a:srgbClr val="7030A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468" name="Rectangle 467"/>
              <p:cNvSpPr/>
              <p:nvPr/>
            </p:nvSpPr>
            <p:spPr bwMode="auto">
              <a:xfrm>
                <a:off x="7898510" y="1933972"/>
                <a:ext cx="95861" cy="88899"/>
              </a:xfrm>
              <a:prstGeom prst="rect">
                <a:avLst/>
              </a:prstGeom>
              <a:solidFill>
                <a:srgbClr val="ED7D31">
                  <a:lumMod val="60000"/>
                  <a:lumOff val="40000"/>
                </a:srgb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469" name="Rectangle 468"/>
              <p:cNvSpPr/>
              <p:nvPr/>
            </p:nvSpPr>
            <p:spPr bwMode="auto">
              <a:xfrm>
                <a:off x="8005899" y="1933972"/>
                <a:ext cx="95861" cy="88899"/>
              </a:xfrm>
              <a:prstGeom prst="rect">
                <a:avLst/>
              </a:prstGeom>
              <a:solidFill>
                <a:srgbClr val="996633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470" name="Rectangle 469"/>
              <p:cNvSpPr/>
              <p:nvPr/>
            </p:nvSpPr>
            <p:spPr bwMode="auto">
              <a:xfrm>
                <a:off x="5965507" y="2034642"/>
                <a:ext cx="95861" cy="88899"/>
              </a:xfrm>
              <a:prstGeom prst="rect">
                <a:avLst/>
              </a:prstGeom>
              <a:solidFill>
                <a:srgbClr val="996633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471" name="Rectangle 470"/>
              <p:cNvSpPr/>
              <p:nvPr/>
            </p:nvSpPr>
            <p:spPr bwMode="auto">
              <a:xfrm>
                <a:off x="6072896" y="2034642"/>
                <a:ext cx="95861" cy="88899"/>
              </a:xfrm>
              <a:prstGeom prst="rect">
                <a:avLst/>
              </a:prstGeom>
              <a:solidFill>
                <a:srgbClr val="C0000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472" name="Rectangle 471"/>
              <p:cNvSpPr/>
              <p:nvPr/>
            </p:nvSpPr>
            <p:spPr bwMode="auto">
              <a:xfrm>
                <a:off x="6180285" y="2034642"/>
                <a:ext cx="95861" cy="88899"/>
              </a:xfrm>
              <a:prstGeom prst="rect">
                <a:avLst/>
              </a:prstGeom>
              <a:solidFill>
                <a:srgbClr val="DDDDDD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473" name="Rectangle 472"/>
              <p:cNvSpPr/>
              <p:nvPr/>
            </p:nvSpPr>
            <p:spPr bwMode="auto">
              <a:xfrm>
                <a:off x="6287674" y="2034642"/>
                <a:ext cx="95861" cy="88899"/>
              </a:xfrm>
              <a:prstGeom prst="rect">
                <a:avLst/>
              </a:prstGeom>
              <a:solidFill>
                <a:srgbClr val="00B05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474" name="Rectangle 473"/>
              <p:cNvSpPr/>
              <p:nvPr/>
            </p:nvSpPr>
            <p:spPr bwMode="auto">
              <a:xfrm>
                <a:off x="6395063" y="2034642"/>
                <a:ext cx="95861" cy="88899"/>
              </a:xfrm>
              <a:prstGeom prst="rect">
                <a:avLst/>
              </a:prstGeom>
              <a:solidFill>
                <a:srgbClr val="3366FF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475" name="Rectangle 474"/>
              <p:cNvSpPr/>
              <p:nvPr/>
            </p:nvSpPr>
            <p:spPr bwMode="auto">
              <a:xfrm>
                <a:off x="6502452" y="2034642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476" name="Rectangle 475"/>
              <p:cNvSpPr/>
              <p:nvPr/>
            </p:nvSpPr>
            <p:spPr bwMode="auto">
              <a:xfrm>
                <a:off x="6609841" y="2034642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477" name="Rectangle 476"/>
              <p:cNvSpPr/>
              <p:nvPr/>
            </p:nvSpPr>
            <p:spPr bwMode="auto">
              <a:xfrm>
                <a:off x="6717230" y="2034642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478" name="Rectangle 477"/>
              <p:cNvSpPr/>
              <p:nvPr/>
            </p:nvSpPr>
            <p:spPr bwMode="auto">
              <a:xfrm>
                <a:off x="6824620" y="2034642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479" name="Rectangle 478"/>
              <p:cNvSpPr/>
              <p:nvPr/>
            </p:nvSpPr>
            <p:spPr bwMode="auto">
              <a:xfrm>
                <a:off x="6932009" y="2034642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480" name="Rectangle 479"/>
              <p:cNvSpPr/>
              <p:nvPr/>
            </p:nvSpPr>
            <p:spPr bwMode="auto">
              <a:xfrm>
                <a:off x="7039398" y="2034642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481" name="Rectangle 480"/>
              <p:cNvSpPr/>
              <p:nvPr/>
            </p:nvSpPr>
            <p:spPr bwMode="auto">
              <a:xfrm>
                <a:off x="7146787" y="2034642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482" name="Rectangle 481"/>
              <p:cNvSpPr/>
              <p:nvPr/>
            </p:nvSpPr>
            <p:spPr bwMode="auto">
              <a:xfrm>
                <a:off x="7254176" y="2034642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483" name="Rectangle 482"/>
              <p:cNvSpPr/>
              <p:nvPr/>
            </p:nvSpPr>
            <p:spPr bwMode="auto">
              <a:xfrm>
                <a:off x="7361565" y="2034642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484" name="Rectangle 483"/>
              <p:cNvSpPr/>
              <p:nvPr/>
            </p:nvSpPr>
            <p:spPr bwMode="auto">
              <a:xfrm>
                <a:off x="7468954" y="2034642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485" name="Rectangle 484"/>
              <p:cNvSpPr/>
              <p:nvPr/>
            </p:nvSpPr>
            <p:spPr bwMode="auto">
              <a:xfrm>
                <a:off x="7576343" y="2034642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486" name="Rectangle 485"/>
              <p:cNvSpPr/>
              <p:nvPr/>
            </p:nvSpPr>
            <p:spPr bwMode="auto">
              <a:xfrm>
                <a:off x="7683732" y="2034642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487" name="Rectangle 486"/>
              <p:cNvSpPr/>
              <p:nvPr/>
            </p:nvSpPr>
            <p:spPr bwMode="auto">
              <a:xfrm>
                <a:off x="7791121" y="2034642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488" name="Rectangle 487"/>
              <p:cNvSpPr/>
              <p:nvPr/>
            </p:nvSpPr>
            <p:spPr bwMode="auto">
              <a:xfrm>
                <a:off x="7898510" y="2034642"/>
                <a:ext cx="95861" cy="88899"/>
              </a:xfrm>
              <a:prstGeom prst="rect">
                <a:avLst/>
              </a:prstGeom>
              <a:solidFill>
                <a:srgbClr val="7030A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489" name="Rectangle 488"/>
              <p:cNvSpPr/>
              <p:nvPr/>
            </p:nvSpPr>
            <p:spPr bwMode="auto">
              <a:xfrm>
                <a:off x="8005899" y="2034642"/>
                <a:ext cx="95861" cy="88899"/>
              </a:xfrm>
              <a:prstGeom prst="rect">
                <a:avLst/>
              </a:prstGeom>
              <a:solidFill>
                <a:srgbClr val="ED7D31">
                  <a:lumMod val="60000"/>
                  <a:lumOff val="40000"/>
                </a:srgb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490" name="Rectangle 489"/>
              <p:cNvSpPr/>
              <p:nvPr/>
            </p:nvSpPr>
            <p:spPr bwMode="auto">
              <a:xfrm>
                <a:off x="5965507" y="2135311"/>
                <a:ext cx="95861" cy="88899"/>
              </a:xfrm>
              <a:prstGeom prst="rect">
                <a:avLst/>
              </a:prstGeom>
              <a:solidFill>
                <a:srgbClr val="ED7D31">
                  <a:lumMod val="60000"/>
                  <a:lumOff val="40000"/>
                </a:srgb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491" name="Rectangle 490"/>
              <p:cNvSpPr/>
              <p:nvPr/>
            </p:nvSpPr>
            <p:spPr bwMode="auto">
              <a:xfrm>
                <a:off x="6072896" y="2135311"/>
                <a:ext cx="95861" cy="88899"/>
              </a:xfrm>
              <a:prstGeom prst="rect">
                <a:avLst/>
              </a:prstGeom>
              <a:solidFill>
                <a:srgbClr val="996633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492" name="Rectangle 491"/>
              <p:cNvSpPr/>
              <p:nvPr/>
            </p:nvSpPr>
            <p:spPr bwMode="auto">
              <a:xfrm>
                <a:off x="6180285" y="2135311"/>
                <a:ext cx="95861" cy="88899"/>
              </a:xfrm>
              <a:prstGeom prst="rect">
                <a:avLst/>
              </a:prstGeom>
              <a:solidFill>
                <a:srgbClr val="C0000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493" name="Rectangle 492"/>
              <p:cNvSpPr/>
              <p:nvPr/>
            </p:nvSpPr>
            <p:spPr bwMode="auto">
              <a:xfrm>
                <a:off x="6287674" y="2135311"/>
                <a:ext cx="95861" cy="88899"/>
              </a:xfrm>
              <a:prstGeom prst="rect">
                <a:avLst/>
              </a:prstGeom>
              <a:solidFill>
                <a:srgbClr val="DDDDDD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494" name="Rectangle 493"/>
              <p:cNvSpPr/>
              <p:nvPr/>
            </p:nvSpPr>
            <p:spPr bwMode="auto">
              <a:xfrm>
                <a:off x="6395063" y="2135311"/>
                <a:ext cx="95861" cy="88899"/>
              </a:xfrm>
              <a:prstGeom prst="rect">
                <a:avLst/>
              </a:prstGeom>
              <a:solidFill>
                <a:srgbClr val="00B05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495" name="Rectangle 494"/>
              <p:cNvSpPr/>
              <p:nvPr/>
            </p:nvSpPr>
            <p:spPr bwMode="auto">
              <a:xfrm>
                <a:off x="6502452" y="2135311"/>
                <a:ext cx="95861" cy="88899"/>
              </a:xfrm>
              <a:prstGeom prst="rect">
                <a:avLst/>
              </a:prstGeom>
              <a:solidFill>
                <a:srgbClr val="3366FF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496" name="Rectangle 495"/>
              <p:cNvSpPr/>
              <p:nvPr/>
            </p:nvSpPr>
            <p:spPr bwMode="auto">
              <a:xfrm>
                <a:off x="6609841" y="2135311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497" name="Rectangle 496"/>
              <p:cNvSpPr/>
              <p:nvPr/>
            </p:nvSpPr>
            <p:spPr bwMode="auto">
              <a:xfrm>
                <a:off x="6717230" y="2135311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498" name="Rectangle 497"/>
              <p:cNvSpPr/>
              <p:nvPr/>
            </p:nvSpPr>
            <p:spPr bwMode="auto">
              <a:xfrm>
                <a:off x="6824620" y="2135311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499" name="Rectangle 498"/>
              <p:cNvSpPr/>
              <p:nvPr/>
            </p:nvSpPr>
            <p:spPr bwMode="auto">
              <a:xfrm>
                <a:off x="6932009" y="2135311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500" name="Rectangle 499"/>
              <p:cNvSpPr/>
              <p:nvPr/>
            </p:nvSpPr>
            <p:spPr bwMode="auto">
              <a:xfrm>
                <a:off x="7039398" y="2135311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501" name="Rectangle 500"/>
              <p:cNvSpPr/>
              <p:nvPr/>
            </p:nvSpPr>
            <p:spPr bwMode="auto">
              <a:xfrm>
                <a:off x="7146787" y="2135311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502" name="Rectangle 501"/>
              <p:cNvSpPr/>
              <p:nvPr/>
            </p:nvSpPr>
            <p:spPr bwMode="auto">
              <a:xfrm>
                <a:off x="7254176" y="2135311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503" name="Rectangle 502"/>
              <p:cNvSpPr/>
              <p:nvPr/>
            </p:nvSpPr>
            <p:spPr bwMode="auto">
              <a:xfrm>
                <a:off x="7361565" y="2135311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504" name="Rectangle 503"/>
              <p:cNvSpPr/>
              <p:nvPr/>
            </p:nvSpPr>
            <p:spPr bwMode="auto">
              <a:xfrm>
                <a:off x="7468954" y="2135311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505" name="Rectangle 504"/>
              <p:cNvSpPr/>
              <p:nvPr/>
            </p:nvSpPr>
            <p:spPr bwMode="auto">
              <a:xfrm>
                <a:off x="7576343" y="2135311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506" name="Rectangle 505"/>
              <p:cNvSpPr/>
              <p:nvPr/>
            </p:nvSpPr>
            <p:spPr bwMode="auto">
              <a:xfrm>
                <a:off x="7683732" y="2135311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507" name="Rectangle 506"/>
              <p:cNvSpPr/>
              <p:nvPr/>
            </p:nvSpPr>
            <p:spPr bwMode="auto">
              <a:xfrm>
                <a:off x="7791121" y="2135311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508" name="Rectangle 507"/>
              <p:cNvSpPr/>
              <p:nvPr/>
            </p:nvSpPr>
            <p:spPr bwMode="auto">
              <a:xfrm>
                <a:off x="7898510" y="2135311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509" name="Rectangle 508"/>
              <p:cNvSpPr/>
              <p:nvPr/>
            </p:nvSpPr>
            <p:spPr bwMode="auto">
              <a:xfrm>
                <a:off x="8005899" y="2135311"/>
                <a:ext cx="95861" cy="88899"/>
              </a:xfrm>
              <a:prstGeom prst="rect">
                <a:avLst/>
              </a:prstGeom>
              <a:solidFill>
                <a:srgbClr val="7030A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510" name="Rectangle 509"/>
              <p:cNvSpPr/>
              <p:nvPr/>
            </p:nvSpPr>
            <p:spPr bwMode="auto">
              <a:xfrm>
                <a:off x="5965507" y="2235980"/>
                <a:ext cx="95861" cy="88899"/>
              </a:xfrm>
              <a:prstGeom prst="rect">
                <a:avLst/>
              </a:prstGeom>
              <a:solidFill>
                <a:srgbClr val="7030A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511" name="Rectangle 510"/>
              <p:cNvSpPr/>
              <p:nvPr/>
            </p:nvSpPr>
            <p:spPr bwMode="auto">
              <a:xfrm>
                <a:off x="6072896" y="2235980"/>
                <a:ext cx="95861" cy="88899"/>
              </a:xfrm>
              <a:prstGeom prst="rect">
                <a:avLst/>
              </a:prstGeom>
              <a:solidFill>
                <a:srgbClr val="ED7D31">
                  <a:lumMod val="60000"/>
                  <a:lumOff val="40000"/>
                </a:srgb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512" name="Rectangle 511"/>
              <p:cNvSpPr/>
              <p:nvPr/>
            </p:nvSpPr>
            <p:spPr bwMode="auto">
              <a:xfrm>
                <a:off x="6180285" y="2235980"/>
                <a:ext cx="95861" cy="88899"/>
              </a:xfrm>
              <a:prstGeom prst="rect">
                <a:avLst/>
              </a:prstGeom>
              <a:solidFill>
                <a:srgbClr val="996633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513" name="Rectangle 512"/>
              <p:cNvSpPr/>
              <p:nvPr/>
            </p:nvSpPr>
            <p:spPr bwMode="auto">
              <a:xfrm>
                <a:off x="6287674" y="2235980"/>
                <a:ext cx="95861" cy="88899"/>
              </a:xfrm>
              <a:prstGeom prst="rect">
                <a:avLst/>
              </a:prstGeom>
              <a:solidFill>
                <a:srgbClr val="C0000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514" name="Rectangle 513"/>
              <p:cNvSpPr/>
              <p:nvPr/>
            </p:nvSpPr>
            <p:spPr bwMode="auto">
              <a:xfrm>
                <a:off x="6395063" y="2235980"/>
                <a:ext cx="95861" cy="88899"/>
              </a:xfrm>
              <a:prstGeom prst="rect">
                <a:avLst/>
              </a:prstGeom>
              <a:solidFill>
                <a:srgbClr val="DDDDDD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515" name="Rectangle 514"/>
              <p:cNvSpPr/>
              <p:nvPr/>
            </p:nvSpPr>
            <p:spPr bwMode="auto">
              <a:xfrm>
                <a:off x="6502452" y="2235980"/>
                <a:ext cx="95861" cy="88899"/>
              </a:xfrm>
              <a:prstGeom prst="rect">
                <a:avLst/>
              </a:prstGeom>
              <a:solidFill>
                <a:srgbClr val="00B05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516" name="Rectangle 515"/>
              <p:cNvSpPr/>
              <p:nvPr/>
            </p:nvSpPr>
            <p:spPr bwMode="auto">
              <a:xfrm>
                <a:off x="6609841" y="2235980"/>
                <a:ext cx="95861" cy="88899"/>
              </a:xfrm>
              <a:prstGeom prst="rect">
                <a:avLst/>
              </a:prstGeom>
              <a:solidFill>
                <a:srgbClr val="3366FF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517" name="Rectangle 516"/>
              <p:cNvSpPr/>
              <p:nvPr/>
            </p:nvSpPr>
            <p:spPr bwMode="auto">
              <a:xfrm>
                <a:off x="6717230" y="2235980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518" name="Rectangle 517"/>
              <p:cNvSpPr/>
              <p:nvPr/>
            </p:nvSpPr>
            <p:spPr bwMode="auto">
              <a:xfrm>
                <a:off x="6824620" y="2235980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519" name="Rectangle 518"/>
              <p:cNvSpPr/>
              <p:nvPr/>
            </p:nvSpPr>
            <p:spPr bwMode="auto">
              <a:xfrm>
                <a:off x="6932009" y="2235980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520" name="Rectangle 519"/>
              <p:cNvSpPr/>
              <p:nvPr/>
            </p:nvSpPr>
            <p:spPr bwMode="auto">
              <a:xfrm>
                <a:off x="7039398" y="2235980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521" name="Rectangle 520"/>
              <p:cNvSpPr/>
              <p:nvPr/>
            </p:nvSpPr>
            <p:spPr bwMode="auto">
              <a:xfrm>
                <a:off x="7146787" y="2235980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522" name="Rectangle 521"/>
              <p:cNvSpPr/>
              <p:nvPr/>
            </p:nvSpPr>
            <p:spPr bwMode="auto">
              <a:xfrm>
                <a:off x="7254176" y="2235980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523" name="Rectangle 522"/>
              <p:cNvSpPr/>
              <p:nvPr/>
            </p:nvSpPr>
            <p:spPr bwMode="auto">
              <a:xfrm>
                <a:off x="7361565" y="2235980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524" name="Rectangle 523"/>
              <p:cNvSpPr/>
              <p:nvPr/>
            </p:nvSpPr>
            <p:spPr bwMode="auto">
              <a:xfrm>
                <a:off x="7468954" y="2235980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525" name="Rectangle 524"/>
              <p:cNvSpPr/>
              <p:nvPr/>
            </p:nvSpPr>
            <p:spPr bwMode="auto">
              <a:xfrm>
                <a:off x="7576343" y="2235980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526" name="Rectangle 525"/>
              <p:cNvSpPr/>
              <p:nvPr/>
            </p:nvSpPr>
            <p:spPr bwMode="auto">
              <a:xfrm>
                <a:off x="7683732" y="2235980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527" name="Rectangle 526"/>
              <p:cNvSpPr/>
              <p:nvPr/>
            </p:nvSpPr>
            <p:spPr bwMode="auto">
              <a:xfrm>
                <a:off x="7791121" y="2235980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528" name="Rectangle 527"/>
              <p:cNvSpPr/>
              <p:nvPr/>
            </p:nvSpPr>
            <p:spPr bwMode="auto">
              <a:xfrm>
                <a:off x="7898510" y="2235980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529" name="Rectangle 528"/>
              <p:cNvSpPr/>
              <p:nvPr/>
            </p:nvSpPr>
            <p:spPr bwMode="auto">
              <a:xfrm>
                <a:off x="8005899" y="2235980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530" name="Rectangle 529"/>
              <p:cNvSpPr/>
              <p:nvPr/>
            </p:nvSpPr>
            <p:spPr bwMode="auto">
              <a:xfrm>
                <a:off x="5965507" y="2336650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531" name="Rectangle 530"/>
              <p:cNvSpPr/>
              <p:nvPr/>
            </p:nvSpPr>
            <p:spPr bwMode="auto">
              <a:xfrm>
                <a:off x="6072896" y="2336650"/>
                <a:ext cx="95861" cy="88899"/>
              </a:xfrm>
              <a:prstGeom prst="rect">
                <a:avLst/>
              </a:prstGeom>
              <a:solidFill>
                <a:srgbClr val="7030A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532" name="Rectangle 531"/>
              <p:cNvSpPr/>
              <p:nvPr/>
            </p:nvSpPr>
            <p:spPr bwMode="auto">
              <a:xfrm>
                <a:off x="6180285" y="2336650"/>
                <a:ext cx="95861" cy="88899"/>
              </a:xfrm>
              <a:prstGeom prst="rect">
                <a:avLst/>
              </a:prstGeom>
              <a:solidFill>
                <a:srgbClr val="ED7D31">
                  <a:lumMod val="60000"/>
                  <a:lumOff val="40000"/>
                </a:srgb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533" name="Rectangle 532"/>
              <p:cNvSpPr/>
              <p:nvPr/>
            </p:nvSpPr>
            <p:spPr bwMode="auto">
              <a:xfrm>
                <a:off x="6287674" y="2336650"/>
                <a:ext cx="95861" cy="88899"/>
              </a:xfrm>
              <a:prstGeom prst="rect">
                <a:avLst/>
              </a:prstGeom>
              <a:solidFill>
                <a:srgbClr val="996633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534" name="Rectangle 533"/>
              <p:cNvSpPr/>
              <p:nvPr/>
            </p:nvSpPr>
            <p:spPr bwMode="auto">
              <a:xfrm>
                <a:off x="6395063" y="2336650"/>
                <a:ext cx="95861" cy="88899"/>
              </a:xfrm>
              <a:prstGeom prst="rect">
                <a:avLst/>
              </a:prstGeom>
              <a:solidFill>
                <a:srgbClr val="C0000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535" name="Rectangle 534"/>
              <p:cNvSpPr/>
              <p:nvPr/>
            </p:nvSpPr>
            <p:spPr bwMode="auto">
              <a:xfrm>
                <a:off x="6502452" y="2336650"/>
                <a:ext cx="95861" cy="88899"/>
              </a:xfrm>
              <a:prstGeom prst="rect">
                <a:avLst/>
              </a:prstGeom>
              <a:solidFill>
                <a:srgbClr val="DDDDDD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536" name="Rectangle 535"/>
              <p:cNvSpPr/>
              <p:nvPr/>
            </p:nvSpPr>
            <p:spPr bwMode="auto">
              <a:xfrm>
                <a:off x="6609841" y="2336650"/>
                <a:ext cx="95861" cy="88899"/>
              </a:xfrm>
              <a:prstGeom prst="rect">
                <a:avLst/>
              </a:prstGeom>
              <a:solidFill>
                <a:srgbClr val="00B050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537" name="Rectangle 536"/>
              <p:cNvSpPr/>
              <p:nvPr/>
            </p:nvSpPr>
            <p:spPr bwMode="auto">
              <a:xfrm>
                <a:off x="6717230" y="2336650"/>
                <a:ext cx="95861" cy="88899"/>
              </a:xfrm>
              <a:prstGeom prst="rect">
                <a:avLst/>
              </a:prstGeom>
              <a:solidFill>
                <a:srgbClr val="3366FF"/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538" name="Rectangle 537"/>
              <p:cNvSpPr/>
              <p:nvPr/>
            </p:nvSpPr>
            <p:spPr bwMode="auto">
              <a:xfrm>
                <a:off x="6824620" y="2336650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539" name="Rectangle 538"/>
              <p:cNvSpPr/>
              <p:nvPr/>
            </p:nvSpPr>
            <p:spPr bwMode="auto">
              <a:xfrm>
                <a:off x="6932009" y="2336650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540" name="Rectangle 539"/>
              <p:cNvSpPr/>
              <p:nvPr/>
            </p:nvSpPr>
            <p:spPr bwMode="auto">
              <a:xfrm>
                <a:off x="7039398" y="2336650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541" name="Rectangle 540"/>
              <p:cNvSpPr/>
              <p:nvPr/>
            </p:nvSpPr>
            <p:spPr bwMode="auto">
              <a:xfrm>
                <a:off x="7146787" y="2336650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542" name="Rectangle 541"/>
              <p:cNvSpPr/>
              <p:nvPr/>
            </p:nvSpPr>
            <p:spPr bwMode="auto">
              <a:xfrm>
                <a:off x="7254176" y="2336650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543" name="Rectangle 542"/>
              <p:cNvSpPr/>
              <p:nvPr/>
            </p:nvSpPr>
            <p:spPr bwMode="auto">
              <a:xfrm>
                <a:off x="7361565" y="2336650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544" name="Rectangle 543"/>
              <p:cNvSpPr/>
              <p:nvPr/>
            </p:nvSpPr>
            <p:spPr bwMode="auto">
              <a:xfrm>
                <a:off x="7468954" y="2336650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545" name="Rectangle 544"/>
              <p:cNvSpPr/>
              <p:nvPr/>
            </p:nvSpPr>
            <p:spPr bwMode="auto">
              <a:xfrm>
                <a:off x="7576343" y="2336650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546" name="Rectangle 545"/>
              <p:cNvSpPr/>
              <p:nvPr/>
            </p:nvSpPr>
            <p:spPr bwMode="auto">
              <a:xfrm>
                <a:off x="7683732" y="2336650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547" name="Rectangle 546"/>
              <p:cNvSpPr/>
              <p:nvPr/>
            </p:nvSpPr>
            <p:spPr bwMode="auto">
              <a:xfrm>
                <a:off x="7791121" y="2336650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548" name="Rectangle 547"/>
              <p:cNvSpPr/>
              <p:nvPr/>
            </p:nvSpPr>
            <p:spPr bwMode="auto">
              <a:xfrm>
                <a:off x="7898510" y="2336650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549" name="Rectangle 548"/>
              <p:cNvSpPr/>
              <p:nvPr/>
            </p:nvSpPr>
            <p:spPr bwMode="auto">
              <a:xfrm>
                <a:off x="8005899" y="2336650"/>
                <a:ext cx="95861" cy="88899"/>
              </a:xfrm>
              <a:prstGeom prst="rect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31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49" name="Double Bracket 148"/>
            <p:cNvSpPr/>
            <p:nvPr/>
          </p:nvSpPr>
          <p:spPr bwMode="auto">
            <a:xfrm>
              <a:off x="2235229" y="1169516"/>
              <a:ext cx="6787205" cy="2140350"/>
            </a:xfrm>
            <a:prstGeom prst="bracketPair">
              <a:avLst>
                <a:gd name="adj" fmla="val 3487"/>
              </a:avLst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1376" name="Rectangle 1375"/>
          <p:cNvSpPr/>
          <p:nvPr/>
        </p:nvSpPr>
        <p:spPr>
          <a:xfrm>
            <a:off x="99956" y="1183689"/>
            <a:ext cx="386438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0099FF"/>
                </a:solidFill>
                <a:latin typeface="Calibri" panose="020F0502020204030204"/>
              </a:rPr>
              <a:t>Take Home Message 1: </a:t>
            </a:r>
            <a:r>
              <a:rPr lang="en-US" b="0" dirty="0">
                <a:solidFill>
                  <a:prstClr val="white"/>
                </a:solidFill>
                <a:latin typeface="Calibri" panose="020F0502020204030204"/>
              </a:rPr>
              <a:t>Generative modeling of data sources enables algorithm development </a:t>
            </a:r>
            <a:r>
              <a:rPr lang="en-US" b="0" dirty="0">
                <a:solidFill>
                  <a:srgbClr val="FFC000"/>
                </a:solidFill>
                <a:latin typeface="Calibri" panose="020F0502020204030204"/>
              </a:rPr>
              <a:t>along</a:t>
            </a:r>
            <a:r>
              <a:rPr lang="en-US" b="0" dirty="0">
                <a:solidFill>
                  <a:prstClr val="white"/>
                </a:solidFill>
                <a:latin typeface="Calibri" panose="020F0502020204030204"/>
              </a:rPr>
              <a:t> with theoretically analyzing algorithms’ performance </a:t>
            </a:r>
            <a:endParaRPr lang="he-IL" b="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52" name="TextBox 1351"/>
          <p:cNvSpPr txBox="1"/>
          <p:nvPr/>
        </p:nvSpPr>
        <p:spPr>
          <a:xfrm>
            <a:off x="178664" y="5090400"/>
            <a:ext cx="7439782" cy="89255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b="0" dirty="0">
                <a:solidFill>
                  <a:prstClr val="white"/>
                </a:solidFill>
                <a:latin typeface="Calibri" panose="020F0502020204030204"/>
              </a:rPr>
              <a:t>We spoke about the importance of models in signal/image processing and described </a:t>
            </a:r>
            <a:r>
              <a:rPr lang="en-US" sz="2800" b="0" dirty="0">
                <a:solidFill>
                  <a:prstClr val="white"/>
                </a:solidFill>
                <a:latin typeface="Monotype Corsiva" panose="03010101010201010101" pitchFamily="66" charset="0"/>
              </a:rPr>
              <a:t>Sparseland</a:t>
            </a:r>
            <a:r>
              <a:rPr lang="en-US" b="0" dirty="0">
                <a:solidFill>
                  <a:prstClr val="white"/>
                </a:solidFill>
                <a:latin typeface="Calibri" panose="020F0502020204030204"/>
              </a:rPr>
              <a:t> in details</a:t>
            </a:r>
            <a:endParaRPr lang="he-IL" b="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54" name="TextBox 1353"/>
          <p:cNvSpPr txBox="1"/>
          <p:nvPr/>
        </p:nvSpPr>
        <p:spPr>
          <a:xfrm>
            <a:off x="178664" y="5136571"/>
            <a:ext cx="8405618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b="0" dirty="0">
                <a:solidFill>
                  <a:prstClr val="white"/>
                </a:solidFill>
                <a:latin typeface="Calibri" panose="020F0502020204030204"/>
              </a:rPr>
              <a:t>We presented a theoretical study of the CSC  model and </a:t>
            </a:r>
            <a:br>
              <a:rPr lang="en-US" b="0" dirty="0">
                <a:solidFill>
                  <a:prstClr val="white"/>
                </a:solidFill>
                <a:latin typeface="Calibri" panose="020F0502020204030204"/>
              </a:rPr>
            </a:br>
            <a:r>
              <a:rPr lang="en-US" b="0" dirty="0">
                <a:solidFill>
                  <a:prstClr val="white"/>
                </a:solidFill>
                <a:latin typeface="Calibri" panose="020F0502020204030204"/>
              </a:rPr>
              <a:t>how to operate locally while getting global optimality </a:t>
            </a:r>
            <a:endParaRPr lang="he-IL" b="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60" name="TextBox 1359"/>
          <p:cNvSpPr txBox="1"/>
          <p:nvPr/>
        </p:nvSpPr>
        <p:spPr>
          <a:xfrm>
            <a:off x="178664" y="5105361"/>
            <a:ext cx="8087432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b="0" dirty="0">
                <a:solidFill>
                  <a:prstClr val="white"/>
                </a:solidFill>
                <a:latin typeface="Calibri" panose="020F0502020204030204"/>
              </a:rPr>
              <a:t>We propose a multi-layer extension of </a:t>
            </a:r>
            <a:br>
              <a:rPr lang="en-US" b="0" dirty="0">
                <a:solidFill>
                  <a:prstClr val="white"/>
                </a:solidFill>
                <a:latin typeface="Calibri" panose="020F0502020204030204"/>
              </a:rPr>
            </a:br>
            <a:r>
              <a:rPr lang="en-US" b="0" dirty="0">
                <a:solidFill>
                  <a:prstClr val="white"/>
                </a:solidFill>
                <a:latin typeface="Calibri" panose="020F0502020204030204"/>
              </a:rPr>
              <a:t>CSC, shown to be tightly connected to CNN</a:t>
            </a:r>
            <a:endParaRPr lang="he-IL" b="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61" name="TextBox 1360"/>
          <p:cNvSpPr txBox="1"/>
          <p:nvPr/>
        </p:nvSpPr>
        <p:spPr>
          <a:xfrm>
            <a:off x="178664" y="5090400"/>
            <a:ext cx="6710655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b="0" dirty="0">
                <a:solidFill>
                  <a:prstClr val="white"/>
                </a:solidFill>
                <a:latin typeface="Calibri" panose="020F0502020204030204"/>
              </a:rPr>
              <a:t>The ML-CSC was shown to enable a theoretical </a:t>
            </a:r>
            <a:br>
              <a:rPr lang="en-US" b="0" dirty="0">
                <a:solidFill>
                  <a:prstClr val="white"/>
                </a:solidFill>
                <a:latin typeface="Calibri" panose="020F0502020204030204"/>
              </a:rPr>
            </a:br>
            <a:r>
              <a:rPr lang="en-US" b="0" dirty="0">
                <a:solidFill>
                  <a:prstClr val="white"/>
                </a:solidFill>
                <a:latin typeface="Calibri" panose="020F0502020204030204"/>
              </a:rPr>
              <a:t>study of CNN, along with new insights </a:t>
            </a:r>
            <a:endParaRPr lang="he-IL" b="0" dirty="0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6872334" y="1131618"/>
            <a:ext cx="1923040" cy="2545139"/>
            <a:chOff x="6872334" y="1610092"/>
            <a:chExt cx="1923040" cy="2545139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49034" y="1615100"/>
              <a:ext cx="1746340" cy="2540131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6872334" y="1610092"/>
              <a:ext cx="397023" cy="2619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sp>
        <p:nvSpPr>
          <p:cNvPr id="136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7113588" y="6238875"/>
            <a:ext cx="1905000" cy="457200"/>
          </a:xfrm>
          <a:noFill/>
        </p:spPr>
        <p:txBody>
          <a:bodyPr anchor="t" anchorCtr="0"/>
          <a:lstStyle/>
          <a:p>
            <a:pPr algn="r"/>
            <a:r>
              <a:rPr lang="en-US" b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77</a:t>
            </a:r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3990651" y="220093"/>
            <a:ext cx="2116496" cy="4740357"/>
            <a:chOff x="3990651" y="698557"/>
            <a:chExt cx="2116496" cy="4740357"/>
          </a:xfrm>
        </p:grpSpPr>
        <p:grpSp>
          <p:nvGrpSpPr>
            <p:cNvPr id="1374" name="Group 1373"/>
            <p:cNvGrpSpPr/>
            <p:nvPr/>
          </p:nvGrpSpPr>
          <p:grpSpPr>
            <a:xfrm>
              <a:off x="3990651" y="2373238"/>
              <a:ext cx="2116496" cy="3065676"/>
              <a:chOff x="4023529" y="2358796"/>
              <a:chExt cx="2116496" cy="3065676"/>
            </a:xfrm>
          </p:grpSpPr>
          <p:sp>
            <p:nvSpPr>
              <p:cNvPr id="1372" name="Rounded Rectangle 1371"/>
              <p:cNvSpPr/>
              <p:nvPr/>
            </p:nvSpPr>
            <p:spPr>
              <a:xfrm>
                <a:off x="4023529" y="2358796"/>
                <a:ext cx="2116496" cy="1032038"/>
              </a:xfrm>
              <a:prstGeom prst="roundRect">
                <a:avLst/>
              </a:prstGeom>
              <a:noFill/>
              <a:ln w="57150">
                <a:solidFill>
                  <a:srgbClr val="00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rtl="1" fontAlgn="auto">
                  <a:spcBef>
                    <a:spcPts val="0"/>
                  </a:spcBef>
                  <a:spcAft>
                    <a:spcPts val="0"/>
                  </a:spcAft>
                </a:pPr>
                <a:endParaRPr lang="he-IL" sz="1800" b="0">
                  <a:solidFill>
                    <a:prstClr val="white"/>
                  </a:solidFill>
                </a:endParaRPr>
              </a:p>
            </p:txBody>
          </p:sp>
          <p:sp>
            <p:nvSpPr>
              <p:cNvPr id="1373" name="Rounded Rectangle 1372"/>
              <p:cNvSpPr/>
              <p:nvPr/>
            </p:nvSpPr>
            <p:spPr>
              <a:xfrm>
                <a:off x="4060785" y="4392434"/>
                <a:ext cx="1986516" cy="1032038"/>
              </a:xfrm>
              <a:prstGeom prst="roundRect">
                <a:avLst/>
              </a:prstGeom>
              <a:noFill/>
              <a:ln w="57150">
                <a:solidFill>
                  <a:srgbClr val="00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rtl="1" fontAlgn="auto">
                  <a:spcBef>
                    <a:spcPts val="0"/>
                  </a:spcBef>
                  <a:spcAft>
                    <a:spcPts val="0"/>
                  </a:spcAft>
                </a:pPr>
                <a:endParaRPr lang="he-IL" sz="1800" b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350" name="Rounded Rectangle 1349"/>
            <p:cNvSpPr/>
            <p:nvPr/>
          </p:nvSpPr>
          <p:spPr bwMode="auto">
            <a:xfrm>
              <a:off x="4245960" y="698557"/>
              <a:ext cx="1652571" cy="727571"/>
            </a:xfrm>
            <a:prstGeom prst="roundRect">
              <a:avLst/>
            </a:prstGeom>
            <a:noFill/>
            <a:ln w="57150" cap="flat" cmpd="sng" algn="ctr">
              <a:solidFill>
                <a:srgbClr val="0099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r" rtl="1">
                <a:defRPr/>
              </a:pPr>
              <a:endParaRPr lang="en-US" sz="3200" b="0" kern="0">
                <a:solidFill>
                  <a:srgbClr val="000000"/>
                </a:solidFill>
                <a:latin typeface="Tahoma" pitchFamily="34" charset="0"/>
                <a:cs typeface="Tahoma" pitchFamily="34" charset="0"/>
              </a:endParaRPr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5743" y="1524195"/>
            <a:ext cx="1841595" cy="2343270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sp>
        <p:nvSpPr>
          <p:cNvPr id="1365" name="Rectangle 1364"/>
          <p:cNvSpPr/>
          <p:nvPr/>
        </p:nvSpPr>
        <p:spPr>
          <a:xfrm>
            <a:off x="6019023" y="2906208"/>
            <a:ext cx="3124977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FFC000"/>
                </a:solidFill>
                <a:latin typeface="Calibri" panose="020F0502020204030204"/>
              </a:rPr>
              <a:t>Take Home Message 2: </a:t>
            </a:r>
            <a:r>
              <a:rPr lang="en-US" b="0" dirty="0">
                <a:solidFill>
                  <a:prstClr val="white"/>
                </a:solidFill>
                <a:latin typeface="Calibri" panose="020F0502020204030204"/>
              </a:rPr>
              <a:t>The Multi-Layer Convolutional Sparse Coding model could be a new platform for understanding and developing deep-learning solutions </a:t>
            </a:r>
            <a:endParaRPr lang="he-IL" b="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66" name="Rounded Rectangle 1365"/>
          <p:cNvSpPr/>
          <p:nvPr/>
        </p:nvSpPr>
        <p:spPr>
          <a:xfrm>
            <a:off x="184378" y="3952796"/>
            <a:ext cx="2622829" cy="1032038"/>
          </a:xfrm>
          <a:prstGeom prst="round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rtl="1" fontAlgn="auto">
              <a:spcBef>
                <a:spcPts val="0"/>
              </a:spcBef>
              <a:spcAft>
                <a:spcPts val="0"/>
              </a:spcAft>
            </a:pPr>
            <a:endParaRPr lang="he-IL" sz="1800" b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2981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77" grpId="0" animBg="1"/>
      <p:bldP spid="37" grpId="0" animBg="1"/>
      <p:bldP spid="1376" grpId="0"/>
      <p:bldP spid="1352" grpId="0"/>
      <p:bldP spid="1352" grpId="1"/>
      <p:bldP spid="1354" grpId="0"/>
      <p:bldP spid="1354" grpId="1"/>
      <p:bldP spid="1360" grpId="0"/>
      <p:bldP spid="1360" grpId="1"/>
      <p:bldP spid="1361" grpId="0"/>
      <p:bldP spid="1361" grpId="1"/>
      <p:bldP spid="1365" grpId="0"/>
      <p:bldP spid="1366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0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3742"/>
            <a:ext cx="6488487" cy="44352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AutoShape 2" descr="data:image/png;base64,iVBORw0KGgoAAAANSUhEUgAABAAAAAMACAYAAAC6uhUNAAAgAElEQVR4XuydBZhUVRvH/5JLN8vS3Q2SCtIl3d1ICYKKgAoSgoRgAIKAdArSISkhIc3S3d21LEt8z3v47uzM7L0zd2aXjZn/eZ7v8XPn3BO/c2fX93/eeA/AG7CRAAmQAAmQAAmQAAmQAAmQAAmQAAl4NIH3KAB49PlycyRAAiRAAiRAAiRAAiRAAiRAAiSgCFAA4ItAAiRAAiRAAiRAAiRAAiRAAiRAAl5AgAKAFxwyt0gCJEACJEACJEACJEACJEACJEACFAD4DpAACZAACZAACZAACZAACZAACZCAFxCgAOAFh8wtkgAJkAAJkAAJkAAJkAAJkAAJkAAFAL4DJEACJEACJEACJEACJEACJEACJOAFBCgAeMEhc4skQAIkQAIkQAIkQAIkQAIkQAIkQAGA7wAJkAAJkAAJkAAJkAAJkAAJkAAJeAEBCgBecMjcIgmQAAmQAAmQAAmQAAmQAAmQAAlQAOA7QAIkQAIkQAIkQAIkQAIkQAIkQAJeQIACgBccMrdIAiRAAiRAAiRAAiRAAiRAAiRAAhQA+A6QAAmQAAmQAAmQAAmQAAmQAAmQgBcQoADgBYfMLZIACZAACZAACZAACZAACZAACZAABQC+AyRAAiRAAiRAAiRAAiRAAiRAAiTgBQQoAHjBIXOLJEACJEACJEACJEACJEACJEACJEABgO8ACZAACZAACZAACZAACZAACZAACXgBAQoAXnDI3CIJkAAJkAAJkAAJkAAJkAAJkAAJUADgO0ACJEACJEACJEACJEACJEACJEACXkCAAoAXHDK3SAIkQAIkQAIkQAIkQAIkQAIkQAIUAPgOkAAJkAAJkAAJkAAJkAAJkAAJkIAXEKAA4AWHzC2SAAmQAAmQAAmQAAmQAAmQAAmQAAUAvgMkQAIkQAIkQAIkQAIkQAIkQAIk4AUEKAB4wSFziyRAAiRAAiRAAiRAAiRAAiRAAiRAAYDvAAmQAAmQAAmQAAmQAAmQAAmQAAl4AQEKAF5wyNwiCZAACZAACZAACZAACZAACZAACVAA4DtAAiRAAiRAAiRAAiRAAiRAAiRAAl5AgAKAFxwyt0gCJEACJEACJEACJEACJEACJEACFAD4DpAACZAACZAACZAACZAACZAACZCAFxCgAOAFh8wtkgAJkAAJkAAJkAAJkAAJkAAJkAAFAL4DJEACJEACJEACJEACJEACJEACJOAFBCgAeMEhc4skQAIkQAIkQAIkQAIkQAIkQAIkQAGA7wAJkAAJkAAJkAAJkAAJkAAJkAAJeAEBCgBecMjcIgmQAAmQAAmQAAmQAAmQAAmQAAlQAOA7QAIkQAIkQAIkQAIkQAIkQAIkQAJeQIACgBccMrdIAiRAAiRAAiRAAiRAAiRAAiRAAhQA+A6QAAmQAAmQAAmQAAmQAAmQAAmQgBcQoADgBYfMLZIACZAACZAACZAACZAACZAACZAABQC+AyRAAiRAAiRAAiRAAiRAAiRAAiTgBQQoAHjBIXOLJEACJEACJEACJEACJEACJEACJEABgO8ACZAACZAACZAACZAACZAACZAACXgBAQoAXnDI3CIJkAAJkAAJkAAJkAAJkAAJkAAJUADgO0ACJEACJEACJEACJEACJEACJEACXkCAAoAXHDK3SAIkQAIkQAIkQAIkQAIkQAIkQAIUAPgOkAAJkAAJkAAJkAAJkAAJkAAJkIAXEKAA4AWHzC2SAAmQAAmQAAmQAAmQAAmQAAmQAAUAvgMkQAIkQAIkQAIkQAIkQAIkQAIk4AUEKAB4wSFziyRAAiRAAiRAAiRAAiRAAiRAAiRAAYDvAAmQAAmQAAmQAAmQAAmQAAmQAAl4AQEKAF5wyNwiCZAACZAACZAACZAACZAACZAACVAA4DtAAiRAAiRAAiRAAiRAAiRAAiRAAl5AgAKAFxwyt0gCJEACJEACJEACJEACJEACJEACFAD4DpAACZAACZAACZAACZAACZAACZCAFxCgAOAFh8wtkgAJkAAJkAAJkAAJkAAJkAAJkAAFAL4DJEACJEACJEACJEACJEACJEACJOAFBCgAeMEhc4skQAIkQAIkQAIkQAIkQAIkQAIkQAGA7wAJkAAJkAAJkAAJkAAJkAAJkAAJeAEBCgBecMjcIgmQAAmQAAmQAAmQAAmQAAmQAAlQAOA7QAIkQAIkQAIkQAIkQAIkQAIkQAJeQIACgBccMrdIAiRAAiRAAiRAAiRAAiRAAiRAAhQA+A6QAAmQAAmQAAmQAAmQAAmQAAmQgBcQoADgBYfMLZIACZAACZAACZAACZAACZAACZAABQC+AyRAAiRAAiRAAiRAAiRAAiRAAiTgBQQoAHjBIXOLJEACJEACJEACJEACJEACJEACJEABgO8ACZAACZAACZAACZAACZAACZAACXgBAQoAXnDI3CIJkAAJkAAJkAAJkAAJkAAJkAAJUADgO0ACJEACJEACJEACJEACJEACJEACXkCAAoAXHDK3SAIkQAIkQAIkQAIkQAIkQAIkQAIUAPgOkAAJkAAJkEAkJPDbb7+hU6dOuH37Ntq2bYs1a9aE6SpbtmyJ8ePHY+HChejQoQOOHj2qxs+TJ0+YzNO+fXtkzZoV/fr1U+OF9fhhskgOQgIkQAIkQAJeRoACgJcdOLdLAiRAAiQQ+Qlkz54dy5cvR8KECdX/Zs2ahS5duoTpwu0FgLAcvHz58pg5cyZOnDiBihUrhuXQHIsESIAESIAESCAUBCgAhAIeHyUBEiABEiCBd0Gge/fu+OGHH7B06VKULl0a9+/fR9myZfH48eMwm44CQJih5EAkQAIkQAIkEGUIUACIMkfFhZIACZAACXgLgZUrV6JUqVIQIaBx48aQG/WvvvoKEyZMUAg04/3QoUPKZT9JkiR4+PAh5syZg27duqk+GzZsQN68eXH9+nXky5dP/ezIkSPKJV/CCZyFAIwdOxatW7dWY4sA8fPPP2PQoEFqnBIlSmDkyJEoUqQI4saNizdv3uDmzZsqpGDHjh3q9j9NmjSq79WrV9GqVSv8+uuv6t9lvQkSJMD333+P5s2bq/GDgoKwe/du9OnTB7t27bKs7b///lP9fX19ERAQgLVr16JNmzZKCGnRogW+/fZbZMmSBdGiRbPMP3ToUG95TbhPEiABEiABEnCZAAUAl5HxARIgARIgARJ4dwSqVauGadOm4dq1a+rWXwz1ESNGYMuWLfj4449tBICYMWOqvqNHj1YGde3atdX/HzBggBIAKlSooNzwP/vsM2Vojxo1ShnzDRo0QPHixQ1zAHTt2hXDhg1TQsHXX3+NP/74Azlz5rTkIpCxCxQogCFDhuCXX36B9Jc5xUhv1KiRMvDtQwCscwCMGzcOHTt2xKpVq9CjRw+1HplHxAJ5Xlvb69ev1X6mT58OeUbCCQYPHqw8IyREQj6XuW/duqXEEes1vrsT4sgkQAIkQAIkEHUJUACIumfHlZMACZAACXggAUn+J0n/fvrpJ/Tt2xdaPoDEiRNbDHDt9t7f31+FCEiTfmJQP3r0SN3Mi5EuN/UyhhjP0sSYlsSCcksungFGSQDnz5+PcuXKqeSAK1asMEV506ZNag1y2y/NSACQNe3cuVP1KVmypCWsQfYtHgH9+/dX3gyyNvEA0HIItGvXTnkhLFiwAJMmTVLJC589ewZJNiheA2wkQAIkQAIkQALOCVAAcM6IPUiABEiABEggXAjIzbnc9CdNmhRNmjSxGLb2ooBR/L4Y/XILLka4GNLa/xfjXJr1czKPkQBgPY72rD0AucEXj4TMmTPDz88PIlDcuHHDqQDw6aef6iYIlHAHud0XseL06dM2a7NfuwgTIgLIPsULQjwHtm7diqlTp+Kff/6xLPXPQfVRo2Q2y78HBr3CN1M2Y/ySveFynpzkLYFudYtiaIdyiB0zugXJqp2n0XDg4ghFxPcjQvFzchIggQgiQAEggsBzWhIgARJwh0D8mNFRM30KtMyWGpkSxEHCWDHUMK/fAHcDX+DsowD8df4m5p+9gVdv3rgzBZ9xg0DaeD74IFVixd1RSxAzOmaVy4f3UySydLv6NBC11h3AjWeByp1d3P3jx4+vO8yBAwdUWECdOnVCGMjygBjuOXLkQLNmzTBw4EBdAUAMbLnh3759u9sCwIwZM5RAcenSJYgXgtzUV61aVZX9c+YBYCQASPy/5CeQXAFmBADZb+7cudG5c2eUKVMGuXLlUrkERESQ/ATSaOC58TK/g0coALwDqBySBEiABNwkQAHATXB8jARIgATCm8BHfknwc6lcSO4T0+HUyy/eQpftx8N7eV45X5wY0fBJrnTonjs91l+945S7MwFAkv+JgW+d8E8DKzfchQoVUp9JEjx7F3m9EID3338fPXv2VDH00sIiBEAr8Xfq1CmVnFCaNnecOHGUACDrExf9s2fPWlz4tRwAroQAyBhy2y/NWdWC+vXrQzwl9uzZgxo1alAAiETfSAoAkegwuBQSIAGvJ0ABwOtfAQIgARKICgRqpE+BcaVyIlb0aE6XO/rwBYz1v+i0Hzu4T0D+eJb1S4JhxbIjQ3wfNZAZ4cWRAFCobHmb5H/2Jf/kdlwS7S1btkzF+osAIO7v8k9JgCfGfeXKldU/v/vuO0sSQMn8L7fuki1fbsdv375tk2hPM7Ktk/RZJwH88ssvVfJASU4oYQViYMszkvBP+kmTbPwiXGghABI2IOMFBgYqTwHJN6DF6UtWf7NJAI0EgClTpigvBmEke9u3b59ao1QGkLEl74E0egC4/46H5ZMUAMKSJsciARIggdARoAAQOn58mgRIgATeOQFx859fPj8KJEtgaq5O245i1aU7pvqyk3sECiVPiLnl8yFhzLchGGEhAHw2YJAyZsUFXjNgrVenJQP08fGBuOD36tVLucpnypRJxd+LYS834GL8S9My9Ut5PskF8OrVK91Se3oCgDxvXwZQm1M+6927N0QYkPJ8Mu7x48eV8S+lC7Wkg1KdQEIRRASQ0oTanvTKAEofERbsywA68gDo0qWLEiQk/0D06NFV4kARRySXgCaeUABw7/0O66coAIQ1UY5HAiRAAu4ToADgPjs+SQIkQALhQqCUb2IVN+5j4vb/cdArNN90GPvuPAqXtXnrJO9CAJAcAGabM3d4TQCwTwJodnxP6UcBwFNOkvsgARIgARIIKwIUAMKKJMchARIggXdEoHaGlJjwQS6b0V+8eo3fT1zB9FPXVPI4Ld2feAsEvHyFIMkKyPbOCLgrAITVgigAmCNJAcAcJ/YiARIgARLwHgIUALznrLlTEiCBKEqgV74M+CJ/RpvVzz1zHX12n7IY/lF0a1F22RQAosbRUQCIGufEVZIACZAACYQfAQoA4ceaM5EACZCAWwT0BICu249j2cVbbo3Hh0JPIKIFgNDvwDtGoADgHefMXZIACZAACZgnQAHAPCv2JAESIIEIIaAnADDRX4QchWVSCgARwz9n+mT4tH4xVHk/M5ImjAOfWG+TMD5/8RJX7zzG8n9PYfjsf/Ek4IX6eVgIADGiR0OjcrnRvFJe5MmYAkkSxEHMGG+rcbx89RpPA17g1JV7+GvrCUxdddAyd1gRqlAkEz6pWRjFc6dBkgQ+kPVIexYYhIs3HmLdnnMYs3AXbj94FqopUySOi25131dsM/olRoK4sRDtPfnPRCDo5WvcfxyAoxduY876I1i4+Zjae3g02e/HpbKhSfk8KJrDz+bc37x5g6fPg3Dn4TMcPnsLs9b5Y9XO0+GxLN05wuusapTMhk9qFUaBLL4h3onz1x5gwaajmLh8f5i/ixEGlhOTAAmEKQEKAGGKk4ORAAmQQNgT8EQBIF08H7TNkQZV0yWDX5zYlvKG9wKDVALDP8/dwLord8Mkl4HkRaiYOimaZPFD9sRxkSy2GDZvz0nmO/XwmSrht+LibfXvZlpECwCy/GyJ4qJpFj+U8UuC1HFjQ/Yp7dWbN7jx7AX23nmIxedvYuv1+2HC0Z5LzGjvoXLaZGidLQ1yJYmHpLFjqi6Sn+LCk+fYcPUuZp66hstPn5tB6rBPxlSJMbJzBVQplsVifBs9cP/xc/ww51/8+teeUAkAYnh+0bgEPqlVBL5J45nagwgPYnz1+32zKeNLDMbZ39RBonixLeP/vOg/9Pt9E0TsGN+rmjL8NUPcaBEBgS8xd4O/6XmtxxG2Q9p/hOolsiJO7OCqFo42fPPeU0xavg+jF+wyJQS4WwWgdZX8GNCmDPySxTfFXwSBa3efYOiMbZjx92Gnz7giEEWGs5IzGtqhHHKkS4r3/i/OmPkeDO9UHj0bFLN0ffg0EC2GLsXGfeedMmIHEiABzyNAAcDzzpQ7IgESiOIE9Ax+M1uyr0P/2we5UCtDSsujj4JeotkmfxxwsUKAq+PYr3/P7YdoudkfUqHAN04sjCqeHeVSJ7MY4UZ7e/DiJQbtO6uMWDFqXW1p4/mgX8FMqJkhBaI7+Y9lzXCef/YGhuw/h8dBL0NMZ8/BzHpGH76Asf4XLV0TxIyuKjq8nyKR5WdXnwai1roDKpmjsyZ/tMv6JcGQotmQOWEcZ93V58L9t2OX8fuJywh4ae7WNlXc2FheuRDSWBmmmteJrKFeJl8MLpoVif8vOhgtRHJRbr52F/33nMEVN4WAOh/mwI9dK5k2AmUtcmM9eeV+ZPBNBLkt1Vpg0Ct8M2Uzxi/Z65CdGMWTv6yBUnnTOjW07AcSI/T4xTvoOnYN/jt+zeE8Rkblhr3nMKF3daRLmdDUGUsnmXe7/2Vl2Jn1BmhWMS++71DOtMBhvZjXMt/hy+j842pcuPHA4TpdFQBEfPmjb03U+SCHxePBNIj/e2Ys3X4S7X5Y4VCgCAsBILzO6vuO5dC1TlHEjhndNArx0pi74QgePHmOHvUpAJgGx44k4OEEKAB4+AFzeyRAAlGPgKcKAJkTxsWUMnnUbbXZJgbkjFNXMWj/WdO32PKHrVlWPwwqkhVx/u+qbXY+6XftWSA6bzsWopRiRAsA8WNGx4hi2ZWoo3kwuLKvc48C0HHbUZx48NTpY0YCgHhlDCycBa2zy62002EsHYRph61HcejuY/MPAaj9QQ6M/6yqcvt2tcmt+JXbj5AtbVKXBICCWX0x9auayJUhuatT2vQXo7jN8OUORQA9AWD62kP4qGAGiAjhahMRYPraw+g2do3TR7vXex8D25RBPJ+3nhvuNv9zt9B62DKcuHTXcAhXBQARfDrWLOSW8a8tQozfySsO4PMJ6w3XFVoBILzOanTXiuj4cWGn3i96GxUOJy/dRZ5MKSwf0wPA3bedz5GAZxCgAOAZ58hdkAAJeBABTxQAvt5zBr9/mBsZE7huyIkIMOrwefxy5JLTU5Y/aj3zZcDn+TK6ZKDaD3w/MAhtthzB3tuPLB9FpAAgnhOTy+RBkeTmb4T1YMm+xBDfdeuhQ5b6AsAxFXbgLlsRIJpsOgTxeDDTxABfNLgBMvnZGsJi5J6+eh+z/j6MP/85jks3HyK9byJULZYF7aoXQN7MIpDoqxPOPAAkDv6vIQ1RJIefzRJlzgs3HmLxlhNYuv0E9p+6oT6XNdYqnR0tKudT67SfV3ID1Om/0PCGXE8AuHX/KVImeRtyoM078+/DKr+BeBbEjxNL5SToVLOQ7l7l9r/V98uw5VCw54k9byNhxXqf8zYeUfPJbXy5QhnRtGIeVCue1SZcQRt338nrqPftn4aeB64IAGULZMDMr2tDzkJrRvylT/nCGdXNuJyZPX9nLEIrAITHWbWpVgCjulQMIdSIl8t/x69i0vL9WPvfWRVyIh4rkiuhftlcKjeAUaMAYOY3EPuQgOcSoADguWfLnZEACURRAp4mAMiNc9DrN8iX1Fwcr96xXX8WiAYbDuHC4wCHp1onY0qMLZHDklMgNK/A6YfP0GjjIdz6f0K5iBIAJLZ/Wtm8KJEyOGwgNPvSEzfsx9MTACRHQpW0yULFdvzRyxh28Jyp5Uv8e5uq+W1c8MWAl9jzb6b8Y+ja/XXLD/BZw+K6N9vOBAC9m2dJMjfurz34ftZ2h+7kn9Z7H/1bfmBjIIvhunDzcbT9YbnunvUEAK2jmXn11itzSv6DvpM26c4pRvOakU2RO2PwjbB0NDOfUWiE3DJPWLrXcE5XBIBfelRB+xoFLecu+1m18wyaDVnikP/njUugf4sPbPIYyLOSmLHHL3/rsgitABBRZ3X97hPl2bB020ndfck5/dKzCioUzqgbwkIBwNSvIHYiAY8lQAHAY4+WGyMBEoiqBDxNALA/B4nnX33pDqafuoqDdx/j+avXkIRyORPHQ7fc6VE9fXLdmP0Be89g6smrhseaJWFc/FmxgMozYN8kDl5yCUw7eRUXnwQoQULyAmRI4IMOOdKiUeZUuuEC1jH8ESEAyB/p3vkzone+DLr7vvjkOSYcu6QSJt4OeAHJlCB5BvIkiY+uudPho9RJdVmKB0DbLUfw6EXIXAcykZ4AYL8AucmfdPwyVl++o/IXyNzJYsdEtfTJ0SNPBpv8AdqzZx49Q/31B3HnueNki+KGL7f/qZMnsExrxqVb6yzxzuLebp/UzpEAUCJ3Gsz5tq5NrgGJnRZDWm7gzTS5mR/TrZJNyMLdhwFoNWwZNh+4EGIIIwFA1vndtC2QhICOmtzOL/m+ISoUzmTTbefRK6jQa7buo8JFjGWtmoB0knCJQdO34pfFjueTvvLc3G/rokbJrDbGpRilzYcswa5jIb+jrggA28e1QeHsqSxrFw+Put/8qbwRnLVpfWuhUblcNus6ePoGyvSYqSsehIUA8C7Pqnej4ioJYqwYwXH/9x4FoNtPa7Fsu77xrzEyOif5nAKAszeJn5OAZxOgAODZ58vdkQAJeAABd6sAuJq8zwiVq+M4EjCM4uu1ubUEc6OLZw9x07z+6l3lvv5SYgLsmjw3vFg2tMyWOsRnko3+s50nITffRk3Eg6ll8igXd+smbuv1Nxy0eAFon7lbBcDVJIC5k8THvPL5kdwuTluS+Q3efxZzzlx3mCBRvC4mlM4dImGgIBy0/wymnNAXVBwJAPLsrNPXMOTAWcOkgklix1Q8i9t5LYjYIwkhd9x0nDRucLuP0KtRcUS3SjSw48gVVP1yrqms83JOesagIwHA/ub51es3ytvgiwkbXPotIvHaUjnAeu3TVh9URpt9MxIAdh+7ikqfzzG1Vz3jWoxleV6MResmuRTWjmyqQge05kreAO0ZuWFeOqwRslvlV3DkeeCKALBzQlsUyOprWZ/kGCjdbbopFhKqMLN/bSRLFBxqJMJE4+8WY+/J6yH4h4UA8K7OSgz49T82V1UgtPbi5StV5nLE3B2m3kmjMBoKAKbwsRMJeCwBCgAee7TcGAmQgKcQ8BQB4NKT52iy8bC6gXfU5A/TN4Uzo3OudDbdHN0eS26BRRULwM8uweCiczfxxe6TphII6nkQiLHbefsxrLp022Yt4SUA9C+YGd3y2HKQMnu9dp3E0gu3TL3iGeL7YG75/CHyL5x8+BQN1h/SLX3oSAAY438RYw5fUDf+jpqRR4YzTw4Zc+PYFiiZJ61leLmh/uK3DRBD2mzTMwaNBAA9w/jstfuo2XeB0wz39uuRWvULvqtv40lgZJDrCQAS2/39rG0YOW+nqa2WzpsO8wbWRXIr8cro1rxemZyY0LsaElp9T67deYwGAxbh4JmbpubTOn3VrBT6tShtczttdNseGgHg8bMX+PTntVi4+ZjT9YnRvOWXVkibIiGOnL+Ff/0vY8m2k4beA6EVAN7lWUnJy+l9ayJR/OBY/iPnbqFqn3khhB1HYPTENAoATl8ldiABjyZAAcCjj5ebIwES8AQCniAAOLtxtj8nCQdYWKEAklndfDsql9cwsy/GlMhpk/jPPobfzLugx3r2mev4avepcBcA5NZ/caWCyJrQ1ivBrAFuvWApOzizXF4kjBlc513CIDpuPQrxrLBvRgKAq0xHFM+OFlltE+rZl0a0n1uylUsiPusSeGeu3sfHfeerhH+uNHshwUgAELFgzrd1kNjK2Fq18zQaDlzsynSWvvbzPnzyHG1+WIG//ztrM56eAOCqcSa3vEuGNlSJELVmJAAM7fARejUsbuMiv2jLcZU00NWmN++dh8/QdNAS/Hvkss1wrggAq0Y0UUkHrZuEUfy8aDd+WvSfKU8As3sJrQDwLs9KXP+/bFLSlCeJo/3qCVKurtssT/YjARKIGgQoAESNc+IqSYAEvJiAJwgAZpP4accs9eUXVCiAvFaJAx++eKk8CA7fsy0lJ3/IxpXOBUkAaN3ERX7S8SsuvTkiPPxRNg+uP3uBtZfv4N+bD3D64dskhtYtPDwASvkmxqxy+eATPZplaqOQBGebFEYji2dX5RGtm564IZ8bCQCuJPGTcZpkSYUfS+SwmVNyMfTYccJwyfXL5sSEXtWRIG5wLgeJn6/x1Xxn2wzxubjjS4Z4rRkJAJLAb3D7j2xqrEv8fb/f9RPpOVuI1LCXbOzW8w6Y+o9Kzmfd9AQAV2LeZSxXBAB7g9fVG2z7fdsb689fvFQ5E35fsd+mqysCgF7cuzaYeIKcunwX6/eeh1alwNlZOPo8tALAuzyreQPqqjKYWnsWGITe49abzkdhvW/7vAoUAELz1vBZEoj6BCgARP0z5A5IgAQ8nIAnCABbr99XSeckBtxME6NXMt+X8Uti6f4o6CWabfLHgTvBpfnkQz2xQDL311t/EOedVA0wsxa9PuEhALTPkQaDi2a1mf7341cwaL/tLbLZPegJCpIMsNVmfzx9+cpmGD0BQESQdluOYNO1e2anRPnUSfFH2bwqyaPWll+8hS7bjxuOoWeMG8XQO1uIveFpJAAM71QePRsUczZcqD7XExT0BACjcAGjyV0RAOwNwUfPAtFm+HKs3e3eOzX+s6poW72gZWmSN2HU/J0YPCFaWIIAACAASURBVH2rzXJdEQCMSjHq7V/Wf+D0DVUlYMGmo4ZlCI3YhVYAeJdnZZ8LQRJSNh+yVDeZpLMX036fFACcEePnJODZBCgAePb5cnckQAIeQMATBAB3DFezyQczJYiDvyoVREqr7P9Ghm1YvQ7hIQD8Uion6mcKToYmTggdth7B31dCuuyb2ZdeSIFRWIWeAOCOqOIOJz1j3N3b+KrFs2B6v1qWmHcjAcD+ttUMT1f7SJk8+4SCegLAoTM3UbLrNNPDuyIA2BuVRi77Zic3e1auCAAyt1SBmDugLiTZoNkmVSLEO2DlzjMYv2SPKTEgtALAuzoryUkhCQDlbLXmqreBNTf7c6IAYPatYj8S8EwCFAA881y5KxIgAQ8i4AkCgLO4b73jMisAuGNkhvb1cHdOs1UAYkR7D1PK5EGlNMksSzUKgTC7Fz2vCqMx9QQARzkYjNbgDiezRqWZfdsb2EYCgL0haGZsV/vo5RSIaAEgNEal7N/sWbkqAMjYOdMnw/he1VQW/GjvBXuQmOEu57xuz1l8NXGTwySOkVUAcEXUMcODAoAZSuxDAt5DgAKA95w1d0oCJBBFCXiCAPD5rpOYf/aGSydgVgCokjYZppTJa5MA0B3BwZXFuWPYyvhmBQCz/VxZs/Q1y1RPADhy7wkabzyEBy9emp7WHU5mjUozi4hMAoDUbW86eInNsikAOE+yWCJ3GvRuVAJlCqa3qV5g5vylBGC3n9YYhjhQADhvBiP7kAAJeBgBCgAedqDcDgmQgOcR8AQBoNO2o1h16Y5Lh2PWWK2RPjl+/zA44ZpMQgFAH7VZpnoCwJ7bD9Fysz8eB9nmC3B0qFFVADDyFHDpBTbROaIFgMgaAmCETqoDNKuYF+UKZUDKJPEgZf+ctQs3HqDZ4CW6ZQ4jqwCQLW1SLBvWyCYEIjTeGvQAcPaW8HMS8C4CFAC867y5WxIggShIgALA20MzSgJIAcD8Sx0VBAC9JIDzNx1Fux9WmN/o/3u2qpIfY7pXQtzYMdVPjAx7+2oBb968wdg/d+ObKf+4PKcrD4S3ABDWSQDtqx0YVRVwJwTAGUdJFlijZDbULJUNRXOkRrJEcXRDBeQsF24+jrY/LA8xZGQVAGSh9vkaQhO3b5/jIjRjOTsXfk4CJBD5CVAAiPxnxBWSAAl4OQEKABQAhIA7Mfj2X52oIADolQHcefQKKvSa7fJvgj5NS+Lrlh8iZoy3N8VGAoBezXU9l32XF+DkgfAWAOwNwdCWAdw4tgVK5klr2aVRqbp3IQDYo5XEgd3qvo96ZXIiTuwYNh+fuXofH/edD7lFt26RWQD4a0hDSBJLrRmVWDTzTrIMoBlK7EMC3kOAAoD3nDV3SgIkEEUJRKQAIH8kJn2YGzXSp7DQM7qJ1zq4u153jVV33MxD+yq4O6fZ2P53kQQwXozomFkuH0qkTGTZvlFm/4gMAdBLgHbtzmM0GLBI143b0VmaNfD0RAcjozG074718+EtAOgJHXrJCc3ssWgOPyz4rj78ksW3dDcKKQgPAUBbRKeahfF9x3KI5/PW60OaUQk9s++HjBHeZzW0w0fo1bA43rNKgOhOOUy9c6IHgJk3nH1IwHMJUADw3LPlzkiABDyEgLsGtdnbXkeY9AzWyCYA5EwcDwsrFEAyq//gZxnAkKcqZRKXVS6E9PF9LB9eevIctdcdgAgB1i0iBQBZx6oRTSDx3lp78fKVqi0/ZuFu099qKSG34ofGyJI6ieUZIw+A9L6JsPKHJsiaxnlfZwuQuPS/RzdDzvTJcfbaffzrf1klofv3yGVIqbqIFADkdnxC72o2yfTcFVe+alYK/VqURqwY0S1bOnLuFqr2mYd7jwJs9mlWABB2cu7VS2SFJP/LlDoxZq49jD4TNzrDbvlcxvh3fBvky5zS8jMjgzcyCwB6Z2XE1xGc3o2KQ4Qf63OiAGD6dWJHEvBIAhQAPPJYuSkSIAFPIhCRAoCe0RjZBAC9+vbu1KyXd0ZK5YnHQ/r4cfDPtXvYfP0eDt19DCmXZ93etQeAzNU+RxoMLprVZt7ZZ67jq92n3Hq9S/kmxqxy+dQetWYklES0AKBntBy7cBvV+swzVd9d9jewTRl83riETaI4R8n9Zn5dGw3K5rJh6+qc8rCesRsQ+BJf/LYBcoMbkQKA1JdfO7Ip8loZxxIjP33tYXQbu8b0eyXiytJhjZA9bVLLMzLO1FUH0eOXv0OMY1YA0PNQ2H3sKip9PieEeGK0WD0BwMgzITILAHpnJe/vd9O24OdF/5k6K8mTsOz7RiiYLZVNfwoApvCxEwl4LAEKAB57tNwYCZCApxAIKwHg9Rugw9Yj+PvKXdNoyqdOij/K5kXMaMF1uCObAKDnLi977b3rBP48d9P0XqVjpgRx8FelghDhQ2vXnwWqW3KJwddaeAgAegb7uUcBqL/hYIgbe2eblNMbWTw7mmX1MyUoRLQAYGRgrtp5Bs2GLHFqDNb+IAfGf1YVYkRZN0cCgN6Nqxi1ZueUeSQOfe6AujbZ2+XnRje34e1WLmvRE0ZEoBg0fSt+WezcsBQDe+63dVGjZFYb9/TbD56h1ffLsOXQRbcFgCrFsmB635pIZOWl4qrR26hcbvzasyoSxA3+Dh+/eEeJCPaeCZFZABCIel4WjqoaWIOXc/qxayW0rV4gRLUECgDOfmPycxLwbAIUADz7fLk7EiABDyAQVgKAoHClPJ4Y1mNK5ED9TL42FCObACCL07st33fnEVps9scjF+rWf5IrLQYUDk68JWNvvX4fbbccwXMr9+3wEAD0PBtkPWP8L2LM4Qt448K7/X6KRJhZLi8SxgxOjiYiSeftx7Dq0u0QI0W0AGBk/Lx+8wbr95xDp9GrDD0BJPP/9x3Kqazw9s1Zeb/5A+uprPLWcdciAuw4cgUdR62CGF9GTdzWpZqAiBfWTcIXhs/+FyPm7gjxaEQIAHIrvGZkU+TOGJzXQxb29HkQxv21B9/P2m4osMjeJn9ZA6Xypg3ByJEXgVkPADFa1//YHMVzp7FhJQbrsFnb8etfexy+9cVypcb0frVszsCRZ0JkFwCMzuryrUfoNW4dVu86o8sjfpxYGNu9MhqXz61bKpECgAu/PNmVBDyQAAUADzxUbokESMCzCLgrAOg9d/rhMzTaeMjUDXKdjCkxtkQOxLKrtR0ZBYCMCeJgUcUC8Isb23L4YuD+dOQifvK/iFdvnJvLGeLHwfwK+W1i5I1Ek/AQAGTu/gUzo1uedLYG5avX6LXrJJZeuGXqRc8Q3wdzy+eHMLJujrwJIoMAYHTTLHu4ee8pFv5zDNPXHILc7orBU7VYFnxSqzCK5UpjyfrvqgAgCQgXDW6ATH62RryM8yTgBf45cBHT1x7C1kOX1L9rpehaVs6nStFp1Qas5xXxoOqXc3WN6ogQAGRtRh4SYixfuPEQi7ecwLyNRxRbLS6/acU8qFY8KxLFC/6Oafvcd/I66n37p6EoY1YAkPHaVCuAUV0q2iTxk5+L+COeFH/+c1wZvrI2aXIGJXKnhZyB8LSvACCZ/+t+86elv/XZRHYBQNaq59EgP5cKDuJtITkS1v53Vr2P8v4Kv0Yf5YZv0niGvx8oAJj61clOJOCxBCgAeOzRcmMkQAKeQsBdAUAy90/8IDesvPcVkpWXbuPzXSfxJOiVLqLo770HuQn/Mn/GEMa/PBAZBQD5Yza8WDa0zJbaZk8iAsw6fQ1DDpxFwEvbBGzWHSWR4OQP8yCzncv4nedBaLrpMI7df2Izrl7iwf13HqHZJn88DrLNF2D9oNkqANozuZPEx7zy+SHeANbtxavXGHX4AiYdv+JQ3MiXND4mlM4dYl8yliNvkMggAGjGnZRDK5LDNnTBzHdbEu6J8S23ybFjvk1U58wDQPpUKJwRE3pXR7qUCc1M47CPGKntR6wwrF4QUQKALLpH/WIqHMDeYHZ105LosOXQpQ4rNLgiAMj84rresWYh3dtrV9bnLLQhKggAYclDY0cBwJW3iH1JwPMIUADwvDPljkiABDyMgLsCgN6tuIbm4pPnGOt/AZuu3sPdwCDIHwMx+qqnS45PcqVDGqtbPkmolzBWDEvyuMgoAMi+siSMiz8rFoCvVfy+tl+J3590/DJWX76DG88Clfu8JMPLnigeuuROi6ppk+uKHROPX8bQ/edCuNvrGcgiNvx+4jLG+l80FFdcFQDkXHrmy4DP82UMIeTI3uQcJxy7hHVX7uJ2wAu1TpkjT5L46Jo7HT5KnRQi6Ng3/3tP0GzTYdwLDNL9tkSkABAndnQEBAaLU0Zu546+5lrs/tbDlzCk/UcuCQAyrriST+hVTd2oWocDmP3VYjZsICIFANmLo3AJZ3uVG/nthy+j84+rHYZGyDiuCgDidfBH35qo80EOt0UAMXIlYd6k5fsNtxJVBADhIV4R7aoXNPRuMdqk5sWRzSpho4QQiMfG0fMhw3+cnTs/JwESiPoEKABE/TPkDkiABDycgLsCgFHiN1dwyQ34qEPn8XXhzJb48cgqAMi+jMIWXNmz1tdRuIRRfL71PGJcDz94HnPPXLf82FUBQB4U8WVa2bwokTKRO9sI8cz9wCC02XIEe28/MhwvIgSAtCl98HOvXLh+5zm6/3jcZm1iAElCtK51iiJJguAyhnobENfouRuO4NOf16qQgKEdyrksAMi4ElbwbesP0aJSPqdzWq/j7sMATFy+T8X825f9s19vRAsAsh4RWEZ0Lo/K72excHL0oom4ce3uEwydsQ0z/j5s6p10VQDQBm1dJb8qYeeXLL6peaSTnP/Oo1fw5W8b4H/OcZhMVBEA3OEh3i4rdpxC1zFrVF6FAlmDc7k4CoswDZodSYAEoiwBCgBR9ui4cBIgAW8h4K4AIHyM4trNsBM3c4k1l1vmueXzRQkBQP6ofZo3Pb7In1H35tvMvqXPtWeB6LD1qCoBqNfEe0CM8jJ+wXXj9frZl+1zRwCQccWrYXKZPCiSPHRu6SLe9N55Emsuv42fNmrhKQDEihENfVtlwid10iGuT3Qs2HADnUce1V2aGOWdaxVG4/J5kCFVIhUnLjf0Ymjff/xcGX6SxE4z/OwNTzMhAPYTi/ggcdjNK+VFnowpkDBebPjECk6m+CwwCA8eP8f+UzewdPtJLNx8zKnhr80RGQQAbS3pfROhQ41CqFQ0EzL6JVZZ9KP933vk+YuXKoP+3pPXMWudP1btPG32q6T6uSsAyLPC/+NS2dCkfB7kz5ISyRLGRbw4MS1rE0+EpwFBuHL7kcrNMGn5Ppy4ZK7SSVQTADQe8j62rJIP+TP7qnMSRtLknK7eeYwNe8/bcNg5oS0FAJfeWHYmAc8mQAHAs8+XuyMBEvAAAqERAGT7hZMnVMaqfRy5IzQSLz9w3xl1e10wecIoIwDInuQPm5S7G1QkK+LECK55b/ZVkOR4HbcdxYkHTx0+IjkWxpXKqRs6oD1oX0HAXQFAxhNPAKnKUCVtct1wAGf7M7svGSe8BIAqxZNjZPccSO8bfKvvSABwtkd+TgIkYEtAwliWDG0IEXi0dujMTZTsOo2oSIAEvJQABQAvPXhumwRIIOoQCK0AIDtNG88Hg4tmQcU0yZzejMuN/6f/HoeU0ZNmn/E+MocAWJ+qK3uW50T0GHfsksoV4ChhoDaHxNaLt0HvfBkMmR659wSNNx7Cg/+XIgyNAKCJG2X9kmBI0Wy6if303mqZ+9cjlzDj9FVT+wovASB/1gRY8kMhJE1om+CQAkDU+d3Elb47AmK4zx1QV4Vl7Dp2FX//dxab9l8wrLRgtJKiOfyw4Lv6NmEUa3efVTkA2EiABLyTAAUA7zx37poESCAKEQgLAUDbbrp4Pqif2Rc106dQ4QHaDbnEq+++9VDd+G+5ft8ms3xUFQC0PaeMEwvV0iVH48ypkC6+D5LGfmtwStK+u4EvcPDuYyy/cAvrrt41TN7n6HXJkSgeeuRNj9KpEiNZbHGbhuIn+RP+vXkf3+w5g4dhJABYiw/ZEsVVe5IwBOuzlNCNm89fYOfNB5h35gYO3H2EINmsCy08PAAoALhwIOzqdQT0bu4Pnr6BMj1mmg4xEWiSO6Nfi9KIFeNtJQzJ4fDrX3vQd9Imr2PKDZMACbwlQAGAbwIJkAAJkAAJkEC4E6AAEO7IOWEUI7B9XBsUzp7KsmrJc9Fp9CrTORgKZvVVXgSS6FFrj54FqsSAf209EcVocLkkQAJhRYACQFiR5DgkQAIkQAIkQAKmCVAAMI2KHb2UwC89qqB9jYI2pSglwWXrYcucJjrMlzklpvT5GPJP67b72FVU+nyOS14EXoqf2yYBjyVAAcBjj5YbIwESIIG3BHxixETnUmXQocQHSJs4icqefefpEyw4sBcjNv2NBwHPIgWqTEmTY32XzzBk3SrM2LMzUqyJi3h3BCgAvDu2HNkzCJQtkAEzv66NFInj2mzoScALbDt8SVWcsM4LIGEDJfKkRaNyuVAsZxrEiR1crUIGePDkObqOXYOl2056BiDuggRIwC0CFADcwsaHSIAESCBqEEgSNy5mN2+PNIkS4+vVS/H3ibfl1UpnyoKf6zbBo+cBqP3HBNx/FjlEgKhBlasMCwIUAMKCIsfwdAI/dq2EjjULWUr9ubvfgMCX+Hnxfxg8fau7Q/A5EiABDyFAAcBDDpLbIAESIAE9Av0rVkPzIsXRcPokHLt53aZLgdRpsajNJ+i/ein+PLiPAEkgXAlQAAhX3JzMgMCGDRtQoUIFy6dXr15Fq1atsGlT5EiSFyN6NIzqUhHtqhdETDfKmsrGHj4NxLBZ21XyPzYSIAESoADAd4AESIAEPJRAivjxsbpjD6w4ehiD160Mscv38B4S+PgoLwBp8WPHxvfV66BO3oIQz4HXb97g9O1b6LV0IbafPwM9F337n2VMmgzj6jdFyQyZET1aNJvnZY7CadNjfP2myOXrh1evX2P/lUvouniu6mc/ll/CRBhTuyE+ypod8WLFRtCrVzb9y2fLicmNWuDPQ/tQM08BpEucBNcfPcSAtctVeENUbfHiREeraqlR+8OUyJo2HhLFj4EY0eXPtVQueIPHT1/h/PUArNt9B3+svIqb9wLfyVZlHbU+SIn65XyRL0sCJE4QA7H+b4C8eQM8CXiJ63cDsWnvPcxeew1Hzz9xaR3vWgCQtX5UJKliWSh7QiRNEBM+saNZ1vg04BXuPHyBg6cfY+aaa/hn311VGeJdNFlLl3rp0Lp6GqTz9VHn+eLla5y7GgApezh5+WXIeryhValSBcOGDcO+ffvQqVOnCN9yZBcANEDVS2TF4HZlkTNDchXGZaYFvXyNnUev4MvfNkByB7CRAAmQgBCgAMD3gARIgAQ8lECx9Bkxt2UHZcCLCOCsjfi4HqrmzINWc6fh0LUryJsqNaY1bYPHgc9Rc8p4pIyfIESMvrXRPv/AHvzZ+hO8fvMabebNwPOgIAz/uC4+yJQV1Sf/oqYXQULEhH4rl8AnZkxMb9oa0d6LhoYzJiF1wsSW8WWsWc3bIXm8+GgxeyquP3qEslmzY0rjlvj3/Fm0njsNIgDMbdEe5+/dQeu503Ht0QOMrFkfZbNkQ5WJP+PKwwc2Wxbja2T37BYjVvtw2bZbaDPE3xkeh59L6b9FwwuhXOGkNv1u3nuB+v0OmDKO06b0wehPc6BckaQh1mg0+ctXb7D90H0MnHIGh888DtUetIdlHYM6ZEX1UingEyvYYHY0uAgCpy8/xYDJZ/D37ju6XY0MfjOLvvcoCHX7HjC1x6QJY+KLZpnQoqofEsS1jYF2NJfMMXXFFYyec0EZ5660iX3yoHHF4Gzt8qwY9p1HHkV6Xx9M/zafEiGM2rPnrzDhr0sYPuPcOxMhXNnPu+ibNm1ajBo1CnXq1IGPjw+mTp2KDh06vIupXBozqggA2qZK5E6D9jUKoXS+tEieKC7i+cS0JAl8+eo1nga8wIUbD7F+73lMWXUAl24+dIkHO5MACXg+AQoAnn/G3CEJkICXEtBuyDsunI1Np9+WfNIMdjHmtbbx1AnUnfabLqXRtRqgZMbM+HjKOCT2ietQAFh0aD9WdOimkgqKiPAk0PZmOm2ixPi7c0/8feIY+qxYjJevbY0sZ0kAxWNhSbsuqo61rFf2N7t5O/RftQTT/580sGL2XPi9UQt0WDDLsmdtY2KILR9VGBlSxbHZ6+Wbz1H7q/04f+2tJ4Q7LU+m+Fg8vBB8k8ayeXzTvntKAHDURDzo1zozutZLj7g+b2t1u9rEYJ205DK+m3LGbQNS1tGjUQZ82TyT2+sQD4WlW26hx9jjIW60w0MAaFg+FYZ1yYbkiWzPwRWel24+R6+fT2DT3rumHzMSAIbNOIv5QwogV8b4TsfavP8eGvQ74Pb5OZ0gAju0bNkSI0aMgJ+fn2UVFAAi8EA4NQmQgFcToADg1cfPzZMACXgyAfEAkFv0bovnYcOp47pbXdK2i/q5JgDkSOmLevkLo3CadMiZMhVSJ0qME7dumBIAJHO/5BsYVbM+YseIgSPXr2LugT3KHV9EATHgv65UDT3KlFdz7r54HrP37cYy/0N4/jIoRAiA9C+UNh0aFSyCHClSIXcqP/gmSIjNp09aBAAJAbAWOPRED+uN6xlqYjz3GXcKM1Zfdft16N00I75pkwXWnrlmxhU3+/Ff5Fau9ia9eg3XKLfw6/+7g3bDjrjsTh6W65AFildCkwGHbNbxLgUAES++65AVn9RNZ9p7wtFhPw98jR9mncPPCy+aeif03quFG2/g9es3aFzRz+nZvnr9BgMnn8H4xZdMzRfVOg0ePBhfffUVYsUKFmYoAES1U+R6SYAEPIUABQBPOUnugwRIgATsCDjLASDdrQWATiU/xOBqtXDw6mV1e7717Gk0KlgUxTNkMi0AyJhSdrBG7rxoUKAIymXLoUIBGs34Hf9duqBWmDhOXNTOWwANCxZRuQIuP7iPWlPHI/p70SweBjP37MLwj+ug9fslsfPCOWw4dUKFDgyuWsvGA8BVAUDc2if3zRPihtvMTb3RCxYndnTlWVA0p62L98UbAaj15X7IjbJeC2ujW+YQEWDboftoNtDW+Hb05RDjWUQIM4aq2S+ZrGPBhuvoNvqY5Ub7XQkAsv7RPXKiZdXUllwJZtfpqJ8IOD/OvYCRs887HU5PADh+4Qky+cW1yTtgNJDkcajV5wBOXXrqdK6o2IECQFQ8Na6ZBEjAUwlQAPDUk+W+SIAEwoXAx7nzYWCVmsiWIqVKzCQ32YP/XoVx2zeHy/zOJnFUBUAM9WXtu+LZixdot2AGVnboroztL5YvUsPKLf7Sdl2R0MdHCQDxYsZSLvyTdmzDL9veZsgWL4PFbTvjm9XLIB4A9k3KD67q+CmW+B/AoL9DJiIsmCadEiH6r16CXRfOWwQAER/Wd/kMIzauxeRd29Wwcvu/ptOnuHjvntseABIfvurHIsiZIZ7NUl2J1bffY6l8iTFnUAEkjm8bb67FgBud0ajuOdC+Zlrd22GJ7d934iFmrb2GjXvv4cbdt+EUqZLFRoWiSZWxWyRnIl2DV4xviWX/cpy5Wt9ftcykYua1RIPW65WxLt96jvnrr0NyJZy48EQZ9EkSxET1UsnRqloaFM2VUDcpmezh299PY+KSy2rIdyUAiPdFv1aZDY1/ie1fvPkmFm68jsNnnqj4fhFf3s+VCM0r+6FKieSGuQIkNl/CAeQ231HTEwDs+4sQNHrOefy15SaCgt6gUrFk6NsqMyR8ZPXO22jxnfM8Hc6+75H1cwoAkfVkuC4SIAFvJEABwBtPnXsmARIIEwK18hTA5MYtESdmTMt4Etf+yZ+zI01ZPTHypzdrg0Jp0mHg2hVY6n8QL1+/QpWcedRtungJSJLAtSeOqfh9qQggCfykfV2xGtoVL20JAXjx8hX+atsZ8WLHVmUFJSv/lMatUD5bDnz613wsPrxfiQi3nzxWbvkPAwLQtPD7qrJAl0VzcPzmDazu1B1rjh9VgoGs44tyldG2WCnUnzYRT1+8sAgAG08dV2LDupPHVcLApHHjYlStBqiRO1+oQgBkXwPbZ8VnjTPYvAOhccHWG08Mx44/HMXqHbd137WqJZJjct+8iB83ZMz/kXNP0Oun49h74pHD91Q8DsZ+lgt5M4eML3/yTOY/grW79BPyaQMXyZFQiRf2uQvkcxnj+xln8fvSyw7j0j8unQJjP8upG3d/4uJT1Ph8H8QIt29hUQXA0frF0J+37roK73CU1E9EoeFdsqPeR766IsKpy0/RsP9BQ08O2ZcjAUBElOXbbylvCPtM/+K9ICLAyUtPlUjhqY0CgKeeLPdFAiQQFQlQAIiKp8Y1kwAJRAoCM5q1Rd18BVWW/M5/zsHKo28zyUeP9l6IBHcRueAY0aIpQ75zqTLInCyFuq298/QJVh3zV7fy8v+lSYm+SQ1bKG+GF69eKkP77N3baFqomHLR979+1aaPiAUz9+5Cs8LF1DjiAZAnVWpMbNgcuX39EDN6dFWW78d/1mPyzu14gzeQJH2SWFDKBUo7e+c2Bq5djpXH/EPkAJByhN/XqKPK+wlj4RszejSI10C1339Vc7kaAiBzGt3Yu5OETW7CV44ujNyZbI1wR4avUciAOzH8cpP9R/+8qFQseQhPgh3+D9Cg/0EEBBqXlzMyXG/df4FOPxzFlgP3TL26xfMkxswB+ZAyiW3yvcCg1+j98wnMXXf9nQgAkl1fyiXaNxFgBv9xFpOWvvU+MNOMPCHMeFQ4EgBE0KndZ7+uCGJmXZ7QhwKAJ5wi90ACJOApBCgAeMpJch8kQALhTkBc1ytkz6kMY3GRv//sWbivgRO6TsDIAJdbajGYD5xyfPNuPaNRToHJy66gz3h9F/xmlf0wpmdOxI5pW2JPL3Gemd2JCLBiVOEQZeaceSEYVS4w6/ZuAa7HiwAAIABJREFUv7av22RGryYZlQBm3Vbt0HdvD60HgJGQI6EHo+eex4hZzmP37fcgiQR7NMwQQkwR932p5nDmiv533EgACI1nibY2KZ83cOBAVKpUCalSpULs2LHVR4GBgbh9+zZ27NiB3377Df/884+Z18WwT7Vq1dCsWTMULVoUqVOnRrx48RA9erCHisz37NkznDt3DuvWrcOECRNw5coVU3OGpQCQO3dudOvWDR999BHSpUuH+PHjW8rgBQQE4O7du9izZw9mzZqFJUuWOF2fszKAHTt2RJs2bZAnTx4kTJhQzSWVSJ4+fYpLly5h1apV+OWXX0yz0FtQggQJIPPUr18f2bNnR+LEiREjxtuQopcvX+LBgwc4deoUFi9ejMmTJ+PxY/dKfjpiJ/PInq5evarepfHjx+PYsWNO+bEDCZBA1CNAASDqnRlXTAIkEEkIUACIJAfhxjK61U+PQR2z2hirctM7dv4FDJl21vSIYsi3rZHGpv+DJy/RfOAhyA28XpNygeWLJLX56OGTl2g9xN/0jbv9uEZChMTttxny1jPFvukxkD4rtr99RmL9XWlGZRbFaK755X5LHgNtzNAKAN+2zaIEB/vqCVsP3keTbw859Hww2peRmOLMkDcSAMyWmDx69CjEONOaliG/S5cuGDBggDL8HbUXEj6zfj06d+7ssiH6+eefQ+bJnDmzxZA2c+5ihIqB3b17d12DdMqUKWjfvr2ZoVQfMTbFyDZqJUqUwLfffovy5cvDx8fH6bivXr3CgQMH8OWXXzoUR4wEgNevX+PHH39EoUKFnHK5deuWKnM4ZswYp+uy7yDVET777DP4+vo6nUeEh5s3b2LUqFEuzSUikjxTp04dU+xkjfJObd26VTHftWuXy/viAyRAApGXAAWAyHs2XBkJkMD/s9TLLbvUqm86awr6lK+CNsVKInm8+CoG/dC1K/h+w2r1uVGT+vLfVKqu3M+TxI0LqVUuceoSsz5683qLC7z2vJSSm9uiPZ68CESD6ZPQs0wF1MqTH9GjRVMu7TcfPULhdOl1p/vt3y34auVfls+yp/DFgCo18GGmbJa5rzy4j/kH9uCnrRvxJPBtcjezc3dcMAuxYsRQ65PWbPZUyHhDqtVSGfcl5l9zl5d1SPk9YTWsRh0VP58gto9KVCju/d+uWY5Tt0PGHadOmAjdPiin9ixlAMWVX5q4/B+4ehlD169WJfysm2Tr/7VeE5VQsPmcqYgfKzb6V6yOrMlTqOdlTRJy0H/V0hC8tXGk2sCw6nWQL3Uayz6cPSPhDU0LF0P3D8pZ5pL9+V+7ihGb/sb6k8dV6IF9M7r9lrh7ydzvyG1eG0sS8snNe9a0cW2GdzRG9vTxsHxkIfgmfXuLqzVHhrqZXwTuVCLQEyKceQ04W8uEL3OjWskUOHf1GQ6eeoSN++5hp/8D3H8ctjkAZL+rxxRBwWwJbJYU2vWr75SBh8auIw9UPgM9YcRIAHD0jPXC9QSAy5cvQ4xzuR02206fPo2ePXtizZo1Th+RcefOnYuqVatabpudPmTXQQzS7du3K+HB/rY4LAWAdu3aYfjw4UiZMmS4h7M1i3Her18//PHHH7pd9QSAn3/+GV988YVL8z1//hwi3IggYqaJUf7777+jcuXKNp4WZp6V23oRX0RgceYNIMKSnHP+/PmdCgx6czvjZ2a97EMCJBC5CFAAiFznwdWQAAnYEdBu2becPaWSxFXPlTcEIzHox2//RyWWszf2WhYtoerSx7WqP209gAgB7ebPwJazpy0/1gQAiYM/d/eOinvX2uUH93Dp3j2UzpxV96w0AUBq2H9WtgL6VayqjFm9dun+PTSfPVWJGFpzNneViT8je8pUFgFg/L//qNh+Mezt2+rjR/DDxrWY17IDJBu/fbv68IFKvnfsZnB8tjNeMoYIL/1WLcHvO7dZhrQIAEEvVBnBEhky62aGv3DvLupPn4jTt29ZnhVW31augZ5lylvEBuu1CicpI2i9TvlcEhhKHoYPMumfhbwXiw7tQ/fF85XoYd/0DGBnt/fWY+gZiuJFMHT6WYyZ97bkoX1rXT0NRnbPblOrXhLUSaK6Gauvhur7r5eMUBL5tR9+BOt22yYDTJ08NlaMLoLMqePYzHnw9GNU773PlAASqsU6qArgrHqCzCsCztKRhUIkHgyL9RsJO45K9RkJALPXXsOnY447RWUvAIhbealSpZAkSRKnz9p3uHjxorrRdyYCzJgxA82bN3fZ+LSfT27aZSz72/6wEgBEXBDjX9zi3W0SqtCpUyddJvYCwL179yB7SpEihcvT3b9/XwkHRmKDNqCIL3/99RcqVKjgllEu48ga165di6ZNmxqKAGExj8wlwpJ4DzAkwOVXgg+QQKQkQAEgUh4LF0UCJKAR0ASAV69fq/9Q2nPpgspaf/TGdRTLkBFj6zRC3lSplVHaZdFcLDy41wLPOkv/3ssX8e2aZermOka06KiYPSeGVq+DzMmSw94Q1oxwEQ3EiJyzbze+Xr0McWPGxIdZsmHBgbdzOAoBaPN+SfxYu6EyaEVE6LlkPv49fxaxY8REp5If4qvyVZQoIcZt9cm/qn9KMzO31scnZkwVi3rx/j10XzxPje+XMCEmNGiuMvMLk4CgFwh8+VKtXyoAyDNadn9Z2/T/dqLHkvlq7gKp06qyf8nixcORG9fw5fJFipdUNhDPiTbvl7KsW4QQESOuPHzr5q4JABp84S0iwX8XL6g1aRn8JQGh9ZzSv1HBovitQTPFatPpk+i5ZAGuPryPxoXex8ia9ZS4sfbEUbSc84faizQRVaT84IeZsyqvA/GmmLp7O24/eYIMSZKh90cV0aJIceW1MXHHFvRbuTSEOGR00/vTgosYNPWM0y+hXgI6Z+UER3bLgY6109qMfefhC9TpcwBHz79Nxuhua1g+FX7pnQs+sWxzCwyaehY/LbAVJD4okARzvsuPhPFsSxeaNVjdXaP1c6EJATDaq6PcC66seXLfPGhQ3tbtXrxCuow8psoh2jc9AUDEoIFTTuPXPy85ndpeAJBY9jhxgsUZuYWdPXs25s+fr+Lb33//fciteL169ULcUsvvhI0bN6rPjG6H+/btq0ILrOeQRUqM/+bNm7F8+XJ1s68ZfOJ2X7x4cTRo0EDdJGvx6drGRHRo0qSJjat4WAgAMu/06dNVrL91kz2eOHECK1aswKJFixQTuemWGHqJ18+UKVMIw3rv3r0qfMCeib0AYD+PiAciyIhRb2aebdu2oUyZMg7P3Eh8uXPnjjLqly5dquL91d+E8uXRsGFD1KhRA+I1IH8HtSYiwMSJEw29DvTOWbwHDh8+rLjJ3mVP1vPovVMSDiHeCiIssZEACUR9AhQAov4Zcgck4NEENCNbNikGbsMZk2zc5uUWeHn7bioj/P4rl1QyPnGrF4NVStLl80uDDaeOo9XcaSHc7dMlTopl7bsga/KUWHz4ANrNm6GMRGsj/OStm6g++RdlWNo3IwFA1rS6Yw/kSOmLozeuqQz69s9XzpEbM5u1VSKAtUFsZm7rPhKSUG/aRDWP1kpmzIxFbT5RhnNAUBAkbGD50UOWz+PHjq3YiGeDeB/UmDxOufeP+LgeupQuq1z0a00Zr0QA+6b1EaNbwg82nX4bemEtAOjt2WjOeLFiq9KCsma958QrYFDVWnj6/3CMnRfOqfk6lvgAI2rWx4uXL9FhwUxVRcC6iVeBiADiWSB7Ew+CXXZhC0Yx68fOP8HHX+zXdVvX5siUOg6WjSiMdL62nheb9t1TyeKMmp7XgVGMvKtfbCmJt2h4ISSOb2vU692o63kiuGKwuro2vf6hEQA+a5wRA9tnsRk2rDwpZNBPG6bHoA7ZbPILOOKjJwA8D3yN7mOOmSrvZy8AaBsTA08S7snttV7CPSM3chEQJPHeDz/8EAK93Apv2rRJJfuzbjK+uK8vW7bM4fH26NEDgwYNsrmRlwSBw4YNU3PqNXeTAC5YsEAZv9ZGrxjwknTvm2++0Z1L9jdt2jR1Y22dxFBc9GUd4k1g3YwEAImBF9FF4vP1hBSj23URazp06KDECb0m/ISVJFnUmhjlIrpI+IZRYkWZ76effkKLFi0Qy8qjTeYTLwm9hIf2e5M9iTAjSRSNmggpYuyXLl3apovkUyhbtqzTkIOw+N3AMUiABN4tAQoA75YvRycBEgglAc3IFkO29dxp6ibYvnX74CNVa17izMWl/b9LF1AzT3780aS1Kmcncfya4Wj/bI8Py2No9dqwvtG2NrDl9l88C/SakQCgzS23z90Wz8W8/W9vWKybGKgzm7dF7bwFcObOLVXW7ubjRzbig9HcztbnmyAh1nT6VAkb1qKI9fxaCUNXKxhYx/obCQASivHLtk0h9iy3/M2LFLdhLQLNig7dkDRuPBXCYf+c3uexY8RQngqlM2XBsiOH0GrONN04f2sOwzeuxfANIeOi9ZL4GbnNW2/IHVd+o7j1UH5FnD6+++gDVO21z6afngHtisHqdFITHUIjAOgZ3I+evkTz7w5DqimEttUv54txvXPDJ7atN4WRd8i7EADM3OTLPo0MUaObaMn0P27cOJvwAsn+3r9/f2VYm2lSdUBEiWjRgvloiQv1nndHAJCqBGLIS3I8rYkRL4n2vv76a4fLFCYSAmFvxIpnRMWKFW2e1RMARHiZM2cOWrdu7XAeSUwoXhkZMmSw9BPx5bvvvsPIkSNDPKsnvpidSxtMkvmJiKCJAPKerFy5ErVq1bKZT6oJiOdC1qzBIVJnzpxRngRSUcBRq1u3rvIssM654EzYMPPesA8JkEDkIEABIHKcA1dBAiRgQEAzsiX+u/rvv+Les6chelobiZ8v+xOTd21XRr0Y99bGtd4UmjEtn2kGrbWBbWTMSn8jAaBfxWroV6GqukmvMulnm3h36zXILbaECYjHQpOZk7H13GkbAcBobuv1afu1Htfa+0GSI9ad9luIrWs3+c4EgJTxEyBL8hTK1b5c1pwoki69cr838gB4FvQCLWb/obwu7Js2560nj1Hpt59w/t4dJQiMr98Uz4OCbDwKHH0hxMV/Xeee8EuYSFc0sH5WOyMjDkbZ86etuqrq1xs1vZv8izcCVAJBKRmn14xiy9/1l19PANALRZD8Bw36HcC+k+bLIIZm7WEtAEgZx7p9D+DwGfdKpFnvxdW16QkArqxHzwNAftaoUSNTcdfiJj5z5kykSRNckULi0eVGXxLAWTcx/sWV29p4N+O2bj2GhB9Iojwpwae1sBYA9NYpBu3HH39s6rXr2rWrysxvvcYLFy4opprbuwykJwC4EvMuAkDjxo0ta5LbfC2JoP1CJTxBPpNyglozCk0w2qSeuCGl+1q1aqU8O7Sm905I2ESxYsVM3eLLOyHeAGfPnsV///2nchZYj2/qENiJBEggUhKgABApj4WLIgES0Ag4M+Ckn2T5X9/lM4ixqiXhW9i6E6rmNC4ppUf407/mY8aenTZGuPYzvf5GAsDoWg1UnL8j0ULG0wx58RSQRIQrjh42Nbe1AKC3vtAIAHpZ9fX2bigA2IUGWD+rJwBoIoi1KODs7S+TORvmt+oICSsw24yEjiQJYmLl6MLInSnYkJExT1x8qjK+ixFn34wqCDhLXhdRAoBeSENoDVaz3B31c9XIth5LT4AxW3LPzNpdXVtoedoLAEFBQeqmW2K4zTYx9CUOX3OXl7htuam3z0ovYQNVqlRR2ecLFy6sbtjF5VuS15ltesalhCrIuHrNHQ+Af//9VyVC1NqTJ08gJfMmTJhgapliKEseAxFFTp48qUoBigeAvRFrLwDIjbp4HpgtYTh06FBVatDaLd9IDJGft23b1nJGRmEJzjYoVQ0kh4NWDlFc+0XskJ9pTc8DQOYTLw/hyEYCJOC9BCgAeO/Zc+ckECUIuCsAWOcOMLvRsBIAHCUHtF6LniHvzLiX5531cVcAkJv96c3ahKi0IDH0/tevYemRg4gZLboqKRhWAoCeKODsvKz376yv9rkjTwe9evKO3OG71U+PQR2zInq04GRcZsrPRZQAoJdjILQGq1nu70oAWDu2CIrnsc0KH1a5FGTNES0A6N3oOmOud7vsyCh3Np6jz/UEAD33em0MVwUASXK4cOFCZMyY0bIMs+7rru7LXgBwls/Afvw+ffool3/rhIpGAsC+ffuU6KI1PY8EM+uvVKmSqrzg5+dn6S75EkQAsm5bt27Fhx9+aPMzLQmg9BfRyCjngJl1sA8JkEDUJEABIGqeG1dNAl5DILQCgDMXdz2Qzgxs7ZnQegBUzJ4Ls1u0U8NpbvNm5nbWx10BoH/FauhT/u0N3tazpzFq89/Yc+miTQk97cY+rAQALQeDKx4Azvbv6pejVL7EmDOogKnkeWLzr/qxCErktTU+HXkMaOuJKAGAHgCuvhERLwDs2LEjRPy6s12IoScGndzwa02y+OfJ45onlNE8YvRL2bqPPvoIuXLlUkkArZPzhaUAIHkK5KY/UaJEluU4Gt8ZG0ef2wsAkvBPkuTNmjXL1LAtW7bE+PHjVS4GrekJAHqihr+/v6qq4E6z9xrRe2eMqj1o80n+gevXr6uQCKkKYB8u4s66+AwJkEDkJ0ABIPKfEVdIAl5NQDOyrbPV2wMplj6jKgknWe+7LZ6nyvZpN8uSWE8S7EkuALPNrIH5rnMAGIUfOFufOwLAq9dvsKpjd1UKUBIm1p46wcbw19g5qwJgLwxYM3cnB4AkS1zSrosqayhVIOr8MQGpEyYOEfJh9mz1+hkZ9Xox/UZigZnyc0YCgF6Mfmj2Y+ZZPQ8A5gAIJmdUJtEozCO0HhX2xpzc7sqNvqvNfhxXPQnEyC9QoIAySiV5XNKkSdUtsxi39qX/7NcWlgKAhC1IBQPrTPmOcgy4ysm6v70AIAaxJP9bv369qWHNCgB6t/amJjDZSU/sMUoQaTSkhAhIuIR4X0hOCXoHmITPbiQQxQhQAIhiB8blkoC3EdCMbEn+V3PKeMiNvn3TqgA8CHhm6dOwYBFMathCdTXKxG/E0pmBrT0X2ioAi9p0QqUcuQ2rAISnAJAwdhxLYj0tj4I9H+tSfmHlAaCJN4l84ugm9LPO5K+tS0oHSuWAoukyGFY5cPV7oufWHxj0WiUCnLvuumU4vXABMZybDzyEHf4PHE5rJAAcPP0Y1Xvvg9SZD6/GKgCOSRtVARg09Sx+WnAhxMNhLQC4a+zax82bEQA6duwI+Z94CsSNG9ftVzAsBQBXQwbcXrROEkAzzKznMysA6PULzbrtnzVatyTyE2+KMmXK2HhsOJtb8gocOnQIv/76q2lvCGdj8nMSIIHIQYACQOQ4B66CBEjAgIB1LP+svbvQffF8m5Jv6RInxbL2XVTJu3/OnELDGZMQ+PIlUsSPj9UdeyBHSl9cffhAlQeUpHzWTW6Xh39cB51LlVXVBWpNGY8jN645jbF3JgBYz61X216er5wjN2Y2a4u4sWJh+n870WPJfDWsGfHBWR93PACExepOnyK3r58NR2tekthweI26iBk9Ouyz/RuVB7R+Xs8DwFpU0GMlIQcjatZH0KtXNmUgNdFHxp+4Ywv6rVwaohSg7EU8Q9IkSmzDWO9Vy54+HpaPLATfpLaJBVftuI0W3x1WjxiV8dt74pHK/m/GgNeLXQ/L5HVmf5F8Uicdvu+czSaPgaM692bHdaWfq3H21mPrCRgvXr5Gn3GnMGN1SJHQlXVJX73xxUvm64mnMWnp5RDDRRYBwP4225ExKwn7pB59oUKFXDIMjVhSAHAcAhBRAoB2XpL4T6o/pE+f3qXzlpwBkkCxZ8+epipSuPpdY38SIIHwJ0ABIPyZc0YSIAEXCFgLAK/fvMGqY/74cvkiXH/0SNWBH1e/KTInS47Hgc/RfNZU/HM2uL6xtcF6/dFDDFy7Akv9DyqBIHPy5BhY5WPUylMA0d57D9bigjMD25kAIJ+3eb+kKvEnxvK5u3fQc8l85cIeO0ZMVSHgq/JVlPF/+cF95dZ++vbbEAUzczvr444AcP/ZM0xt3AriOSHG9h+7/8X3G9ZAvCqk7N6Q6rUsrLT9W3souCsAyFiNChbFbw2aKVabTp9E10VzIDkB6uUvjOE16iBF/ARYeeww2s6boc5Omogsf7XtokIW5L1YfvQQvl29HBfv34V4CNTKmx/fVampSgXeffpUMZYwEkdt9nf5UaNUCpsu1sa5nlu4GM1Dp5/FmHkhb4X15prcNw8alE9l89GTZ6/QfvgRrNt9x4VvRui6Vi6eHFP75UX8uNFtBpq99ho+HROyhKPZ2Wp/mBJjeubE42cvIZ4NEt6w5cB9nLjwBK/f2I4SGgGgYflU+KV3LvjECq5DL6ObCcUwsxe9d8HROUUWAcA+yZyRACBl/IYPH25T590ZFzEE7969q26Ft2zZouLkU6dObXmMAkDkFgC0g6pbty5EjJCcEcmSJTMlBkhlBDnfevXqmSoh6Oxd4uckQAIRS4ACQMTy5+wkQAJOCGgCgBhxr9+8VsagfRN39C9XLFZGvHWTW+3PylZAv4pVVe16vSbG45rjR9Bx4Sw8CQxUXZwZ2No4jrL9m5lbjP+286bjv0vBxqOZuZ31cVcAsL4x12MlIoqUSez+QTlVgm/4xrUYvmGN6hoaAUBYfVu5BnqWKa9EAPsmngFNZ03BhXt3bT7KmDQZZjVvp0QAoyYCRqeFs7H2xFGn37Vmlf2U8Ro7ZrBRaX2rPLJbDnSsbTvXzXsvUL/fARw9/8Tp+NLh04bpMahDNrwXXEBAPRdWhqupRUjpzNRxsGxEYaTz9bF5JLThCH1aZEK/VplDLGP4zHMYOfu8zc9DIwBIKcalIwsheaJYYbp+GSy9rw+WjyqMDKni2Ix9814gavU5gFOXnobYX2QRAOxzAOhlmS9RooRK9pYpUybd1yUgIEAlhrt27Rok8/7hw4eV0e+sxnxYCgCuZNY3+84b9XPFa0JvDLMhAA0bNsTEiRNVXgWtvavEhmaZSGJCEYMkPEAqLjgKAZGEgbJ++7KSZudiPxIggchDgAJA5DkLroQESECHgLWR3XrudPQpXxk1cudTCf/k1n/t8aMYun41zt8zvj3NnsIXA6rUwIeZskGMY2lPXwTi2I3rGLHpb6w/edzGfdyZga0t00y5P5l7SLVaKJMlm7qZFsHhyoP7mLr7X0zetc0iOmhjmpnbWR93BQBZQ/J48VWZP42xtt75B/bgp60b1TKXtusKid3XkvLJrXxoBABt78UzZMKw6nWQL3UaJdjI+a486o+vVv6lPBH0Woxo0dCueGnlVZEpaXIlIMiaJfnjEv8DGL15Pe48NWecG8XoL9t2C71+OoGVowsjd6b4NsvYtO+eEgDMNqPkcmFRwq5z3XT4unUW3H30AscvPMUO//v/v31/ChEyrJtR4kOz+Qz09itjLhpeCOUKBxs40k9CI7qMPAbhaN1CIwAYhWOYKcfo7KzaVE+DH7pltxGC5JldRx6gxuf7QngyyGdhLQC4U75PrzSfXpb53377DZ06dUK0aMFCl9zuSxb5n376CUuWLHGGSN0g22e+D0sBwNXxnS7YQYfwEgDMnk9o9hLaZ+vXr486deqgcuXKSJEiRQjvABGYSpYsSS+A0ILm8yQQwQQoAETwAXB6EiABxwTMGNmewlAzou33Y7ZEnhZjb/+8O6UQPYWptg+zbMQDoG2NNDbbF+N88B9nMe7zXEgYL4blM3dizsVwldvlojkT2swh8eVj51/A99PPuYU+XpzoWDGqMApltx1XBjPyLtBLaCj9jTLdO1uYUYUEoxwHoREAZC1G65dkjA36HzSVk8F+T0YcJdRDzmfItLO6GMJaAHDH0NLLnL98+XLUrl3bsubs2bNDfpYjRw7Lz+Rmd86cOSrzvdmmN1dYCgB6JQ3FG6FGjRo4dSo4zMvZeuV2e+TIkXj48CGOHDkCMfZF4LDObh9eAoCsVbwp8uXLZ1m2qwkHne03rD6X6gEjRoxA27Zt4eMT7CV069YtdOjQAStWrAirqTgOCZBABBCgABAB0DklCZCAeQIUAKDi4Sv99pNDLwchatbINU8/8vWU0IN2xUpj0aF9uPbooekFmmVTvVQKSJx+XJ/gUASJ/d5++D6qlkhuM59emUAzCxI3eflfdLkyt2q37r9Aq8H+Km7e1fZ1m8zo1SRjiDEdxa2LG/3i4ZL40NaN/uGTl2g9xB9bDtwzvQzZysSv8kBi8+2b3Py3GeIf4udmEi86WsD7uRNhznf5kSKx7fpfvnqD0XPPY8Qs25ADM5v5rkNW9GiYIUSIhrNQj7AWAO7fv69crV2pyy59mzRpYrm1lSzuYsQNGDDAsnU9N3R3jFA9L4KwFABkwfb5DB49eqQS0U2fPt3MUao+48aNU4nvrL0d7EWR8BQAli1bhlq1alnWHxQUhDFjxqBv376m9yQdq1WrhilTpiB69OgQLw9hL/uSUoBaS5s2LSTeX9z7CxYsiOTJk6u8DyKImG32VSUeP36scj/MmjXL7BDsRwIkEAkJUACIhIfCJZEACQQToABAAUDeBskTUC9/QQyrURfRo0UzJYhYf4/MCgBGruVyQ29vsLt7U24UaiDrldvytkP9se/kI9O/BhpVSIWxPXPaiBbaw5v330ODfgd03dalz/Rv80ES99m3c9cClNHuf/axqXV81TITvmiWCTGi24oajlzyjTiIAFK11z5T8xqtX+YVrw29jP1GAxvtQfo7O+uwFgAk6drKlSttjEVHQDSD0Dopn55hr+dar1c/3tFcRjkEwloAsBcZXGUit9iSrFCqHGhNTxQJTwFAL7fB6dOnldu9tfHu7OVfsGABRMx5zyqZyLZt25SxrzUpJSk3+Fof4Td//nw0a9bM2fCWz+3ZiCdF165dXRKmTE/GjiRAAuFGgAJAuKHmRCRAAu5BZidyAAAgAElEQVQQoABAAUByA4yr1xTZUqRUFRvMekS4IwDIM0au5dbjhTbWXOL1h3TKFsJgljnuPw7CsBnn8MeKK4aGu/SLFSMa+rXKhM5108Mntm02fPlcbv87/nAEa3cZ58cokiMh5gwqEMILQJ6XW+8vfj2Blf/eNvzqys1//9ZZ0K2+/ho27rmLRt8c1N2HkQDgimeF5GRYPKwgZCz7JiEa89ZdV6UB7XMgWPdNmjAmhnfJjnof+eqex427gajf/yCOOUj0GNYCwP/Yuw7oqKotuoEUUiChJpQQQgm9dwGl996lgzQFROwoNkT0KyqICALSQXrvUqRI770nIZBQkxAIJCEJf+0bX5zMvDfzpoQEuHctl8rcuu97w5x9ztmH+4uNjRXe4U8//dTsVycN3RUrVqBhw4apjD01AoHGH2vCe3l5pcxpTVg3vcpz5sxB/fr1TfLDzREAjEL45JNP4Or63z3RQGU4uVYjqTFr1iz4+PikdNGLCQewxOF7770HF5f/IkRu3boljOKNG5PFS9meJQGgloJhrcI+IxroyTe8Q+IyZswY8edKU0vT4F0PGTJEl85D6dKlsWrVKhQvXjxlTjVRSVv+XpdjJAISgfRFQBIA6Yu/XF0iIBGwgIAkAF5eAoCChD+162xSfjCtCQCtXHbDR/V8SIwQhIuIfmLTO0zDecnYimhYLZfqeOach96OxaK/wrF+7x2cD04W8qPRX76YJ7o0zIf29fKaqOArk3H84q3hGDr+rFkSgf3Neb4pqHj4XDTmbryBbYcjQGOYrbifOzrV90WPpvlQIE/qSgLKHiylNBCDTROqolqp/4xRjuXedx2PwPuTLoD6C8zL5xrBYY9VDfl3Xy8sKg8YRx8o++AdLd9xC0u2hePk5YdiDs7JdXs0yYemNXMjm/t/2g6GF0KiZ+TE81iy7abZe04LAoALMuT6l19+wejRo1XXpzf+hx9+QO3atVMZ5FqGHlXflyxZIhTf/3tWnmLHjh1CA8AwN954waZNmwpColSpUqql4zgHhe7UmlrkgR6hQzVPN73Q48ePx9ixYzXvhJ+9/fbbIDlieM6lS5eia9euqcY9SwKAC9NQ/+ijj1IREyQB6MHnn+/fn7qajeFmGUHAdIEcOXKkOgPTADp16pRKH0GNbOAgaim8//77YDqCVtMietavX49WrVrZ9J0nB0kEJAIZBwFJAGScu5A7kQhIBF5yBKQIYOoHwF48DGfTmwLAMVpq9obzOaJsH8vNMYRdTbjP3ldhz4lIdPv8BGIeJ1qciued/H5pdG2UzyT33eJgjQ56Def5X5ZHy1fyWFxGq5KAcl/j3y6JXs3ya5IAFhdQ6WCNlkBaEQDcFo1DisfRY64I2NHQ7t27t0gRMDYGKepHL/0bb7yhemxGBlBMz7BxDRr/NJBp5Ckl/7gODf9mzZqBHmEnJ3WihHOZSyVQIwBoyP/888+CVPDz84O/v38qzzzn1Eo34H7Pnz+PP//8E8uXLxdrc3/Eg1EOZcuWNSEpQkND0bdv31TlDLnGsyYA1CI2lLt49OiRIGN4z5s3bxZ3QtKmUaNGQt+hTJkyIu/fsBHHUaNGgSkTxu3HH3/E8OHD4eycugwuIwb27dsndANIxCjpB3wuaOAzJYGRF4YpBtSlIHEwc+ZMW14nOUYiIBHIQAhIAiADXYbcikRAIvByI+BIg/dFQDI98WBI+1cDi5nk/RNXe0rlGd+LT05XzPu8HCho56h26Ox99BpzCqxbr7cxsmDiyJLo0shXpFnY02LjkvDdvKuYuCTE4jTmcDYcTA2GT6de0szpJ4kxZlBxDG7n5xASgGf4YWEQJiwKthhBwX06mgCgOByNL3MGtxq4esLJKQzHeu5585pqP1i8MDMdzIWHq6n6G0+lJUbIkPVvvvkGOXOmLi9pzV6joqKEkcxzG7dnTQBwfZIVJC/Kly9vzTFM+lLTYO7cuRg4cKDqPObIBmsWtqVShDXzy74SAYnAs0VAEgDPFm+5mkRAIiAR0EQgPQ3ejHgt6YmHlkI9cTp8PhptPjhqU5k5NZxpfH8/LBCvN8knQvxtbXpz3rXmpxH9dhd/fNAjQFVQUM++7t6PxydTLmHpdvMh88pcDMVfNKYC6lRIHdKstpaeqIt+rQrgkz5FNFMj9Jzh2q1YEfa//fA9Pd1FH0cTADSG6aGlJ1YvCZCQkIBNmzYJDzhTB8y1r7/+WuTHu7m56T6j0pEkw7Fjx0Djkx56pUVERIj8ckYRqDVjQ9u4jzmF+Z49e4r8doamW9u4r6+++kqkUujZl7VVEdSiGyzpG3AfJAHYr0aNGqopFZbO+fjxY1EJgKkO5hrXYYUIkg2GHn1L8yuf87mieCDF/yw9V3rnlP0kAhKB9EVAEgDpi79cXSIgEZAIpCCQngZvRryG9MZDTWGe+eljZ1/BT38GOxyy8sWy4asBxYQxrJXPrrYoQ9UPnr2PL6ZfEuSEva1g3qyYOLIUXq2ofx+x8UlYufMWRv9+yWpdBKZCzBxdDpUDs5tNQdh+JAIdRx2zeDyK+n3Wvyg61vPRzO1Xm4Sih9PXhGLSkmtmRQPVxqYFAcAQf4bgU8zNUPDNeH0a5BS3mzBhgij7p7dRTI7ifL6+pqUb1ebgOgwVp4gg/zEusUdDceLEiSJMXK1R1I+fG4rKGfZTU+g3/JxkA4kLKt0bCvtpnZf7OXz4sPD8//3335qwpEcEgLIZeuhJTpBEYJk+PU25B6ZPkEDQ00icUCuCKRLu7u56hojUk6tXrwriRe86uiaWnSQCEoF0R0ASAOl+BXIDEgGJgEQgGYH0Nngz2j28rHjkyOaM7v+K05Uo5AHvbE6pIgMYnh79KAEXrsVg8/67WLglXFQOcHRT9tG6Th4UK+gBL0+nFGKCpMP9hwm4fD0Gq3ffxtyNYbr0BrT2yOiDLo3yYUCbggj0c4enm1MKGUAdg/sxCVj/zx18OPmC7mMymqJ13Txo/5qP0FnImc05VbUEzsuIBeolLNgcDpYfTHqqe3qHdjxz5ozwCCvN0AtNw3fEiBFCeZ9GInPAaZxFR0fj3LlzwuM+ffp0m7yzNEDp2WVJuaJFiwrRPCXHnGHfMTExCAsLE4Y0jUBDQ1pNpZ+RAa+99prmXmiIfvHFF0KDIE+ePCnRDTTW6V2ePHkyPvvsM7PYEifWomfVA85Hg1bxbNMrfu/ePezdu1fkxJsz/JVF0pMAMCQCGMbfsWNHULyP96BUTOBd81yMZDh06BDmzZunS8VfDUTixftu0qQJihQpIrAzrMzAdfhcnThxAsuWLRPPlWwSAYnAi4eAJABevDuVJ5IISASeUwReVoNX67okHs/pgyy3bTUC5ggAqyeTAyQCEgGJgERAImAGAUkAyMdDIiARkAhkEASkwZv6IiQeGeTBlNtIcwQkAZDmEMsFJAISAYmAROBfBCQBIB8FiYBEQCKQQRCQBq8kADLIoyi38YwRkASAYwBvULwkFvZ8A3MO7cNH61Y4ZlIrZino5Y3YhATcjXkoRq3s9ybK5S+AxlMmICjirhUzya4SAYmARCDtEJAEQNphK2eWCEgEXkIESuT1Qe+qtfBq0eIIyJkL2bMmq2wnPX2KiEcxOH4jFH8c+Aebz59BQlJSKoSeBwLAP0cutCtXAc1KlgXP6pXVDc7/1qXmGaNjHyMkMgK7rlzCwqMHcfZmOJ7CtsTq5wEP5QIzIRNK++ZDm7IVUL9YIIrn9kEOd/eUknoKNrcePMD+kKuYd3g/jl6/ZvIMPItXxtvNHV0rVUW7shVRMq9vqn0+SUzEnZiH4jldeeoYVp86gdgEx+sLGJ6zgJc3GgWWQuMSpVDOt4B4ZwyxU/ry2YqOi8WZ8DDsCbqMVadOICRSv1K/rdjybrm3jxo0FcZcVidn8T7fehCNnVcuYureXTh2PdTm55z7kgSArbeTelx6EgCjGjXH4Fp10X/RXGy/dF4SAI65UjmLREAikAYISAIgDUCVU0oEJAIvFwI0ENqULY/Pm7RC0dx5dNVRD4++j0/Wr8SKk8dTDAd7Dd7/teqAN2u/ZgL+qfAbaDXjV0Q+emTTxThlzoy2ZSvgk0YtdJ9PWYjn/HnnNszYv9ussUuDb92AYSiXr4BNe1QGDV+xSHj/jFtaYUNjsH+N2hjxagPky+5l1d4fPYnHmtMn8Mn6VSkeQ6sm+Lez2tkexcej+/w/UgwRdg3ImRtft2iD5iXLppA2ltZz1B6N1yEJ8XbdBuhRpbrVuBnOpff5Ujun1jNn+L5wn3907YWGgaU032uSAZfu3MbI1UvwYf2mqFcs0GS50KhItJg2SZOwsIUA0HqmD4eGoPWMyYiJj7N0vfJzByJAb3+twkVM3jsHLiGnkghIBCQCDkFAEgAOgVFOIhF4cRBQfhTvuXo5XUIo7UHSeO/8gVynSDFh/EY9eowO5Svi1aKBGLFysT3LpBpbOGcu/N65J2r4B+gy/A0H03DYdvEc3lg8D1GPH9ldBSAtjFye67eO3VE8T167MKOBNHDJPOH1tsYYs3bRZ0UAkPTh8zSuZXu7DFiejx72P/b/g682r7PJ226JAOBeSQx93qQl3F1crIVU9H8YF4eP163AvMMH7PJ0e7q6YnTjFoI0IXniqEYDe/CS+SIyQG+zRACQ+FraZzAqFyyka0o+23MO7cWPbbuAY43f9XdWLsZsFXKK/awlAPJ4emLDwLdFFI7xOp9uWIXJe7TL3uk6jOxkNQKSALAaMjlAIiARSCcEJAGQTsDLZSUCEgHHI2COvFA+u/3gAdrPmuKQxV8rWhwzu/VBHs9sds1Hw6HznN/RolQ5TOrQzWSu2w8f6MohdSQBQAPmsyYtMaxOfd3eYksg0Cv9wdrlIvzduD1PEQA0Yn9p3xUdyle2mvQxh9GJsOvotWAmgiOsC2s3RwDsunIR37Zsj4G16tq9V6YHTNy1HV9vWW8TCUASaXHvgSiW2z4ySQtDc8+X2hhzBEDbP37DD206oWP5SpYe65TPR29YjdWnT2DDoOHw885hMu7vyxfFex6XkGDymbUEQLOSZTCnez+4OacmUZiW0HzaJFy+e9tkDSVSiZE8xXLnEe8175TP3ftrlqWQc0ok0tsrFsHNxQWjGjYTaRnXoyLBM646fVzMreDH/x62YhHGNm+L2gFFEZ+YgHVnTuHd1UsFscnGOfmcfr5pDd6qXQ8kThkm32P+H3j6FPiwQVP0rV4LuT08U/Y0av1KHAgJEuP7VquFH9t2xrEboWg38zdBSBn++d+XL6DH/Jl4JaBoKg0Aw7OQcB3boq04y7lb4ei9cBZCIyPF99wbNZMJKf750OV/piIqA/P44OvmbURal4eLq0j/CIuOwoSd2zB93x54u7uZRC9tu3he/D2jpgFAQml8m06okL+guAPqBTBq6ce//0o5l5LKsPj4YfC57l2tJrK5ZhV9p+3bjfE7tqRL+pDul0F2lAhIBDI0ApIAyNDXIzcnEZAIWIPAsyQAmBM8+/W+4keZI9qGc6fFD2L+MDRuz5oA4A/hXzt2Q6cKVew2Go3PomWkPS8EAD2v1niFrX02btyPQre504VRprdpEQA9FvyBxoGlMOSV1xx2jzQY31y2EEuOH9a7PdGvtE8+LO83BMz3T8tGg7PLnGnY/6/haG4tcwTA7IN78V2rDrrJLxpmbWZMxumbYfilfTdhzBo3wz7Gn1lLAND4b1+uoskaJCB6L5ilStAMqlVXkEGKZofh4GuREWgxfRL4b8VoXn/2FJqUKJ2qP+//vdVLRSSDgp+7s4uIXCnjmz/Vfqgj0XbmbyL1iHPyu406KEqqzJR/duKLTWsxu3tftChV1uQsD+Ji0ffP2fjrwjmQvJj5eh9x5i82rRFEFAmlVf3fEs92x1lTcfZWOIw1AMyd5eC1YDDdo1/1V1K9Hxdu30KL6b/gzsOHZp9b5V346+JZ3QSAub83+HdA34WzBZbKOVycnEyiSagd89Ha5Zi+f09avkpybomAROAFRkASAC/w5cqjSQRsQcDYiOYPqC+atsKM/XswoGYd4aHhD9nPNq7BgiMHUpaoVzRQeGiYA6/mAaLHZ3LH7sJDpIQ8l89fAAmJScJTwnXoiTFUS1Z+BFHNmR4S/ggcWKsO3nmtIfJnTzYkrty9I34Qrjt7KuUHqZK+oKQA0KOzrO9g5P3XU0+Des3pk0LMTvnRrhyEefxdK1VB06kTcf1+lCqEaWHM0Kt05maYag78syQAiPG3rdo51Gg0BpF52x1mTRXnVdrzQADQ+F/R703huUvLRhJAMWj0rKNFAFDEr0vFqrqNWD1rsY+hgaRnDO92df+3ULGAn57udvfZdP6MiKRQ87QbTq71zF2/H4nMmTIjvxWaDobefS3vPNemB/2X3dtNzmgNAUAhTrUoAxqGg5fOx9LjR0zmV1IGsmfNikFL5mHXlcuCJOCfT+/SS6RGKWMVo5kG7swD/+CbrRsR++QJPm3cXHjvr967KwxkrqfodvDPhi3/E/8EXUGFAgUxs1tvFMmVB0o6gjKnMcH1euVq4u+FOw8f4K3lC7Hz8kV4umbFp42aizQRZS0a47yPtQOGIae7B7rOnYZ36zUWBBcjBegVZ9MiAHiWH3ZsEV573vvSvoNR1je/EC0dtX4VFh87JJ7PeT36C2FTknC7rl4SZA51KpSx/LuLBOmQV17F501bYe2Zk+izcJZYWy0FwDAC4E7MA4EX1+HfnV9uXou7D2PE34m/dnxdREUoeCnnIFmj3EFCUqIgcHpVrYkdly44LJLN7hdOTiARkAg8dwhIAuC5uzK5YYlA2iKgRgAwLJ3GWp+Fs0XoI8Peq/r5pxjP9GrM6tYHK08dFz/GaJzP6d4XMfHxIlyTYao0nDJlyoTOs38XBsmMrr1Qza8w+MNZLwHAMNAxzdvg43Ur8efRQ8iXPTumd+0tfjhRYCs67rH4gWVMAFADgI2fKSkA1QsVFh7JH7ZvSflBzvDOtQOGgvnEyo86Y7T544/j6hYppnkRNOZPhl3HlL07wVBQGvBsnJ+kBz2yzUuV0Z0D/SwJABqMUzp1N2s08sc0Vf6n7d+NI6EhJucbVOtVcT56BrXa7quXhZGrKMxndAJA8UBaCgmnaN7Gc2ew8OgBUIxNEV7k3Qfm9UH3ytXRtWIVUFzOXDP0nlp649UIAD6DT58+RRaVXHSSZnMP7xP7vHrvjjDkmPJBg61/jVfEHs3tj3Nbk2dOgcSvmrUxK6J3MvwGlp84Iry94Q/upxKs5DtX0DuHMJQ6V6yCWv5FzD6f9Bx3mv079gVfNQudNc8cNSyo0bDt0nkhrsdIhm6VqgltBRqkQ5cvFN9JbEwR4XeNmnYA0334faSEsCsbtIYA4PfghPZdTfDUQ8wo90yxOn6HVypYCKXy+go8Ff0MxVg3jibgOzC3Rz80LF5SGMinbt4Q5+T3rzHenJ+kKwkBRmQoc9JQZ7qB0hjJQMJk4OJ5WHPmRMqfuzo5CWOcYfc958/E1ovnxGeMSJjbvR/4nvEZ3XT+NPr9OSeF7NEiAP66cBadZk9LiYygACXTARiFYFgukFEKPavUMBHyI3nM549RDjULF0GlAn4i+ksJ9ddDAJBs4d8dJ8NupPru41hl34xcaT9zCuoXLyFSGZSUB4XMYtTD5sEjcOLGdUkAWPpilJ9LBCQCmghIAkA+HBIBiUAqBNQIAP4o6r9ojvB2sLFk17we/fD+muVYduKICImmZ8nwhy1/AC7qNRDvr10GD2cXfN2irfghqPwopxdkzRtv4UjoNV0EwKJjh0S4JxtJBeUHkZJbSsXzYzeu6SYA+APTeN8kBRb3HoQP1y1X9aJx7YE16+B/rTuahGUqIOoVI2MkxcT2XdGydDmL4dnPigBQPGxagn80/BgWTBFFpc611uvDMN9Zr/fBK4WLqnZ5/OSJyY9+4472VkUwnM9efQRLxIiht1TJe9bChkYYSaBPGjUXxqJaI9YUcqOhbalpnc14HJ/Nt5YtSPH+as3LPSmeRoZXqzVz+eyG/S09U8xVZ9k0Eh56G9+dn9p1RpsyFTTfnW+3bcK3WzeanVIPAcB7mLp3p/DcG5ft5OTEakCNOlhx6pgIn1caS8Ixd9646SUntDaufG+pVRqYfXAf3l65SPPM1CyZ1qWXpmilMQGgJqipGM78jAY7CQA24yojPtmyY+Og4eB7zs94VySSjedUy5FXDmC4llLZgyTE9607YPArrwqi1riyghYBYGzoK98txvvhu8TPlAoaNNpJeNctUlz1WbOGAAjIlTuVPoHhRRnjValAIdW+rOTx15vviBKU9lR20fuuyX4SAYnAi4mAJABezHuVp5II2IyAGgHwVbPWoqwU8yXZDEPzaQhsGTJCkAOGnh3lBw09evRCNiheQohT8YcLm7Eon54UAI6j16dpydKoE1BMhFJSBTsp6an4wWYNAcC5GH76Q+uO6L1wtsi/54/2nlWqa4b/WzIY6MVkhAND3PU0/phl2gM9pGp5ucocz4oAMOeppYE7butG/PT3Vt0CcPTcauX38myWjMiMQgBYuncade+sWqJJGmk9C/QmkkjTEsW7FxMjyC5LegB6CIDtly6IfGpL5ISyV0upIObE5gzPq4R4G6visw/P1WHWFJFrbW2ztD+mAZBwNNcs3SvHUrBy2PJFup95ZT2Gl68ZMFSkTBk3Y2PUmrNrzWuJWCiUIyc2DBwuIikYzcVIBJIuR65fQ++qNUV6l14CgFFYTKvacO6URQKAUWAtp/8qcvcdQQCQcCERTLJWiOMtnIUtF86mQOhIAoBh9tQdYNQPv9MPhQbjYEgwzt0Oh6eLK6Z06iEIbUVU1lIKgCQArHnSZV+JgEQgLRGQBEBaoivnlgg8hwioEQDmcvMZCk6PhJJfb3xk5jr6ZvNC3mzZTDwW/MHEpjcFgN73b1q2w+P4JyI0cuP503BzcsbHDZvZRAAU9PLG5iEjsO3iBZG6YCn8Py2MGUuGDPF5FgSAVlkxrk/jf/TG1Zj6zy6rDSHOu+aNoSYCYZyXgmCGxJLxs5NRCABz924oVGbL625JT8KSV5drWiIAbDW0zXnvaXwpXlKtc/PZXtZ3EBqXKG3SRc94S3iaM+CZfsFni+H6Ws0SAaDmYba0J+Vzc2fXE6qvtY5WZIFWaoEyj2IYzz9yIBVRaxhRYEwAMOpq8JIFKe+8VgoAKx60+eO3VFEcWikAxh53iykARYqnes6+adEOQ+vUw+bzZwQBzFSK1jN+Rdi/pKsjCQCFUCaBzUgDfl8pjXvgXgxz8S0RAHpSABRCwfgcyroyAkDvGyj7SQQkAuYQkASAfD4kAhKBVAjYSgDwxyLDZNUaDRTqBBhGALAU0/qBw3D34UNdBAC9Tax7fS3ynij3pOSOkxT4unlbmwgA7pUiTw0DS+CT9aswoV1XzfB/5cdv27IVVI0ZY0+UNY+VoVdLbdyzIADMCZcxf9YQc2vOxr5a4fMMrzZXGz0jEADmQq65f0WR3FpMDPubUwbXY4SaIwD0pFqY27uWwckxaiHihnMpBJufd06TJcyp1VuDJdOTqG5v3BitZClE2hIBQPKSFQ9sbVrEEe+EGiOMUrCmaWkL6NFkUAxKevwHLp4rDGaKCY5r2S4lDcmYAOB3LMvN/bJrB7I6O6cI8ynYMmpJEQEkyfTm0gU4czM8RdSOUQeKNoJWyL01IoDKe0JhQEaOUKuC2hLUnun/5xxBVKQFAcBotgGL5wmBQncXF/G8fdSgqfhvkxSAgCJCk2DjudPiau0VAWTqg6FGgSQArHljZF+JgERACwFJAMhnQyIgEbCLAFh24qjwnPNHraGoG5XSV/Z/U9Q2pgE7vnUndJs3PUUDQAllVcSMDHP5GY7Ppvw4HLlqiRCdY6QBw2c5J5tilFMJ2pYUAM6haBXwB2zR3Lk1w//NGTN6VcfNPWrmDPBnQQBQ+K9HlRomW7QUWqzn9TFnaPHHu5bgYkYgAMrlKyCebwq9GTdLXlc92CjPMcsuUt3buFkiSdjfHAFg7x6p9zG/Z39VQUdLBAD3xrsvnDO3EO57JaAIyvkWgJebmyAPFE0RvTip9dN6RuwlAMwp6uvdr7nvDFvIBcWrblx61Fx5QWWv5iJ8lD6sTkASV8E0JOIe8nt5p0pPMox4Ud7rorny4H7sYxNtAcOydloEgLk0IUaJDFwyTzwnSgWOIrlyp5QGVARZa/oHpJQmdCQBwL+HtEo6Kpjx7w2mOLCagOF7yLFd504XOjjl8hdIqW5jjuzjmJ4LZoqoBhkBoPctk/0kAhIBWxCQBIAtqMkxEoEXGAFrIwDooaAy98R2XTH/yH6M2bJeqNvP6NobDA1leGZ0XKzI2/RwcRGVBBhKyc+pC6B4UKhIvbzvEKw/dwofrl0u8qJZnoqCdBSdW37yqPA2OWXJIvLsqa7OcoAf1G8iqguwhBWVorWqACQmPRURB8yrpqAhf1zSw2XoVTNnjLYuU16IQdEjbNgcYShwPnPK4WlNACjRGGrl7Szl6et9FSgqx3JaIZERIlR4T9BlkU8bGhWhKq7GeTMCAaCluK7H66oXG/bTMu74mbnn0hIBoEcMz9w+FdVxtVx2e+e2Bh+tvmlFANCobvr7RFD9356mZUDyuTdXalRtTa259EZTUHOCwqP8rqW4I79DN184I5T6v2/dEXuuXhJK+b2r1RT5+hQ/vB8bi+F168M5cxah2cBUqQMhQWJ7yt8V9JAPWboAXzdvg1I++cT3O/9eIFGrVDvQIgA4D/+++LBBU/StXktoJjDlyHAtRfhvYK26JsKY/M7i3y2sCkC9DEabUD1f8Zwr69oqAsjvZYb6d61UVZBg/DvjVNgNTNy1XZTHpfgtI9soZsl0noW9BoAkxblbN9Fy+iTxd5ghAcDzsjoEI1e4d0ZR8FkzxksSAPa8dXKsRENm1bMAACAASURBVEAiYAkBSQBYQkh+LhF4yRCwhQAgRK1KlxPhmEVz50FiUhL2hVwVdaGDI+4JBCne93O7LmhTprz4/x2XLwgjP+jeXZECwB95varWwJfNWgtv6/WoSEzdu0sY+V9vWS9+IPGH0++dewpSgGvwRyJTDz5t1AJ/HPgHk/Zs1yQA+GP3jRq1hYYAf2AyWuHgtWCxF+ZzjmnWBkOWLdAUcmPJKKpSGzdbfshrPVJa4dZpTQCYM/K06pY/i9ciIxAAWpERekXw9OJEYomGDEuNGbezt8JNcpAN+2hFALBShmH1Dr17MezHMHGKfLKqg3GzR8zOlr2ojUkrAkBPBIGeMyiGHMPFDRuJQ8PSgZbm0vLgWzuPpXX4uZbRbDzWkABoPGUCgiLu6ple9pEISAQkAhKBdEZAEgDpfAFyeYnAy4qAcRWA9MSBhvfrlaqh2e8TU8SkjPfDXM6GgSVNtkl1ddZtZv6pvU0r3DqtCQCt6AZ671jve9fVS/Yezabx6U0AmDPK6TU1LEdp0wGNBmkRQJa80VoEgKVxevZsLn0jvQgA7onvSodylUS9dHpmjZseA97c2Qxzu/XgpNXHXGSPXs8952aUFclP42oK9DwbaqvYs1dlrCQAHIGinEMiIBGQCGRcBCQBkHHvRu5MIvBCI5DeBAAjDrJkzoQ8ntmwot8QkWfKMndqzZyhMG3f7lSq2vZcmpa3Na0JAAop/ti2s8nWWfqqydSJCIlMjuJ41i29CQBGomwYNFyE9hq3tDB+tYgYS4r5WgSAI+4vPQkAhoYzvLxyQT/U8A8QEUC8C6asWGr2EgCOfK+VevbGe9aTu88x5gRI9VSJsISV8eeSALAWMdlfIiARkAg8XwhIAuD5ui+5W4nAC4NAehMABHJJn0FoUqK0qCM9aMl8zRrp5sS8HBkir2VspTUBoGVA6jGi0vKBTG8CQFHcVitxqUcAz1psWNt8eb8h8DIycKk3wLrrFI5Ta2l5f2lNANC49cuRQ2ggVCrgh7L5CqB47rwit9rDxdVaCFP663l20/psymYUwVNjHQW9OhIkBklEUVPFsKkRQ/WKZsfsrkXg7pJZFbu4hCSERz/BvKN3MevgHTyMTzLplxEJgMI5XbG+fyA8XLKg7+Kr+PtKtM3PhhwoEZAISARedgQkAfCyPwHy/BIBiYBFBJ6VIUhjiJUTKI5o2NKLANBTS90ieHZ0SG8CQEsbwVHCj8bQ2PqcPW8EAD37FFXrX/0VYfBTCM3RLSMRAOY8+HpSSZSa8xTuM2xqFR4sEQCG46/fj8egZUE4HPpffXtH34Oj5pMEgKOQlPNIBCQCEgFGlsEBiasSSYmAREAi8AIjYKthZgskaloDaU0AaOkbOCoP2hYcOCa9CQAtATdLIfm2ntfW5+x5IQCYvz7kldfwYYMmQhQ0LVtGIgB4TqWkqXEOP8vnGQqSGmNCHYqlfQajXrFAE7jUoo8UAiAmPhEtZ15EcERcqnHeblnQvmxOjHzVF77ZnBEWHY9u86/g/O3HaXkdds8tCQC7IZQTSAQkAhKBFAQkASAfBomAREAiYAEBWw0zW4CVBMB/qEkC4D8szKUcPA8EQOGcuTCvR39R+uxZtIxGAFDLYOOg4aLyiXEbv+MvjNmyThUWrbQQLf0ASwSAsgiN/4U9iqGsrxtWnY7E4GVBGdobJAmAZ/HWyDUkAhKBlwUBSQC8LDctzykReMEQKFckL7K7u+Kf06FpfjJJAKQ5xKoLSALgxSAAKNxHbYMCXt4OeZBYi/1I6DWsOn0cbk7OGNO8jcm8GY0A4AZ/ad9N1Lo3bmqh/Eqfz5u0wvv1G5uM+evCWXSaPc2k+oheAoATtizljSkdCiMmPgkd517C2Vv/RQF4umTGiLq+eL1SLuT2cBbr37gfj6n7bmPWoTtISPqv6omyZlBEHAYsvYp3X82HZiW9kM01C6g5sPH8fYzaGIp7MQkm56jm54ExTQsKIsLVKbPYy56gBxjz1w1cuhub0t+QAHhj6VUUyZkVw+v4iCgGrnHwWgw+3hCaaowyOJeHE8Y0KYhGgdmRw80JTxKf4sq9OHz/dxjWn43K0MSHQ14YOYlEQCIgETBCQBIA8pGQCEgEnjsEihfMidXjumD1nosYNW07GlYJwPzR7TB74wnx/45uLzoBoFXrXmoA5MXmwSNgLN4mNQCS3zA9lRBYv35Fvzdt8vxTJC869jHO376JC7dvYful82DOPFNilKZFEmVEAoBCh8v6DkY216ypvqK0Ukq0Sgjy+Ru6fCH+PHrI5KvOGgKARv7yPoGokN8d76wOwaLjydU+/HO4Ym63IijlY1ptgXb/5gtRGLQsWBjebMqasQlJ4Oe5PZxM9nUq/BG6zr+Mu/+SAPzx+XZdX3xYLx+cs6TWNuDgqMeJGLw8CDsuJ4v9KQSAp2sWcK6qfp7IbDSMmgZd5l3GZQPioKqfB2Z2KSKIAuPGvU7ddwtfbbkhSQBH/6Up55MISAQyNAKSAMjQ1yM3JxGQCKghUMo/N1aO7YyVuy+kicFvvOazqgKgVXc+rTUA0jKE3J4nOL0jAJ4l8UOcXi1SHIt6DwQNP8P26Ek8es6fia0Xz6nCmZb3Z49SPsXvfu3YDb2q1jT7GNDQvx4VieNhodgbdBX7Qq7iRlRkKkNfa4LniQDQMuh5NrVyfs1KlsGc7v3g5pzaeA2NikDTqRNx/X6UXQQAB//Szh/dKubCtP23MXrTdbhkyYTpnQPQvKS3MNY/23wdq09HwtUpE96s5YMRdX3gnCUzftoVju93hKciAFh54FF8En7cFY6ZBxklAAyv7SP0Blhy9YN11zDvyF0xpm6RbKJaAVX9N52PEhECN6OfoFw+d/zcppD4d2hUPNrNvij+rRAAeTydBckw/+hdfLc9TBAFncrnxDfNC4qIgx/+Dhf/sFHvYGmv4oLgYHTCyDUh2Bf8EIwI+LhBfvSsnBuJSU/x9uoQLD8ZYc9XlRwrEZAISASeKwQkAfBcXZfcrEQgbRHo3qgsvur/GvLn8kRC4lMcPHcDwyduwvlr9+CUJTN+fKsxXm9UBp5uLoh8EItZG4/jy1m7kJCYhH2/9cOjuCfwyeGBgHzeiIiOxW+rDuPbBf+ITY/qURtD2lZBbq9kr9Ld+48xdfUR8fnQ9lXFZ49jn6BMQB7sPHENPy7ah/8NaYhAv1xi7cdxCfjr8FX8svwgZn7UGoV8vMQ86/ddwtQ1R1NFADSsXFiMLemfG0lJPEcYhk3YKM7BtT58/RWcunobtcv5wdkpM84E3cHg8etx/PItVYBZd3z9wGGqXkyWZntz2UKHXIxW3fm0JgC06pQ7oo68PcCkNwGgdR88kyPrxCsYda5YBb937gljobiHcXHoNnc6dl299FwRADX9A0SpTS3BP55rwq6tmLZvj2YJTkvPz/NEAPAsWor+l+/eRvNpk3DrwX/l7bRSBtTIAgUnayIAOGZss4IYVDMvtly8j54Lr4Ae8z97FINz5kwYsDQIWy/dT3UFQ2v74LNGBRB2Px6tZ10UaQGGlQcm7L6JcdvCUsaQUFjauzhq+XumkAz8cEbnALQpkwPbLkWLsn5KNAE/y5fdGct7F0ex3FlTDHpDAmDd2Si8seRqKq+9QmQwYoCRBmwdy+XEpPb+gsjgn50zSHHgj9+f2/qje6VcOHI9Bp3mXhLpB7JJBCQCEoGXAQFJALwMtyzPKBHQgQANaobV34x4iN7frBbG8YRhTbD9WDD6f7dWGP9d6pfGV3N2iVD7z/rUxaDWlTFh6QH8b+FeQQDQeJ+z6QTGzNmNcQMboNUrxYWH/klCIsa/2QhLdpzDe7/9hcqBvpg9Kjlvt+0nS9CkWhGMHVAffx8LxohJWwSBMGF4E8Q8foKeY1fh7v1Hon/9SoXFfLtPXksVAWCYAjB380ksG9MJUQ9j8cb/1sInhyemvNccd6Ieof3opXi9YRmx1sXQexjw/TowmuCnoY2x5fBVcU6tRkOGHjnj5sgwea2yc2lNANhqeOp4rFK6UARtzRtD4eXmhnM3w3HkeggOXAvCiRvXNT296U0AaEVk8FB6yrdZgw/7annyLd1/Ro0A0DJgedYb96OE+v3ZW8neWlubPWe3J7rB1v2W9c2PNQOGmqSVxCUkoP+iOVh75qSYWks08PGTJ+izcBY2nT+jugVbCQDFcH7rFR982aQA9oU8ROe5lxCf+F+uPxcs4OWCtf0ChRe93+Kr2H45OoUAeJL0FK8vuGxSVlAhGZQog7yezljdLxB+Xi4YtDwIG86ZRjJ8UC8f+M/OK9EirN8/pyvW9w9EDncnDF8ZguWnUnvs6c3/qU0hkTKgEAAKKcDUhrdXhZjgpZAdJLtJZhimDth6v3KcREAiIBF4HhCQBMDzcEtyjxKBZ4CAElZ/LuQuen2zGg8fx6esSnJg3XfdsPtECIZO2JTy5+v/1w1ZXZzQcOR8QQAwzLPZh38iIvoxCvt6Y+13XXHofJiqYb30q46gkB+N8gaVCwtC4Zu5ezBphWleKxek535077oYO3c3th8N1iQAHscnYEibyhg2YRNW7Dov9vrh67UwsktNfDR1G7K5u5isxb2z1XprlibSoxo1x6iGzUw+11LjtuXKtAxxSwagspatxpCW0jjnVSs1ZsvZtNYwNnwM505vAoB70dJHoKeWHlt6bh3RPFxcsXbAUFT18zeZ7kTYdbSc/qvIh1drtt67nn3baiSbi5phznvvhbOw5cJZPVsw20eLmFPzqBtPZOvZ7Nk00yLm9uiHtmUrmExjGE3Uukx5zOzWByShDJs5wUD2s5UAWHMmUnj8FWOdIfwU1TNuhh79d9dcE6H4ltY0jjJQvPmZM2XSNLxblPLGtI4BQtSv/ZyL8HZzEgQAUwYYMfD3lf8iJbhHhQA4c/Ox6M/UgMU9i6F+sez4aH2oEC40bgoRkS+bs+qc9tyzHCsRkAhIBDIyApIAyMi3I/cmEXjGCIx/qxEGtqoM5uSevHJLGNB/rD+OGqULiBB7L4/UucncHgmDxu8twPrvuuH6nWh0/mJ5yq4NDeuShXKhT7MKqF4qP/x9vJDH2wPh9x6kEACKcT955WExnmkGfZqVR9PqReGXN7v4J0vmzBg9Y4dZAsAnpwdeKVNQzMu9sTFC4I8PW+GHRfvE/xuvpYcA0KoJT6w+3bAKk/f8bddtmTMM0poAMFei7O/LF9F5zu+goW5P0wp9JoHS9PeJuHTH1JDOCARA32q1MKF9V9BYMWyOundlTi2BOH6+8tRx4fXVahmRADCnn+CoqBlzz62edyY9CADeoRbRZ0haaBFP327bhG+3btR8FiwZ48YDlVD8yXuTxfCMvfVqCymGtbUEgOKdVwgAzt1y5kUER8SZLGNYWcBeAkDZp/Ei1AhY2ScQATldJQFgz5e7HCsRkAg8dwhIAuC5uzK5YYlA2iJAQ31wmyoiLJ+e/31nrmP8on2Y80lbsyr7NKLVCACKLI2dtxvT3m+JxMSnIiJgz6lQYZSX8MupSgDkzO4mPPyMSmCuPveQlAQMbF3JYgRAWhEAVDPfMPBtlMjrY3IBehTHLd2aVmgwx+kxZtjPHkOQYmPty1U02ea9mBi0m/kb6IW2tdGLubTPYNQrFmgyhTljsEeVGpjc8XUT41svHoaL2YpNuXwFhGeeegDGzRH3zjlJ/sx8vQ86lq9ksgaJhndWLsbsQ8nklVqz9Wx67tNWI9lcVMm2i+fRftYUPcub7TOwZh38r3VHE80Eve+MrWezd+Na3yVKeD9TY9YNGAY+e4ZNT7SRNQSAYgCXyJs1Jaw+LSMAjAkAGQFg75Mkx0sEJAISAdsQkASAbbjJURKBlwKBqe+1QKtazOPfgU971caF0Ai0/WSx6tlJADx9+hSvvj1XiAIapgBQ3K9R1SLo8NlSIbjHxvSBovlzqBIAHV8riYnDmwptASUlgGH873erha9m77I7BcCWCADuWSunmUbaF5vWYOIu20oQWlJL12vw2mMIvl65GiZ37K5qTC0/eQz9/5xjUnNc70ugFT3B8eZKyWmN04uH4f5sxcYceWHvvSv7a1KiNOZ27wd3FxcTSPUYfbaeTc/92Woka1U04JqOIABK++TD8n5DUMDLW/UYep4RW8+mBzdLfbS+S/g+bL5wFgt7vmHyPOiJxrGGAGhZyhtTOhTG3UcJQm3/WmQ8FA0ALWG8QjlcsKpvIHK5m2oAxMQnqnr0FVJBIQCU0Hv/HC6q+fzE7pOG+fFOXV8TDQBrUgAUDQAlvcH4TmoU8sTCHkURnyA1ACw9r/JziYBE4MVCQBIAL9Z9ytNIBGxGoGIxHywd0wmnrtzG4B/XwyOriwj7d3HKLPL6v36jHro2KA2G6H89Zzfa1A7EuIH1hXJ+t69WCA0AKvb/uvIQflqyH+PfbIxGVQLw5s8bUK+iP/o2ryCIhKU7zuKLvq9iQKtKQiug65fLRYqBoVHOsP9ZH7fG+n2XMfLXLWhZq5gQFczt5Y5v5u3G2r2XRITA38dD8Mn0HahU3DelCoAeEUBbCQBzquYP4mLR98/Z+OuCeqk2cxczqFZdfNuyPZyzZLHZmOFAewxBcxEOTxITMWr9SqF8b20zVweemHWa/Tv2BV9VnVaLALCkiq82mT3YmCNH7Ll37tOSIbv69An0XjDLLPliz9ks3aetRrK5FICr9+6i5fRJQgjQlpYvuxeW9h2M8kYecsO5MjoBoJXywYiYPUGX8c6rDVNBk5CUhKHLF+LPo+oaKUpnvQSAbzZnLOlVDCXzuonSfO+tvSamsKcKgF4CgOvYWgXAGgJAVgGw5e2SYyQCEoGXAQFJALwMtyzPKBHQiQCNcpbr883pIUosnQ+5K4Tzth0NFjn5E99uitavFBf/rZTlY5lAKuyTAGDoPluBPNlwKyJGlPibse4Y8ni7ixSCOuX8xOdXw6Nw6FwYWtUqhmETN8E3p6dJXv7YAfVElQGPrM6i5OCavRfRsmZxrNt7UQgRLvisHdrWKSEIi9F//K1ZBpBpB4blDA3FBBW9AT0aANy3uVBtfn7n4QOh5L3zinq5NrVrYD7whHZdkM01q+Yt6TFm7CUAOP6TRs3xYYOmJiH3/IyG7jurlmDp8SM6nyYgq5MzZnfvixalyqqOseTR1CIAHj2JR8/5M7H1on6yxR4j2ZwRbCs2HFfGNz/m9eiHYrnzquIT9fgRusyZhv0hQWYxt+dsli7TVgLAXAlFRk5M3bsTo9atsjqqpHLBQkIcr0iu3Ga3bk5bQhlo69ksYabncy3RR955xKNHJucLjYpEi2mTEBJ5z+z0lgiAPJ5OaFUqB0a+6guSAFS+7zj3EsKjn4h5KfI3vXMAmpf0FuXzPtt8HatPR8LVKRPerOWDEXV94JwlM6buu4Uvt9wQYyytaRwBwDF1i2TD7K5FhKjfpvNRGLUxFDejn6BcPnf83KaQ+Pf1+/GiAgD3qOgGWEMAMMVhaa/iqJDfHUERcRi5JgT7gh+KCgYfN8gvhAOZokaxQ5IgskkEJAISgZcFAUkAvCw3Lc8pEUhjBPQa0Wm8jTSfvkL+gljV/y3k8jDNCefisQlP8MP2Lfh551bQa6fVPF1d8XmTlnijRh1Nz78y9lkRAPmze2HtgGFgOUK1xkiAPw7swZgt60EvvLkWmMdH5O/X8A9Q7UYl+O7z/8D2S8mVGtSaudSB8Tv+wpgt63Tft71GcpeKVUVFAK0oDWIz88A/+GbrRos17Z0yZ8aQV14ThAufA6027/B+DFu+yKKRbO/ZzIFoj5GspSvB9YjXr3t24Ost682+J8recnt4YnTjFuhepbogliw1Pc+XPWeztL6ez7WEMdXGGlYIMDe3Yoy7u2S2uIXQqHj0WHgF52+nri6R28NJKOjTCDduSU+BzReiMGhZMOISkr/fbCEAOK5/9Tz4umlBOGdJLbDJz6jiP3h5kCjrx2YLAcBxjHBY1LMo8mc3Ta/hWUhkUPwwdbFDi9DJDhIBiYBE4LlGQBIAz/X1yc1LBDIOAi8LAUDER7zaAF81a6PqKVduhEb7Hwf+wfITR3H13h1h5NBwKenjC4rbda1YBd5uqX9g0zNKHQVWOzBsz4oA4JptylTA9K694OasbWTR+F939iRmHdyLk2E3EBOfTAbQoKrpXwSDatbFq0WLmyU29Bi3JCI2Dx5hUjOda5Fo+envrZi0e0fK+ubeBnuNZEvRH8rajE7YeO4MFh49AIZzRz56JD6ixzcwrw+6V66uevfGe6foYodZU3Dn4UOLL7m9ZzO3gD1GsiXShOvy2Z59cC/WnzuNi7dvpdwl35WC3jnQMLAkuleqhrL5ClgkygzPoSdKxJ6zWbwUHR0Y+bFx0HCwmoG5pogDbjp/xuKslgiAmPgk3Lgfj4XH7mHu4Tt4GK9OUnq6ZMaIur54vVIu5PZI/i6gJ/63vbew5EQEEmg9/9tsJQA4vJqfB8Y0LYiyvm5wdcqMB3GJ2HLxPv63IzxVdQBbCQCuQY//mCYF0SgwO3K4OeFJ4lOcDH+EH3fexLZL96Xxb/Gpkh0kAhKBFw0BSQC8aDcqzyMRSCcEXiYCwFJou61XsOPyBTC/uWRe31RTPEsCgIbut63aCQ+1cek7W89lq3Fb0Msbm4eMgJ93Tt1Lj96wGr/sNhVjdISRbE7PQPcGdXRkbnzHWVNx9la4jt72aT9YWsAeI5nRDYyWYUWAtGgkzFacPCbU8tWqc7y3eimm79+jubQ9Z3PEecyV/jSc/+j1a2g141eLUTeO2JOcQyIgEZAISARefAQkAfDi37E8oUQgQyBQz9sLH/kVgJdTFvwWdhPzbyVXA8gIzS1zZowNKIT90Q+w9I75HFtlv/Tez369LxoUL+GQI9Doo37A+DadTMp/PUsCgIchwfF9647oXa2mw0kAa4xbKvDTgKwdUFQ3xhQqfH/NMpP+jiAAOClJAJY0ZC56WrTw6PvotWAmDl4L1j29o86mtqC9RnK9ooFY0OsNsxoXug9q0JEpBKy6MW7rBizrO0T1PbQUNm/v2WzZt/GY1mXKC00DPutazdp0F0fsS84hEZAISAQkAi8uApIAeHHvVp5MIpBhEMieJQt+LhYgDOwZ4bcyXMilLQQAwaWHc3qXXmheqqxdhjKFv/otmgN6+tTqfz9rAoBnY576Z01aYlid+laFXpt76C7fvY2uc6fj0p3bup9NPWHkhpNtv3QB7WdOMcmbd6SRTPLnj6690DCwlF33bgwCw/5p/AdH6COhlPGOPJvxnhxhJPeqWhM/tO6oWuZQ94Ng0JFim++tXoZVp4+LP7X1/I44my37NxxjrvoG+0U8ikHrGZNxKjxZcE82iYBEQCIgEZAI2IuAJADsRVCOlwhIBCwikNPJCZOLF8GKu/d0e9gtTurADrYSANwCw3iH1H4VnzVuaVbQTWu79PgOWjJPVA7QMkjSgwBQ9tsosJQQ82Nqgq2NodosZzdi5WKLAnnGa1ibbkFDieHSSu69Mp+tRqLWme29d8N5qakwbutGoYxvTjhSay+OPpvhOo4ykvkc/d65B/J4ZrP1MQKfozVnTuDdVUtBlX+laXnRLeXOO+psNh/o34Fa98ePLVXKsHdtOV4iIBGQCEgEXj4EJAHw8t25PLFE4JkiUMwtK34pFgDvf0NcQ2LjMPTSVUQnJqJNrpzo65sHuZ2dcT0uHjNv3sLmiCgRIUDS4Nsi/jgQ/QCd8+RGIp7iy6BreM+vABbfuYvKnp6o550dsUlJ+CP8Ng48eIB3C+ZHZU8PRCQkYOL1cGyPShZ46pwnF2pmz4bRQdfw+F9l/hrZs+EL/4J4+3IQbsTFm6QA5HByQl/fvGie0xueWbLgfkIilt65i4W374o1jRtVyse1bIc2ZSvA3dlUcdq4v5oxkxEJAO6bRnj/GrWF+KE1RADPePxGKD5atwIHLJSyM/dQcv0vmrbCGzVrW1SA1yJL0spIZjTAyNcaol/1V0xEHS29aIz8oJDizzu3WU2MGM6dVmfjGo40kq19R5QzMtx/15VL+GbrBiGsaNzMedFJPPVeMEu1koIjz2bprs19XqtwESzrO9gkTYLvzzsrF2P2oX32TC/HSgQkAhIBiYBEIBUCkgCQD4REQCKQ5ggYRwDwi2dwfl/U88qOL0NCceHRY1Ty9MAXhf2ENsCyO/dAA5xRA/FPk/Dx1WuIS0qCc6ZMmFAsAB5ZMuPL4FAcj4lBp9y58VZ+X9yIj8PYkOu48PgxuubJjY55cuGdy0GCWLCWAGBEwJeF/QRJ8XNomCANqmXzFH82Jewm1t6L1MSMxmrbchXQtWJVoVyey90jJYSeavnXo6Kw9MRhzD98AGHR99Mce0cuQK93ad98guRoUaosCnrlEAaiIhZIg4We9/O3b4rw7BUnj+pSsde7x4CcuTH4lbpoXrIs8mbLJpT12bhudOxj3HrwADuvXMT/tm9y6Lp69qdgQ5V/VkBQw4Z7DImMwD9Bl7Hk+BEcux5qscSfnrWftz58R1qWLovWZSqgun9h5HBzT7lLnoXvSeTjRzgYEoz1505hw9nTuio9PG84KPst65sfawYMNal2ERoViRbTJiEk0rqUEC0cSvnnxsqxnVHIxwv3Y+LQc+wqbDsSlKFga1glAPNHt4OXhyuu3bqP9qOX4lzI3Qy1R1YuYAnDURtCRbnCsc0KonbhbGg/56L4/7RorMrwUYP8OH7jEZafikgpi/jt9nDMP5qx8EmL88s5JQISAcciIAkAx+IpZ5MISARUEDAmAPxcXfBLsSKYHHYTWyOjUka0zpUDPXzyYMTlIDxJeioIgM2RUZh9MzlnXJlnz/1oISRI774yF6MCFt1O/iHEqAMSBSQJDj94aDUBUMbDHd8GFMKooGs4E5Ncxk1JE7gZ/wQ/hMp8XPmgSwQkAo5BYGidevimRTsTPYmVp46jjpWOVAAAIABJREFUz8JZjlkEgCQAHAPl4p7FkNfTOU0NfuOdKqUWR2+6Lg1+x1yjnEUi8FIjIAmAl/r65eElAs8GAWMCoOq/3nR66C8/jk3ZRHG3rPixaGF8HhyKa7FxggCYFn4LO6KSPeVqWgLKn024ES7SBRQCgGkHX4Vc/zeFwPoUAH455nd1QVl3d5AQqJLNE/6uLlh9L1ISAM/msZGrSAReeAS0Kl1Y0i+wBRhJANiCmukYSQA4Bkc5i0RAIpB+CEgCIP2wlytLBF4aBIwNd+bfv1Mgn9ACYL6+0hS9ABrulx49FgSAoWH/rAgAphh8Wqig0A1gBMDBBw9xIPoh3irgK/QCZATAS/PoyoNKBNIUAa38f1YEoZglBSJfpvYsUgBK+bjhx1aFULmgBxKTnuLAtYcYueYaQiKTsfbP4Yqf2xRCjUKeyJI5E8Kj4zHpn1tYeSoCK/oEooyvm+j3KD4JfRdfRaPi2VNSACrm98BvHQpj1qE7aF82B4rkyoqY+ET8vOsmQqPi8UWTAijo5YLbD5+A3vxVp5PTybgmUwnqFc0GV6fMePwkCWvPRmH0plC0KpUDP7X5r+zojsvR+GhDKNb3D4RhCkDr0t74sklBFPBywZPEJGxnv/WhuPngSUrKwOITEahfNDuIAfusPB2JD9aFIi7BVNfmZXru5FklAi8bApIAeNluXJ5XIpAOCFgTAfC/Iv74LDgU4XHx6UYAvOadHR/4FcB7V4KFPgEbUwAoSvi8EgDVqlVDnz59UL16dQQEBMDDwwNubsk/ZNmePn2Kx48f49GjRwgNDcXRo0exfPlybNy4MR2emOQl27dvj169eoF7z5UrV6r9cq/R0dG4dOkS1q5di4ULF+L69evPbK/ZsmVDhw4d0KhRI5QpUwZ+fn5if+7u7siUiX+1/tfi4uIQHx+P+/fvIzg4GH///Tf+/PNPnD179pntlwtxzyNGjEDPnj1RuHBhuLq6ptw773zbtm2YPHmy1fsqXbo0Xn/9ddSrVw/FixcX6xALQxx4X7Gxsbhx44aYf/Xq1eLOnmXjvnj2Zs2aoWzZssibN6/YZ5YsWVK2wbt68OABgoKCcPDgQcyZMweHDh1Ks21qCTiO3/EXxmxZl2brZtSJ05oAKJnXDYt6FsWlO7EYsiJYwDC1Q2FhqLebfRGRjxKwpFdx8BXu+ecV3H+ciI/q50PfannQc+EVQRYYRwAYagCQAJjdtQii4xIxZHkQToY9wtROAWhQLDtCIuPFn125G4sZXYqgaC5XtJl1URj7S3sVx8P4RAxYGiTW7FIhJ8Y198O0A7cxblsYjFMACud0TUUAdCyfU5AaJB6+2xGOQt4umNE5AAlJT9F1/mV4umYR/bM6Z8bHG0Kx8lSk0DH4vFEBjN12A1P36S/NmlGfHbkviYBEQD8CkgDQj5XsKRGQCNiIgD0aAI6KAOiQO1eqiAPqDbyZ31e1CgBFAxvl8Mb7V4LxIDFZ1Mk/qysmFQvA7vsPnpsIAMXge+ONN4SBamjo6LlKkgJRUVGCBPjmm2+sNgwN1zhz5gxoKBo3GoM0oA1b06ZNMW7cOFSqVMnEmNbaN4kLGtZff/019u/fr+d4Vvchnm+99ZYwdkuUKIGsWbNaPYcyIDExERcuXMDcuXPx22+/CaPTljZmzBh89NFHcHFJXXmChMP//vc/fP7552JaGue//vqruANjgsJwXRrp27dv14UjsRgyZAhKlSoFp3+rfFhzhocPH2L37t34/vvvxd2lVePZ3377bTRu3Bienp5WLcN7IhkwdepU/Pjjj1aNtdS5UI6c2DBwOPhvw8YSh21mTMbpm2GWpnjhPk9rAuDH1oVQv1h2Yexfi4wX+BXK4YJVfQPx57F7WHoyQhjK9L7TUFZreggAxXDn+I7lcmJSe398uvG6MNDZelbOjTFNC6D3oqvInjULJrXzx/BVIdhwLlkTx9stC1b2CRSRAjTgzREAK09HYFnv4sLY7zT3coo3nxEM87sXxY87w7Hpwn1xrm2Xo/H2quRKGjncnbC6b3Fci4oX5IZsEgGJwMuDgCQAXp67lieVCKQbAvZUAXAEAVDOwx0/FC0sSgNujoxEoJsbPvMvCC8nJ1EpwLgMIEsJjivij29CroOCg3ldnPGRXwGREsDSgl8Fh+LJU0oQZtxGo3/UqFEoUqSIbiPa3GloYK9cuRJvvvmmTcaqXgLgiy++wHvvvSe8yLY0GrDz58/Hu+++a9M+tdakkf3OO+/Ax8fHIXgq65BkuXr1Kr799lv88ccfVh9ZDwHQvHlzTJs2DQULFtQ9P++LnnK1qApbCBpzC5OsIAEwcuRIu0gm4zV43h9++AHt2rWzi6zhvPbek/HeWDXi21btMOSV10zE/9RKF+77rR8qFPNB3JNEjJ6xA3M2ncTYAfXQ6bVSyJEtmYiKjonD7pOh+Hrubpy6aurR1dIA6Nu8An54sxE8sjojITEJ09cew3u//aV6Zd8NboC32lWFU5bMiIl9gg+mbMXsjSdS9fV0c8GonrXRpnYgCuTOhqwuTgK/B4/jceHaPUxbexQL/jqtOr8eAqBm6QJ4t0tN1C7nBy9PV4Ef9x35IBb7zlzHhKUHsP+sqVBrdtcsWNm3OCIeJaDLvMtCRJbNJUsmLO1dHLFPktDrzyuY3jnZY7/jygNM2XsLh0JjhHGtND0EgKFYH413pgW8tSIYf1+JFtOQAGDkAFMI+Gf8MV6xgLsIz69S0AMV8rsjt4czdl6JtkgA7AqKxrr+JbDmTKRIK1CaYuBfvBOLsdvCBAEwee9t/Lb3luhiTDLo/nKQHSUCEoHnHgFJADz3VygPIBHI+Aio5e47ZcqENrlyoq9vHuR2dhbl+n4LC8fOqGjxw0xN3M9WDQB+0bXKlQMD8/nA28lJVAZgKb/B+XwwOviaCQGg7I39vZyyiL2xPCGjAEgOjLwSjCgD7YKMdgO//PILBgwYkCpk3hF75I94euyHDRtmtcdWDwFAjzU9tfZ41hVj7fDhw2Iue6MBatasiQkTJojUCXOec3vxZYj8jBkzxJ6taZYIgEWLFol0g/Lly+ueNikpSRAGJHuM24cffoiPP/4YOXLk0D2f3o4kG0hakcCxtzHU/6uvvhIEmCObIwgmGv9Dar+Ksc3bppQIVfb4IC4WnWb/jn3BV1Nt25AA+HrOLjStXhR1yvmpPpMs8fflrJ34fc3RVHOYEwGcPLI5+jYrL+aLiH6MoRM2YfWeC6nGt61TApPfaYac2d2EQT9700kM/Tl1ilC7uiUEmUDDX6uxbOfuk9fQ+5vVuBOVXGVFaZYIgG8G1hcEhKvzf2kbxuuQJPlt1WF8On1Hqo8Ug1fJ4Tcety/kITrPvSQIgWF1fNG9Ui74ZnNOlY/PMn+OJgBO33yEBd2LoayvG4Ij40SawfpzUfiicQGER1uOANgT/MBED4BnMzTw1TQDJAHgyG8GOZdE4PlCQBIAz9d9yd1KBCQCEgGzCDBUn95ve41oc4uEhIQI49AafQBLBEBa7PvcuXMiZN/W8HJ6zidOnCjy2p9Fo3H5008/4dNPP9W9nCUCgAYwUxYyZ86se87IyEhB8hjn6DPcn5EK3t7euueytmNERIQ4P0PubW0kURhJkjNn6tB6W+czHse0gE2bNglctVI3yuUrgJI+vtgbdAVh9+/jKZ7Cw8UVVQoWwrv1GqFesRImnn+us+n8GfRaMBNxRgSjIQFw/NJNVC+V3ywhpWbEmyMA8ni7Y/U3XVCxuK84Ltdo++mSFAOdn6/4ujOqlMin+jn/0JAg0IP1kQvh6PDZ0lQkgDkCwDBSwdL8j+MS8OmMHZi6+khKV8XgvRGtP+Q9X3ZnvPtqPnSrmBNLTkTgvbXXHE4AlMybFR/Wy4dBy4Kx9VJyxRvFe6+HALAUAXA87BF+2nXThCSQBIClp0h+LhF4cRGQBMCLe7fyZBIBicBLhsCzMNAUSP/55x/QQNabu26OABg9erQw+CjK5uh28uRJYahZK7jHXHlrPeeO2DvF+Pr27Svy8PU0cwQA99+2bVurDXYKQFapUiXV8rakEejZv1ofCjsybN/aO+NcNP7p+U9LkoLr0AP+119/oVOnTqrvQOsy5TGzWx+wzJ/eFvX4EbrMmYb9IUEmQxQCQPmAXvSD58Lw9Zzd2HEsGBWL+WB077poXLUInJ2SyZ6jF2+izSeLhUefzVIZQEMDnur4M9cfx4hJm8XYicObon/LikIVX41cKOzrjVXjuiCwYDLpQgN825EgTFl9ROyPaQHNqhfF8I7VBInAsH21KAJzBMC2n3uiVpnkNJbLNyJFqP+SHWfx8HE8SFD0bVZBRAf45PQQfZgO0HBk6mgSCuOV9nFDx7mXhHedjUb+8t7FwQgAGvjGzSlzJizuVQwJicmCeo6OAGAVgSaBXmg7+2LKnpi/v7BHURwOjbGYAmCNBoBh1QBJAOh9M2U/icCLh4AkAF68O5UnkghIBF5CBJgzT6OxatWqz+T0xiJzlhbVIgDopY+JiUmzfdPIWLduHdq0aWNpi6k+p/p7jx49rBZOtGoRlc7mwu/V5jZHALDqQJ48eaza0pMnT0QUAsP8DduaNWvQqlWrNE2DUNYjBvPmzRNEiDWtf//+GD9+fJqkJ6jtg5EACxYsENU1jFv1QoWxvN8QeGX9r9KGubPQoJ+6dydGrVslogWMmyEBwHz3WRtOiDx9/rdh+/GtxhjYupLI0acR/v6UrZi14bjoYokAYB/D8VEPY/HWzxvh7ZnVokbAmP71MLJLjRSC4N3Jfwnj3LhxX1yjX4sKYo9hdx+g0+fLcPxycl66FgFQvGBOrB7XBSQaFB2EySsPm8zftUFpTBrRTBAOobejRYTBmaBk4T22qn4emNetqAizf2/dNcQ9ScKYZgXRvIS3MLSjYhOEIOA/QQ/w2ebrQpG/eSlv/NLWH+N3hgu1fArrUWW/+8L/qgTULpwN7edchFIFwBoNgLyeThjfqpDI05++/7Yo0TelQ2Hx7yPXY9Bp7iVUKuCBud2K4OutYdh4Pkqo+RuWAdRbBUASANZ8o8i+EoEXFwFJALy4dytPJhF4LhBgXn9sUhIeJaVtHWKW8RsbUAi1smfDz9fDsPTOPZvxceRcNm/CaCBzp6n4bi70nwYhvbv0XF68eBFbtmxJ8V6SQGjSpInIdafIG5XdjZXljfd67NgxvPbaa7qiALQIAIoLOjs7i3+MG0kGevBXrFiBrVu3inJs3GfLli3FP/Xr10f+/OZDoTkn8+tpKH/33Xe64Gb5QT0RCdw7CYwjR47gwIEDOHXqVKqScRShq1OnDqgjUKNGDZGHzzKBlhqrA5Cw4B1ZaloEgNo4kiHMs1+6dCmoDUA8WWKRpQzpyeb+7t27h379+qVK7+jevbuoIGAu759Y8K5IQhGHPXv2pBIQ5H1xfp5LDw5MM+nWrZtuDQe9ERvEgGfcu3evSA05ceJESrSF8g7wueK96XkHSF598sknoO6GYfPPkQtbhoxAvuxelq5QfH4i7Do6zJqCOw8fqvY3JADOBt9B8w//NMmf50Aa1X/92AM1ShcQ8yzafgb9v1sr/lsPAcD8/pVjO6NayfxizLmQu0IcsJBP8jkOnQ9D+9FLU6IKlM0q3nlGDvy+5gje/22r5rnprd/yYw+U8MtlYsxrEQDcF8/FM/AOD50Px8e/b1MV+7MEeKUC7viuRSEhtMd24fZjvLMmBMduJOsRVPPzwA+tCqF47qxwzpIJ92IS8MfBO5iw+6YQA2QVgd/aF4aXWxYMXxkCzmcPAcDIg1EN8qFftTxwc84s1pt/9C4C82RFuXzuomLBrQcJghRoUcobx27E4N2117CsVzEYGvStS3vjyyYFUcDLBU8Sk7Dx/H2M2hgq5jMuG8hzyggAS0+K/Fwi8OIiIAmAF/du5ckkAhkagayZM6O/b140z5kDI68E4fLj2DTdryONdkfO5ahD79q1C3Xr1lWdjoY087k/++wzVVV3tUEkAWgwV6hQQdPrGx0dLerKz5492+IxtAgAtYH0rO7cuVPkglsS8aM6PzUPLKUP0CilkavHqCZWND61RP+IJ0mJDz74QDeePCcJAXrWe/fubbbKAYkaahcY5+CrYaWXAEhISBBVHFgdQittg3deq1YtfPnll6mWMocH74rkDO9Ab8g+CRFqPpA80ipNaW2ECSso0BOvNZ+i4s/oBpZd1NNIKpBUYxqFOWJN7dnK4e6OdQOGgVoAltrJ8BvoPPt3hEcn53+rNYUA4DkmrTiEj3/XThFhdYCRnWuI55dpAHWGJb+feggA9nutgj/mftpWhNUbNgr2Ubhv54nkMnJKM5w3+lEc+n67BpsOmC8rN/Pj1ujWILn8JwX7FMLAXAoA98SqB4aN4f9B4VHYe/o65mw6kRJJYAlz+blEQCIgEXiZEZAEwMt8+/LsEoF0RKCYW1b8UixA7ODty2lPAKTjUdN8aRr+NNLUyrzRkGL9cnoprW30iNLQbdiwoaoxzFDtKVOmCME4S00vAUAhPBpzeuZU1qRBSY89PcvmjHZWGaBBZ65xLnrH/f39VbvZItRnPBEV6rkXRi+oNWuMXz0EgLlQdUv3xs/p2S9XrpxJV94/dQZ4HluapTQLph3Q+LbULEVsEE9WFmAZR72aFYZr8nwUP9Qqo8i0iUmTJonylYZtZb830TCwpOb2GfbPkn8jVi4G8//NNeMygGrh78r4oe2rYuyA+kIpnx78xu8tEB57vQQA5/mo+yuilJ+LU7LaPsPuWVlg4rKDJtusX6kwFnzWTqQK2NLW77uEzl8sF0PNEQDUOVj4eXuRBqDWSI6wFOCWw1fx85IDqqUQbdmfHCMRkAhIBF40BCQB8KLdqDyPROA5QUASAI67qF69emHy5MmqXmUa3vTq2mL4cIf0gq5atUpTCZ+h1LVr17Z4GD0EgD3GtZ4QcD0pCyxzRw+4m5tp7ra9Bq8hSJYMd5IgLOVoqVmah+PtEdVr0KAB5s6diwIFTD3ZN27cENEMegULjc9CgomVJLSen8uXL4tUD0tRG+YiFOx5pgz3a0kEUS1to6qfP4bVqY+ahYsgj4enKPlHo//Wg2hsu3QeE3dtw4XbybnvlpqtBMC1W/dFyD6JAGsIgKol8uHPLzqklPO7FRGDHmNXCk+7cTM02i2dQ+1zvQQAx5YrkhcThjcRKQpMd9BqTxKSsHDraQyfuMlEJ8GWPcoxEgGJgETgRUJAEgAv0m3Ks0gEniMEJAHguMsyZ7Ru27ZN5Hjb01gKjyHpTiqK5sHBwejSpUuq3He1tSwRAPZ6qbmmJSNNT8oCvf9du3ZVhcvavHRzmDP3fsmSJShcuLBqN0cRAFqifnqfh86dO4voCrWSegz5L1MmOYzb1kavPNMB1LQRWBKQlS2oWaDVzEVsOJKw4fqsMDBu3Dh4eCSrzBs26kyQOPr+++9thcLsOFsJgFNXb6P20NnCCNZLANCwXvlNZzSsnByhpTQa/80+WGhiUBsSAHfvP8LrX63EP6dDbcLBXASA4YQlC+XC4DZV0LhqgNAnUCMDeOYfF+/HV7N32bQXOUgiIBGQCLyoCEgC4EW9WXkuiUAGRuADvwJon9u0RvfIK8E4+TBGiPWVcnfDu1eChWhfL588cGI+68MYjAkORURCAvjlFejuhp5586ByNg/k+Nc4jUxIwNEHMZgWfguhcXEpKGjl7XfOkwsjC+bHvugHGHftOtrlyonmuXIgv4uLECfcG/0Av4fpm6sGBQaLFkZIbJzQNaieLRu65s0Nf1cXUOLw+MPkfZ2JeWSi883z1PHKjjfy5UWxrFkR//Rpytr5XV3EvNzj6KBreGwkmMiwdob4u7q6mtz6lStXhPCa3vxstceGRiAjDDj/zZs3ce3aNeGVpYjcwYMHdc1tiQA4fPgw6G22NVJB2TfTHYYPH64qKsgQ4VmzZok8eK2mCMFVrlxZiMAVLVpUhOor6RAUxHNUo+ecgnNqzVEEwO3bt0Ukwdq1yUJw1jaelznzXl6mYnZ37tzBm2++ieXLk8O3bWkkQki6+Pj44NatWwgLCwO96XweKK7IZ8xcMxcBERQUBO7fko6ENfs2p7WhN2XBmvWUvgoBQJG9HxbtwxgzRu13gxtgeIdqIh3GsBSeXgLgi76v4r2uNVMqCbAqgburszD8ma9vrD9QJiAPVnzdGX55s5tUHrD2rHoJAMN5lRKDjaoGoG75QvD39RJlBtmOX7qJV9+e+1JEARimfhjicz8mDj3HrhJlGWWTCEgEJAJEQBIA8jmQCEgEnjkCegiA0u7uOPjgARp6//djbu29SHwfekN8cb2Z3xdd8+RK+aFnfAga758FX8M/9x+IjywRADfi4pH49CkKZTU1oqMSEvDB1RBhuJubSyEA2P9m/BOUdDcNI094+hSfB4fi76j/BL88smQWJESLnDlM7uLukydYdTcCA/L5aBIA5lIA6FmngUVDzV7j2p4HxRwBoKWkbst6gYGBoCFWokQJ1eFqNe5tWccRY8xFG+iN3LCUAmDvec2lAJBQ2bFjhxDfY3WB9GirV69WLfGoh+yxZb/mqm3oTVmwZV3DKgAU4Wv98WJVo5Zq+WvGdUXlQF+hlm8oGKiHAGhbpwQmv9MMnIcG//S1x0BhP4UQoJbA0AmbsHrPhZRj0Pu+65feqFjcV/zZtqNBaP/pUpuMbi0CoONrJfHbyBbI5u4Cw7QGNSwN9Qss9bXlLpQxJB56NimHDfsviz2ld5MEQHrfgFxfIvD8ICAJgOfnruROJQIvFAJaKQCGhjrzZX8Pv4XFt+/COXMmsHLAvScJeCV7NowL8EcSnmJ8aBh2RN0XXnFGCZT3cMeHfgWEIX/kwUN8HBSCmMQkiwQAwaXh/tP1MOyMigYN9SrZPPG5f0HkdnaGQj6QJNAiExQCgHORgJgadgvrIyLwKDEJAVmzYkyAH4pkzZpqX+zbIXcuvFswn/D6c8yaexGIS0pCRU8PfPTvWdhPKwKgcePGoKBavnz5VJ8RGgIUcqN3nPXV06OZIwD05OZbs2d6z1nKTk0QMDw8XBisLIWY3m3GjBma0QiOIgAWL14sKhrY2hj5wCiPkiXVxez4bNHTzigBPl/PspHsWb9+PYoVK2ayLEklVlxg+UJHttatW4P3plZ1Qk/Kgq17MSQAHscliLD2X5abCvL9+FZjDGxdSXjvabi/9dNGrNh1XixriQCg6j89+VVKJH+PHLkQjg6fLRXCept+6I5XyhZM9eesCqC0Mf3rYWSXGsiSOZMQDGSkwKfTd6ge11DMLz4hUUQz/LTkgOirRQAY7l0hJt77Tf0dNjSEL9+IRKuPFzncQO/TtDw+7/sqniQkpmgs2Hq3jhonCQBHISnnkQi8+AhIAuDFv2N5QolAhkRADwHAkPkPr4bgYWJiyhmyZMqETwoVEOUD/wi/hZk3b5uE09f39sI3AYVEKP7QS1dFyoClCID4pKciYmD3/ehUeLXOlQOjChXE1dhYDLsUJEgCPQTAhOvhWHrnbqq9Vfb0wE9FA/AwKRHDLwUhKDYW3k5OIry/uFtWTLwRjmV37qUaE+jmhvFF/QUJoUUAiB/rR46AYevmGo21qKgoUbueNdAp7mcpxNpRD48WAcA87WnTpokIBUc1VhBgCUO1XO20Mgxt2XtaEwBUv//hhx8wevRoW7aXMkbLy2486cOHD0X4PkPuWT3CVnFAvZs1p0+QVkSPOULEmuoNes+o9DMkAPhnNLJp2E9aflCUvqMS/zuda6B+Jf+UfHhjT7wlAmDi8Kbo37KiMOKNPf3NahTF9PdbIZeXG5iGMHP9cYyYtDnlGJx72ZhOCMiXrNBP8pYEwqTlh7Dp4BWwXB/79G1eQZT/U0oMXrwegXafLEHwzSizBAA/nPVxG3SpX0oQexT523EsGKyGwH8rGgdvtKyIHo3LwcsjOZJr2c5zonShoxpFCCe+3RTVS+UX0WdpGWFg7Z4lAWAtYrK/RODlRUASAC/v3cuTSwTSFQE9BMDSO/fw8/Uwq/epeOKvxSUTAIwasEQABMXG4e3LyX0NG73wE4oGIDw+3iKZYJgCoFba0M/VBb8UKwLXzJlSSh8q89+Ij1ddn1/S7/nlF1EC5giACRMmiNJ5WnXQ1UAkIcC0AKrE02hjFEFaEQJaBACNxhEjRmDmzJlW37PWAHNlERMSEkBRw/fff99h61kzUceOHYVYYZ06dYS+gJqwIudzRASAo8gOlrdjqoGaUJ+5sz969AgUidy3b5/QCaDivyObOfFLR65jzVx6tRusmZN9FQKAhm90TJwwxM01GtTdx6wU5IDSzBEAXeqXxqQRzUSIvVauP7UF3mpXVRAMDx7FC4X9JTvOpsw/rEM1UD/AI6uzruMxkuHTGTswdfWRlP72lAE0XjT83kP0+Hol9p+9oWs/5jox3P/bQfXRvVE5uLk6pXSVBIDd0MoJJAISgXRAQBIA6QC6XFIiIBEA9BAANP5JAphrNOwpAOif1VXMWc7DXYTOe2bJIrz1iiFuiQDQMq6Vfd5PSNRNABhGHhjuPaeTEyYXLwIvpywp+2Le/2j/gmaNez19qIbOcmgBAamVu6151kgIUNjtn3/+wbJly8R8jmpaBABzxynUtnv3bkctJebRql3Pz9LKSDM8AGvG08jnvVApnyH0efLkURVqVDu4IwgAkjtDhw61O+2DXm9686tWrWrzHSnRJ4xUYXTA/Pnz7dakGD9+vCCPtEgUmzdrx8AtW7agadOmdsygPtSwCsBPS/aDBnvR/KaaIRzNkn9v/rQBB8+lJk+1CIDCvt5YNa4LAgsmC7Nqqf1TF2Dl2M6iBB+bsfeef9a9UVl8M6A+fHKaVkowPNm9+4+F8T9388lUB7YkAshIhMnvNEe+XJ5mMb5x94EgKDYduOKQu/h2UAOM6FTdZC5JADiK28DkAAAgAElEQVQEXjmJREAi8IwRkATAMwZcLicRkAgkI2APAcAvrle8smFIPl8UdcuqCenzQAAYViFQU/jn4ZTIAnMRAOzHcmrvvvsusmbVxsSa54/eeRrSNNbsNdi0CABHlJJTO9PWrVvRsGFD1ePqNa4tYVW6dGlh5FevXh3+/v6iWgB1GIi/m5t5D62lufXu0ZwI4I0bN9C7d+//s3cd0FUUbfQCKZBAEkJJ6L33poBYUFSk9y5F2i8IigJKBwFBULFRBJUiIL2jKAqCiIhU6b2XUBMIgYT2nztx48vLvt3Z10jIzDkelTf1zuyy353vu59bXPGZjm/MmDEICYl38Xa13LlzR4QLMBXirFmznBIRNAqhcHV+zraX3Ter/dunAVz951GM7PwcXn6iIHg7Tc+A05eiMO/Xffhs0Vbhcm9fHBEA84Y1Qf3qRYRrPeP66TJPoUG9YhsKQFJn5eYjaDViSaKqnM+Adk+hwVNFkStrJqT3i78xvxN3DzTMV20+ApIYthoCWgdmBADrMXzg7RZVUa96Ed3+V/xxGGNm/6GLgVXctfopgQBwdm2qnUJAIZD6EFAEQOrbc7VihUCyQMBZAoAvrWbZsuDNXDlEDCb1Aei+fyjmNg7fvo3DMXcQ5ueLDwvmSxEeAEyHyKwIRsa9jAeAtql042/btq2lUACZAxEVFQUa1RRVo36A1eKIAKCKPJXm3V3cobBvPyca/LxRJ7GQN29el418ozXLGpLeIgA4V3cTTNr6GSqwefNmISS4dOlS6aMgq00g3aEbKrqadcHRFOwJAMa+q+I9BBQB4D2s1UgKAYWA5xFQBIDnMVYjKAQUAjoIOEsAZPH1EXH0+RhPf+5iEqE9DqWJAKYEDwAZDYAeOcPRNiybIUlgC/FXX30lbn7d5Qlg2zeFzkgA9OnTB7y9ly2OCABZQ1d2HK2eOwT2tL4aN24MxptTZNHPz8/qVJyqL4uLNwkALmTYsGFi74ODg51al1EjpqxkRoh+/fpJkUxGXh5un5xkh57yaFEEgOQGeKiaIgA8BKzqViGgEHgkCCgC4JHArgZVCCgEnCUAHLXTEA1MlxbD8uVBjeCgFOEBYJsFYMzpc1h97Xqiw5HDj8KBBZDL30+aAGAHnTt3xrvvvitSpOmlw3P1BJ4+fRq9e/cGb2FlSkokABjHzwwFTLPo7Tjz5EoAcK8Z4/7BBx+gXLlybvc0Yf9MpzdixAh8/vnnhkdLEQAyT56q4w4EFAHgDhRVHwoBhUByQUARAMllJ9Q8FAKpDAHe5FMQL9zXD8NPncaGyPj0e+nTpsWoAnlRLSiTyABgLwJI9/7PChdAXn9/rLh6DVPORwhD3zdNGiEA2Cd3zgRdgJTgAcA1U+H/7dw5EPPgAb44dwFrr0ch9sEDlAwMQN/cOVEsID6e3EwDQO8Ide3aFfyHxpq7b68p4NetWzcpdfeURgBQqZ/ZAooUKfJInszkTABogNAzokePHqhevbrlDAFmoDJd5YABAzBlyhSHVRUBYIai+t1dCCgCwF1Iqn4UAgqB5ICAIgCSwy6oOSgEUiECvKkfWyAfKmX6T8151KmzWB8ZZUgA2GsA2EPHNH5fX4zAq9mzIdzPF28dO4ltN6NN0wA+qiwAnL9PmjR4I1c4WmTLmuQkXLl7F7ujY/BC5mCnCACtQ95m01irU6cOihUr5rbwgN27d6NFixY4fPiw4Sn2NgFgFB9uZlzT+J88ebIQ9nNnoWgaU/MdO3YMmzZtEm707dq10x3CbI5aI2+HAOhNllkCSDI1b94cpUuXRsaMxgrtspieOXMGHTt2dChi6A2hR9m5erqeCgHwNMLG/SsC4NHir0ZXCCgE3IuAIgDci6fqTSGgELCAQMH06TEwXy4U/1cxfdqFCCy4fNWQAGD3fHHRxb9DeDYUzZBBGNDn4+Lw49Xroj1v0vvnyYX6WTJj6oUIzLh4KVkTALZr6pwjOwqnT48HADZF3cDE8xdRPSiT8Gzg/w89eQZ3HvBX5wsNNhqeTZo0QaVKlYSyu7NhAnfv3sUnn3yC9957zykCgOJvTz31lPOLcdDSyDhcsWIFGjZsqNuS2DBfvStzoqF/+/ZtkeaOSvwHDx7E33//DaaIs9VNcIdOQXIgAOyBZFrHZs2aCQyZ+tDZs0UcKebI/vSKkdCjp86V2w+qZIeKAJAEykPVFAHgIWBVtwoBhcAjQUARAI8EdjWoQkAhoBCQR6BV9qzonSsHll65hvFnzsk3lKxZpUoVNGrUCM8995zIV585c2ZLRhuF25599lnDvO6OPABoHDONHo1ldxZH49GonDZtGrp376473Mcff4xevXrB19fXdDqxsbG4fPkyTp48KVLabdu2TXhCrFu3zrQtK7gjU0FyJABsF8/MCQ0aNBCZE8qUKYOsWbNa0g04deoUWrVqhS1btiTB1IhAOXr0KOrWrWvqmSK1USmoUt6wYPRsXBm1KhVAnuxBCEzvK55l4X1y5y7OXLqBn/8+7jANn95Smdavc93yaPJMcRTNkwWZAvxEBhYWpva7duM2th26gO9+3oPVfx7xCFqcQ+0nCqFOtcIoWzA7cv6bXlBLMagNynSIMbF3cfFaNI6cuYZVfx7Bko0HXU4J6G0CoGrJXBj4ag1UKZYDQYH+Yg+5rhPnIzF/3T5MWbHD5TV5ZKNUpwoBhUCKQEARAClim9QkFQIKgccVATNRw0zp0mFswXyokDFQGP8kATxdaLS1bt0atWvXFi7dZtkEKNrGPPELFy50ODVHBvmFCxfQoUMHrF271m3Lomgf0yHmyJEjSZ802ilgR8PZvhQtWhT0DmCIhKNCQ+qff/4BMy3Mnj3bJeLCHS7syZ0AsMeRoSi80WcoCr1PzMIF6EkxfPhwjBs3LsmWGK1d5ky67cB5sKMXKhXA7MGNEBzon2gUGtrNhy1O+LP84SH48H/P46UqheDvm850Rrdj72HuL3swYOp6h4akT7q0eLdNdfRoVBmZM6U37ZPPxsmLURj93SbM/WWvaX2ZCnWrFcGbzZ5AleI5pdal12f07Tj8tPU4hnzzG05ejDQdtkS+rFg6qjlIpjhbTkdEofHghThw6kqiLkjOjOpSM8laPlu0FQOmxhOHo7vWFJgb7eP1m3cwY81uDPt2A+7dj/cIc9R31K1YtBu1DL9uP5FkOZ/1ehmv1S2PdGnjCR3bQsKo3+RfMOPH3U7BkC0kAMtHt0D5IuFJ2vOsrNx8BK1GLHGqb9VIIaAQcA0BRQC4hp9qrRDwOAL8YGYOdnffkMpOnEaRWXy3bF+qXlIEgtKlw4TCBVAiIAP+uRWDcafP4cSdO6JiuJ8fXs8ZhlqZQxARdxdvHj2B07GxXoWR52/8+PEiXMCRiCBTA3744YcYOnSow7k5IgCMDDxnF/rGG29g7NixCAwMTNIFnyVqIcydOzfJb0z1R2Mzw78hKfYVOFcq05uFO8jOe/v27SK1oF5JSRoAsuu1r8dwi9GjR4s4f/63o/LNN9+gS5cuSX5+7bXXhFCjHolw79498Vvfvn2dnV6yaCdDADR6uhjGv14LubI6xlBvMTTCeHPf4YMVSQxjEgrT+tVF9dK5LXkDcZzYu/cxadk2DJq23mkMyxTMjs96v4wnSuRM8DZwurN/G9Jo/nLJ3xgz5w/Drh4lAfBxjxfRtX4FkHwxK1ejbqP9B8uxfudJUdUZAoBG+pKRzVGpWFKylH0ePnsNjQYukCJO7Oc7sc8r6Fi7rO75caVfM1zU7woBhYA5AooAMMdI1VAIeAWB559/HrNmzRJjMYc73Yh560X310GDBuG7777zyjy0QapWrYovvvhCpORi2i8WzeXW0Qe5Vyf4GA32VHAmjMyfV2RA0CvR9+9j+Mkz2HzDvW7yViDkrfk777yjSwKYudVzHEcEAH+bP3++OOfuKkau9Uau4UbtmKOeXgVMr+iOwrCLBQsWIH/+/LrdpQYCQFv466+/jjFjxghRRL1C7QTtHWT7+9NPPy2IHJJUeuX333/HM888447temR9mBEA3RtUxPBOzybxELAy4e2HLqDJkIW4HBkjmpUvHIbvBjdCoZyZrXSTqC5vpUkCvPeVXDiMbWN3rMnRxDmvaSt34p1Jjj2OHhUBcOjMVUHkMGxDpvy1/xxefGeOSx4AHKdhjWKY+FZthAbFZ5uxLXy3L1h/AJ3GrpCZUkKd/zWshNFdaiKDv0+Sdjdj4tDrszVYsH6/pT5VZYWAQsB9CCgCwH1Yqp4UAi4hoEcA0EWY8dE9e/b0OgHw6quvYuLEidi6dStq1aol1qYIAJe22LBxbn8/MNa/ZkgwMvvEfzRR2PC3yBuYd+kKmA3AUeHZYZq/ChUqgB4buXLlQmhoqBCco6HpjsJ+V69ejcKFC+t2Z0YKGREAR44cERoEtgJ5zs6ZxBUNeUcK/kYCgH/88YdIaadXKOanEXPOzs22HVPc0WPCUXhFciEAeH7oql+5cmURGpEzZ06EhYUhIiJCkDYUN3RHMcLeCAsjL4rr16+D3iB63h7umLM3+jAiAGav3evQcLMyt/sPHuLb1bvw5hc/wexG2Eq/JBTaj16ODbtPSTfr3fQJDOv4jK7hKN2JSUWGPwz6ej2mLN+uW/NREAAkJZ6tkA9Fc4dKLZNaB6O/+x3jvv8zob4zHgBa47HdnxdhB3qeB1ZDAUggzR3aGPQisS8yBIwUAKqSQkAh4BICigBwCT7VWCHgWQSSGwHg2dWq3p1BgEbkwIED4e+fOEaYfV26dEm4Tq9cudKZrpO0MTLiXSEAmEmA3ib0MHC1fPnll0KPIF26pHHQd+7cEbH/vG3WK0brIzlRqlQpV6cn2lNj4fvvv0fZsmUd9pccCADG6k+aNEn3Zp7pDBkKQbzdUZzVQ+D49CBI68B7hp5UJJfcFUJFTHhW+byRYCAxxLSOe/fuFdoQJMncWRwRAGu3nUC+8GBpg9FsTuev3BTx2P1bV0fdaoUtu/076n/RhgOCBJApFL6bM6QxcmRxTxpJozH3Hr+E2v2/FwKG9uVREAB0iS+SS158lfvVbOgi7DoakTB9VwgAGv5rxrcRIR96RdZln/3MG9YEdarqE8X23iYy50LVUQgoBNyPgCIA3I+p6lEh4BQCth4AEyZMQJ8+fcRNrlZsDQK6w44aNQrly5eHj48PoqOjwbzn/BDWPnQ18oDCbMzTzpvGRYsWCXG3t99+W9yM5cmTR7RnvOyBAwdEyAGFzezVtdknvRCo9E4XaFtjjzeuI0eORI0aNcQYNLKY43zIkCEJyt2aN4GWEu2ll15CQECA7rw5NxqCmoAbP7IZGkE8VEmKQP369cV+Zc+ePcmPDx48EJ4jjLF2tRh5AFADgDoBgwcPdjiMkXHNRmfPnkW3bt1ECj5nS+PGjTFlyhRdLNinkaI8fzeao7uyFTDWfcmSJUIV3yg9XnIgAMy8PmTnKLOfRh4ADL1wdIZpkJMEYOYKvcL3EdNUMozK1WKWItITugOOCICo6DsJ6vDauh48fIgTFyKxdOMhLNt0EDsOXxQ/VSwajpbPl0KL50oiLDSpLgbr0Avgt10nUaNM3kTic5qw3+INBxP1SSO59Qul0fbF0oYGu56h6mgfFo5oCor+OSrUFvjnWAR+3XESG3aewvbDFxIEDGl4Ui+gcrGceKVqIVQqmgPMHOCo0Aug7+RfMP2HXUmqPAoCwH4SnB+zF0z/cRc27z0rPDOo9fB6w8oomicUv24/iYYD5ydq5goBwI6MCBjZUACKRg5o9xT8fJISsNQs6PrRKqz565irj6JqrxBQCLiIgCIAXARQNVcIuAsBWQLglVdewdSpU5PEvfIvaCqpa7GyJACYh5vCZfw41vK1R0ZGCtdjPaEz3mSRIGCKNNtYZ0cEAI3/b7/9FiVKlEgCA2/D2BdvTjUCgKJsNHpsDR/bPPIU9froo4+SfMzL5pp3116kpH5olGzYsEG4/+sV7jfdzWkYu1KMNABu3LiBN998EzNmzHA4hBkBwIa2Z8bqXJnCkLfVemeRfZnllGcdozkSR4oEMoWgs4Wx6nx2SYDpeSjY9iubx97TWQBWrVol0unpFXcZ10YaADICkxs3bgT1ABwVCj/y/OplErCylyQi2rZt63DvGBbRqVMnl0gs+/k4IgDs60Vcu4Xh0zdg5k//OFwSjUhmFKhRJo/UDT/V48fN3YwvlvydEGdu3zmN7K/61kH96kV13cdptA/+ej0mLt1mCDUN/6l96+pmG+CzSyO46/jV0mJ0nBfd2tu+WMahmv68dfvw2lg57yh3pQF0ZKTbgsNUjT0++UEQHXql4yvlQEHD5ZsOJfrZVQKAnTHjAjUl9DIQmIUC1H6yEKb1rYcswUm1BOj6//H8LRgxY6OVR07VVQgoBDyEgCIAPASs6lYhYBUBWQ0Afuzytn337t3CnZmGPj863333XQQFBYl/0xDSXGp5s8rbfnoIsLA945zpGdCvXz9x88pYXt6SUU1b0xuQ0QCYPHmyuLW9ePGiUPPmuFRY521beHi4MHb4ca/1xf5p2PCmmMYDc65zLtpNIlOrde3aFRT90lS/6enAWz7GGpPQUCUpAto+OHKDtj8DVjEkMUO3eT0vA/Ylk3NdhgDQUuzRhV8v77ujeTds2FAQR470CdiO4RDsd+nSpQ6Xb+SGzkauEBScI70kOEejm39tcrIhB54mAMy0CkiMDBs2TGRHcKaQ0KRaf5Ei+je/MmEsvXv3Fga+XtYHbU4kQukpw7pWC0m26dOni1ACI+KG7v/16tWz2r1hfRkCgKntOo5Zga0HzpuOzfjs+cObIk/2IMO6ZkaobWMzt2/esvf8dI3heBSh61SnvG6dH7YcFeEJWro700XaVDAyaHcfjUC1HtOluvMWAcCQBGJlb9zLTNIdBAD3cu6Qxg7DQByFAphpR7iyhzJrV3UUAgoBawgoAsAaXqq2QsBjCMgQAJrqNQ0Ie0EyzRBgbDHdZTVjRk9hnR+0vNVjf4xDpqtvtmzZEBMTkxDXK0MAUICL8cz2cdWa0UBxN/av9cWPcNuYdC3tGkkBCg1q8bw0Knbs2CE8GijgRQPWUXmuUBBmtCyIAL+02HfxNhrPPIzI2/c9tk+udOypudKIooFCcTZHhV4cDKVgejwjPG3by6Rpk7lZZ58yBIA2No0+ElJMLWhUtPnxWXCkIM/2DIXgc9GuXTvD/sziyblWhsowTOWnn36SOgr0TOA5r1mzpkPBP72OkgsBwHcDhRMpAOio8JZ+2bJlGDFihCUhR5KVTNOXNWtWh33LKvmbkTccgPu3c+dOoZkhu38kNLnfBQsWNCRuPCU4aEYAREbfQY8JP2LZ74lvg40O5+e9X0bnuuUdrsfsplev7ybPFMekt19BUEBSLZLVfx5B82GLHU6J6vNrP24Lut7blwtXo9F25FJs2X9O6nmzr0SDln0/WfK/cDqtDomThgMX4MjZa6Z9e4MA4PmcseYf9JzgXBiUOwgAAmEk4ucoFMAofSFxbvP+0kR6BaaAqwoKAYWARxFQBIBH4VWdKwTkEZAhADRD2ihntnabzg9iGvj2sdk0Fqnuz/Rj9jeRtu62MgQAjTp+vNsLzWlx6VeuXBHCabYaAMxqoOkUaH9+5swZUU8vvIFzIhnA/Ox6H+2eMqrld06+pifnSiONt49mt8skeXiTTXG0PXv2CL0GjRDguaJ7Oo2+F198UeSoNzKsuXJZt2crBIBmrF2+fFl4g/Bmlf/w3NCNnmEuDRo0EJoUZvNjX7JZBsziybWd5pkkEUDs1q9fL+aonWlNNZ8GP0NkqONh5u6vd4K4J5wPDWCj4mkPAI5tJKxoOzdbXEjq7dq1KxEhQNKRZ4ukCD1/smTJYnheqW2ieTSZPWV8d/CGn1kKzApTOjLcidgyfIZ7qD0DWkYN2TlqZ5UeVS1btjQb2vLvZgSAFZE9bfCmzxbHpD51kClAP0aeAoP28eVmE88bFoxVY1uhcK6kWgxmN+01K+THnCGNEJIxfaJhaGx+s3oXen8uR7Y5muOoLs+hT/Mnk5y10xFRaDx4IQ6cumK2PHiDAKCuQ8exK/HTVudi5N1FABAMK2n8WtQsiS/erK17nqhlQLf/zxdvNcVYVVAIKAS8h4AiALyHtRpJIWCIgKcIAN6iMuafhQYeDT+m9bp69SoobEb3bRrYvOniLZdW3xMEgGboa0DYEwD8cxpNvHGjR0BISEjCRxvb0rOB87ctnjSq3X1kPTlXR9oQ7l6DbX80pKgtwBATs2JEAPCG3lH4glm/Zr9b1UAwiyc3G89dv8u4vnMsbxAAMlkL3LVurR8af9QfINEjWxiGxHeHo9SKsv1YredKaIjZWEYEAPOp95jwAyjQZ6WUKpANS0Y21w0DMBLHMxvj1wntUK1UUhV5MwKA/fL2v2qp3KheKjdK5s8qUsjxDHQet8ppg1ibryPDOLkRACQiXnxnjm5mAjPs+bs7CQD2N/29BmhRs4QuSUeByQYD5wuPj2UftNDNRsH9W7n5iAjfUEUhoBBIXggoAiB57YeaTSpGQIYA0Oowfp4fxkZ50zUPAFsCwFF7zYWcYoFWCACrIQAyBIDtEeB8edtLF2/OjXG+NHhsiyeN6pR2HL1pAPHjjt4mTZo0kUqxZkQAMN6fGS3cbbg5I1LnSIjS3WeB5AmV73kjTr0M+8JwGXq9mAnXeYMA4Nyon0AdCJJy3ijOGtUUoqRQH7ObeKO4I3uF0TyNCICj566j3nvzQEPWSjFyuWfsf5MhC7HvxGUrXYq6jlT8ZQgAy4NZaJBSCADG/bd+37FGidmS3U0AMK7/x3GtUTJ/tiRDU49hwsK/UCJvVod6AftPXsYr/b/H5cgYs6mr3xUCCgEvI6AIAC8DroZTCDhCwBEBQOE72xh7TQSQLrY0+Jg2jQY8hfeqVasGxvzTddiIAKAYn6aKzbpsS/V0qu3bEwD0EKCrNV2ctfSAWhpAIxFApvGbN2+emIveTT9xsP9zzpmut3T3pvgfhf+Y2o1zomuvXt5xRQAkPlHeMIA0sT7urREJZTszIwKA58nX19dQYd3qm4PGP/uV8U6w79vTRAqNe2bPoGgmxTn1xAuJMXUdbLNx6GHgLQKAYzPdJ1N06mUQsbo/RvWZrpHioc6mhGSmBpKGfn6O08C5Y77nz58XIQpMneqpYkQArN95EnXfnefU0H9O6oRyhZNqhrhirCsCwHwrHBnpfN5pUA/++jfzThzUcDcBwGGYenBSn1eShGfwtztx95AubVr4+qRNMiNntCmcXrhqqBBQCFhGQBEAliFTDRQCnkHAEQHAfOH8OKDhT+PY6IbS9jZKjwDgzI1cnG3zudvqDTDNGz90K1euLAwSjQCguz7zzOsZMCQO2Advd2UJAKNbRmY9aNGiBQ4fPpxoAxQBkPQ8UpGdugyeMNS0s8iQEVnjnzM0IwD69OkjpbQu8/RRe4K31RQSNCp+PmmFsviDh0lreYJIIXbHjx8Xc+MzxGIkXsfQHIbrGBVvEgCcBwUNScTRI8fdhfjwTJG0+e035w2hlDRPMwyNCAAZdX1H/TsiAMwE+4zmm5wIAGoSNH+uBOpULYwyBbODaQHtS3IKAZBNl2iEvycIAI5nJPCnNx++U6et3Il3Jq01O97qd4WAQuARIaAIgEcEvBpWIWCPgB4BQIOYH/hU6KdB3bRpUyHgRjVzfojz1p6urrztpOAW1fe1D2dHBABJBAoDMm88xckotEUjnbeSFJFbuXIlmLKMegEUtmIsPj/MaVRScM2WAOAaSALQTZniZ3Th5lwojjZkyJCEVG6yBAD7Ywxvr169kCdPHjE/itbR28G2P1vsFAGg/yxxn3gezNTLrTyJsur8en2aEQBa2kdXyIt79+6J8+/orGjzouH/XvsCeKFyFrQcshsXr8bqwkAvFBqjMkKDZjgyFz2zMNDbRhMMZBtmZeCZpweEfZFRlvc2AcA5MiyHHkR8h5iJTprhov3uCB/Z9nr1+G6i1wLfee4KCfDEPI3WaEQAfLZoKwZMTayJIovX40IA0E29YtEcQnugZL6sKJInVGgbBPgnfZ6SMwFwIyZWpHJc85dzAoBcm6cIALMUf/a4bj90QYSRKNd/2adR1VMIeB8BRQB4H3M1okLAqwj4+6RF87KheLVSVhTK4o+g9OnE+Lz1vHHnPvZcjMHkzZfw65Eo6FyEirqjaudGt6rZxX9P3XIJg9ecRcmwDOj3XA5Uz58RmTPEx9tev30PW05F47NNEdhx9pbpOn3SpkGtokHo+mR2lAkPEHNLy7cS4ud27GosZm67jAW7r+Ge3jUtAEcEQNZAHyzrWBRFs6UXbXstPYXFe4zTPbUoF4pPG+YD56WXUjBLoA96PRWGeiUyI0eQL3zTxU9Wm+t3269g4T/XEHvvge7aZcgK9vhCkWC8Xj07yuWIx4Tl7v2HuHLrHn47dgMTN0fg8OU7pviSxOFNPd2hmcbNGTV6kj+nT5/GggULBAkkm0LQfnKyBADbkeDiLTPF52QMTHqu0EPkiy++EB4pRqVGucyY2Lck8oalx9GzMajfb4dDAoD90Ijs168fateujYCAAFPMbSsQO2YyYIYGpsjTw84ohaNMisVHQQBoa+zatSv4T7ly5Zxyt9fwIelIbw0rHiVWNoKEBdMNMvOA1T3kODL7aGU+Vuo6IgDu3nuA0d/9jnHf/2mlu4S6KYkAYCq/p0rnQc2K+VGxaLgw8HNkySiMfP7mbElOHgBRt2LRbtQy/Lr9hLPL8RgBwAnVfrIQpvWthyzBGQznR6O//ejl2LD7lNPrUA0VAgoBzyOgCADPY6xGUAg8EgT4cLepmAUjX86NjP7xRqSjQtv6j5M30X3RCWFk2hdbAmDaX5dwK+4BelYPSzCA7evTWKWROubX8w5JhecLBwljOzyT+U3Noct30Gn+cRy9ksxJm2oAACAASURBVNToNTKqbee9Yt91dFno+OOKeM1tWxgvFAkSy/n094v44Nfz4r/5W7tKWQWWAX7GH5wXb95FzyUn8fuJm0lwNCMAiMXUZgVQNV9G0/1a/M81vL3ytEOywb4DGtOtW7cWBi29AuhVwhAB+5tReoLcunULJ06cwNatWzFz5kyhxeBqsUIAaGPRc4TkBQUCKT6nzZU3/bxFpzv92rVrhdEvazy+1TI/hnUuJIaQIQC0uTD9IDUPmB6xePHiwgWexqQtQaFhR7FLuu8vXrzY6Th2V/H2ZnsNG6YdpahhWFiY8Aby90+cEz42NlZ49BAfnilv40NCjOQSyRzuIecZGBiY6Bmgsc995Dy1Z2DJkiVJso94C19HBICrLuMpgQBo+2JpdKtfEaULZEcGf/eLOioCwNopHtbxGbzTsqpD0iXu3n2Mmf0HPpy72VrHqrZCQCHgdQQUAeB1yNWACgHvIPDaE9mEwardUsuMumzvdUEC2HsC2BrSvO0moaDd1DvqlyRA7+WnQEPVvtDIpqGbyYSYsG237cwttPjuCKLjEt+uGxnVT+bNiLltC4lxzkbFodGMwzh9PU53yvSOWN6pKLJn9MXN2PtoM+cY/jodLerWLRGCyU3yI72v3G0TSYCWs4/iQMTtRGMZzZWeGvPaFcJT+TPJbJWo8/VflzHoxzMOSRbpjrxQ0RkCwBPTcpYA8MRcVJ8KATMEUiMBwLj9UV1qolieUCkPIDMMHf2uCABryOXKmgmrx7XWTfnHns5duYnWI5Zg26EL1jpWtRUCCgGvI6AIAK9DrgZUCHgegTwhfsL9nf9moUE6YeNFLN17DZG374s/C8mQDo1Lh6LPM+EJt/DXY+6hyawjwv3dttgSANqf8zZ+5C/nse7oDcTde4DiYRkw4PmceKlocAI58Pvxm2g95yji7v9HKWT0S4sFrxZB5TyBoqvo2Pv48o8IzNt1Fedv3BV/FuiXVrj2D3ohJwpnTS/+LO7eQ3RbfAI/HIhMNDcjo5pjLe5QFBVyBYgwgLeWnxLhBHrlf9WyY/hLucXct5+9hWazjghPB85lUfsiqJQ7fr4nrsXi/bXnhCs+f2fJGeSLNhWy4o2nwhI8BBgO8M7K09JzbVomFF80jg8/IHny/a6rmLQ5AieuxgoDnwRB5dyBGFwrZ8Jcrt66h6azjmC/HdHg+RNmfQRFAFjHTLVQCKQmAoDu/F+8WRttapXWVZZ392lQBIA1RCf2eQUda5c1JGV+3XECjQctFOKqqigEFALJFwFFACTfvVEzUwg4jYCtMevoNlrrvERYBsxvV1iQAAwFoJFMY9y22BMAaw5FoevCE0ncz2mkzmhZMMGN/mxkHOpPP4xzUf/dupMg+Lp5AXGbHhP3QLjl/3JEP4814/gXty8CzpGFYQUjfj4nbVSzYo/qYRj+Ui7RZtX+SHRecDzJjblfujT4vm1hPF0wk8Bg+M9nMeXPS6JN/lB/rH6tKLLpeAbYb1DPp8IwpFYuQSLoaQjIhis4mifHo/YAMSExwrn2W3UaJBuSe1EEQHLfITW/5IhAaiEAaPx/+159NKpRzKW4fm0PmaKON9Ibd5+GSEnXqDL8fROHwikCQP7E/69hJYzuUtM0FIOG/8fzt2DEjI3ynauaCgGFgNcRUASA1yFXAyoEPIuAfSy73k20/QxIANQsHB/7Pv63C+IfRwSA2a1znRIhmNq0APx80uBy9F3U/fYwTl77T2XdlkzQ8xCwn5tZHL9ZXD3FCmkwU8DvUvRdNJx+WIgL2pZS4RmwpH0RZA7wgf36bAkAehEM//mcEEJ0psgSAAwd4M2+nh6DM+MmhzbuIACo3t+pXi40fjY7iuQJREgmH6RNEy/ESC+UK5F3sX77VYz97gTOXkqsFzGlfym0rBXuEApHegAcs8UL4ehYLxdK5c+I9P7xYSC3bt/HwdO38PWKs1jwywXdVIKsZxty8Ne+SNTusx2hQb4Y8lohNKiRHZn/1cC4HBmHmT+cw0dzToq1sJBIal8nF3o3z4c8Yenhky4N7sQ+wL6T0Rg/+wR++iv5Ez/J4eyl5DmkFgLg3TbVMaDdU/DzMdarsd9LGvoxd+7izKUbOHz2GqhAv3bbcRw49d+z4UgdXxEAck9G+cJhmDu0MfKHh0g1uBp1G10/WuVSRgOpgVQlhYBCwGkEFAHgNHSqoULg8UHAlgDQVP4dEQC27vF6CNQokAmzWhUUOgF6BIBV1GwJgPVHb4jYettiRgDYEiKObsyZzYD/sPx65AbazDma4CXAUImlHYqCJAEL+zh1PRY/H44SHgV7L8YkhAKYrc1orszSML5e3oTwidt3H+DPU9FijA3Hb4DeFI6yNJiNa/u7Ud55rR4F9UqVKmWlW9O6rhIAjZ7JjvG9iiFrcNJ83vaDx9y5j7HfHccXC/8LwXCGAKhWOgST+pVE/hzGytd7j0ejx/j92HMsqfCjPQEwaMoRTB9cRhj0emXT7utoNXS3+OnbgaXx4hNZ8S/Hkaj6vfsP8dHcE/jwO+dVw0037RFWMMpuoE3r3LlzQiRy3TrnUuF5a3lff/21SJ9qVBytJTUQAFVL5sKcIY2Fsr+jwpvls5dvYO/xy9i05wy2HTqPrQfOS7maKwLA+QwD9MyYO6Qx6lYrbEmPQaUC9NbbRY2jEHAOAUUAOIebaqUQSLEIMKY9R5AfyucMECn8quXLhAKh/gmGpxkBQMO33VzHuYptb8ytEgAMIQjL5IPyOQNRJU+gEMQrli19gpChMwQAN8o2vZ+9gW8b4+9IJ8BIUJGEAEMcfjgYKVzxjdLzGREADHcgEVMmh36qOeoN7Dh3C9/vvIqV+yOl1f/tD2pKJABqV82Kae+VRsYA+dtB3qi3Hf4P/t4fH15ilQB4slQIZg0tg+yZzQkH9n/xaiw6jtoL3vLbFlsCYN/xaPj6pkHRf/Uv9F4iDx8Cn80/ifAs/mhZK4eu8a+1i4q+hw4j92DDTuP0linxZZUcCIDmzZvjxo0b+Omnn1yCUBEAEajWY7pDDD/v/TI61y2va2DS8P/57+MY/PV6HDydODRNdlMUAeA8AfBmsycwvNOzScIniD29Ls5fuYknS8aH2NkW7tu0lTvxzqS1stuk6ikEFAJeREARAF4EWw2lEPA2AhTBa1k+CxqUyiwM6ZAMdJk2noUZAaD3u22PsgQAxe4alsqM5uVCUSosA0IDfEwzFjhLAOQK9sPKTkWRO8QviYu/TKYAQvbu8znRs3p2IcZnVKi58MWmCEz/+7IQHrQtZt4KjOuf3rKg2CujQpFAihAyHOGITmpEo7YpjQDI4J8OK8ZXROXi8SEqV6LiMG35Wcz/5SJO/StWSTf9J0sFo3OD3HilWlbw/1k+nX8KI75J7DEikwWAxvfyDyugaN544ccHDx9i0+5IjJ11XBj4vBWrUT4z3m1XAFVKBCcY6TsP30D9fjtEeIBWbMdjP2mQBuev3BE390s2ROD2nfuoUz0bxvYoilz/7jvd/H180ohxl224hNEzjuF0xB0Uzh2AEV0Ko3a1rAmhD8Si/8RD3n61eHy8R0kAMFXmyJEjUa1aNXzyyScYOnSoS+tVBIBjAiA0KAPWftwWJfJlTYKxu4zIMd2eBw1Z+6JCAIyP9bPl8mHWoIbIFpKUlL4de0/E+e8+GuGwjtBemPAjlv3++L2fXHohqMYKgWSAgCIAksEmqCkoBNyNAB/sNhWziDSAdMW3UrxBADxfOAifNsyXkH1Adn7OEgDs/+P6eUE3e3uRv4Ev5MRbT8fHhq/Yd12IEjoqFODrXjU7mpQJNZw7x2D6wz4rTiXKgGBGAHBcEiO1igah25PZQXLCKI0jNQIoashQAdmS0giAGuUyY87wsggK9IHMjfcnbxZHp7rxN1KL1l1E17H7EkEjQwD0bJoXI7oWRrq0aUBX+0/nn8SYmceTxPmTTHu/WxF0b5RHxOez7pCpRzBl6RldAoB/ePjMLTQfuEsY9LalzUs5wLn7/5tqkiQADfvv1pxPVI9jLhpTATUrhoo/13QFZPc/pdR7FARApkyZMHr0aBFWEBwcjLi4OHz44YeKAJA8NAtHNEXdakWS1KaR6MgDoGaF/JgzpBFCMiYlPfcev4Ta/b/HtRuJs9JITieh2uoPW4Hj2JeoW/I34+4gETi+I28EK3NxtH539k1iZumo5qhSPGeS4R4+fIjVfx5Fm5FLRQjG2O7PC5FFEqP2Zf/Jy3il//e4HBljddtUfYWAQsCDCCgCwIPgqq4VAo8KARq6Y+vkSWI80o2cseXHr94RqQH/PnMLm09FY2itnHi2UPwNq6cJACrtM1NAJjtiIvbeA9yMfYALN+JwJjIO/1yIwaaT0WhWJjM6Vskm5uYKAWCbfUATHwzwS5sQ33/nbnxGAoY4yBS67NcuFoJ6JUNEmsHMGXwSNeMt/etLTgpSQSsyBIBtJyQDyucKEJ4SJE3yZ/ZPsqd/nY5Gq9lHpXUIUhoBILMXtnX0RPcc/a4n/EcDe/XHlVC1dLzg1a9/X0WLwbscivzRQ2HRB+VRvUx8/XXbr6HpgJ0JQ9rOh+J+AycfwTcrzyZZVs6s/lj5USUUzBmvN7B+xzU0G7BTd9z+7QpgQPuCop4iANyjAcAY/QEDBqBgwYIJruiKALD29DlDAHSrX1EYkOn9Er8/OfL0H3ah56drrE3CrjYN/1kDGyJLcFIdDytGd2ojAD7u8SK61q+ga9SfuBCJZkMXJQgtmpEFC9YfQKexK1zaR9VYIaAQcC8CigBwL56qN4XAI0eAhumyjkVR9F934qNX7uC9H87gr9O3HMaNWxEBdCUEwDbdHoEiCTHql3NYfSDSoQHrqgigtiEMh1jcoagw1q/H3EOTWUeQLdBXkBEkAhi732jGYaeV94l7x8rZ8MZTYaI/lm+3XhbYa8UqAWB/mEgIUBth6Iu5UCl3vHs6sxYw1SL3WaY8bgQA3fVL5AvE85WzgN4CJQsEJoQA6BnHZh4ABXJmwPIPKwqRPhrs/b88LNT5jQo9AEb/r4jwGDh+/jbq992O81fiM03YjsfwhUb9d2LfiaQeG1zHyvEVhZs/y5hZxzFutr43itkajObap0w+PJsjM15dvwc37/4XqqDXJjzAHyteqoARO45i9WnnMg5YGc92Dt7yANDc/Z977jn4+CQ2QhUBIPNG+a+OMwSAo1tr9vrZoq0YMNV5gUfeSM8b1gR1qhbWXYgiAPT3t9HTxTCpzyu6Xhl0/R/09XpMWb49UePaTxbCtL71dIkWR22snS5VWyGgEHAnAooAcCeaqi+FQDJAwNbIdJT2znaaeTP7CcIg97/q6p70ALDVB4iJe4CO84+LWHZHxdZoZx1XPADYXnP318IAuOZuVbOL4R0RGz2qh2H4S/Eu5XS1bz7rSCK3fvu50/OCooF683VEAGTP6IvlnYqiUBZ/xN17iG6LT+CHA4nF5GzHoVYANQ2Y2lAGR9u2KZkACAv1x2v1cqFmpVAUyhWQKA2g3hlyhgCoVCxIuNiHZPTBtRt30fi9nfjnaFJ1f9vxjNrIGuv2BMCIb46J0AO9ItunXlsrBvnjTADYu/vrYaUIAGt/obmbAFi/8yTqvjvP2iT+rU3jn7fYneqU073FZjVFACSFlvH+P45rjZL54/8Osy10/Te6zTfyGjh5MRJt3l+KXUcjnNpP1UghoBBwLwKKAHAvnqo3hcAjR8DWyLTPaW8/ufBMvpjVupDICKAVbxEAZi73NP4nNsmPl4uFJAgXukoAMJXfkvZFkDnAB5tO3BQ39RVzBeJm7H20mXMMdKe3L5XzBOL7toURnD4d6NY/5Kez4mZfr1AgcF67QiJ7AcvEzREY8fN/t8dGHgBfNy8gxBpZ9lyIEekOGeOvV+qWCMHkJvmR3jet8KKo9+0hnL4eJ3X2UiIBQFG/cW8UReuXciTc7sss1hkCoGnNMHz5dkmk908LvRABvXHLFs6EpWMrIDTINwlpIGusKwIgMbKe9gB49dVXMXHiRJAIcFQUASDzlP1XxxkCwFGaQ/Z6MyYOvT5bgwXr91uaCPPVf9rrJdSqXCBBLFOvA3cQAFTCbzJkIfad0P87wX5cd8bpe6JvekzUr15ENyODWTw/yYMlI5ujUrH4lLq2xV43wNKGqsoKAYWA2xFQBIDbIVUdKgQeLQK2Ri5nQtfwkb+cx7qjN0QIAN3IS4RlQMfKWdGsbCgy/Cs6ps163q6r6L3sVKJF2LrhuxICYHvTzQFovE7YeBELdl8VIQB8IRVg+rNyWdCpSjaEZEgsYKh3A2/Frd42BIFGv3+6tPDzSYOd52LQdOZhRMc9SLJ59mELxHDermvCY+DEtVih9E/Dv3LuQOFhQNd8xpHrkQpGc7XVKND2bfSv5/HHyZuI/FdVPmeQL1qVzyLCDDRxx1X7I4UQYOJ8A47PYEojAIjlxL4lHabEo+I+XesPnLyF33ZcQ5ZgX/RrW0AAkBoJAN+0afBO2fzoWDQXAnzS4pdzV5HZ3xcXY2Lx+qYDsPcAyB2YHiMqFcLzOUNFCMPvF69j4NajOBV9G5oHwPoL11A9ewgKBmXAqeg7GLH9KH4+e1WcOfY9tGJB1M6dFUF+Poi7/wB/RETi3a2Hce5WbJLxZN+OigCIR8qRgRx7975IjTdx6TZZSBPV+3NSJ5QrHJak7eo/j6D5sMVO9ekMAZA3LBirxrZC4Vzx5Kd9uRp1GyNmbsTXq/7T1XA0Od76921ZFd0bVEJYaHyIlFGxgqEjDQC6t/ed/IvQK5ApyZkA6N30CQzr+Awy+CfVY5BV9G9YoxgmvlUb1AWwL8R7+PQNIrRDFYWAQuDRIqAIgEeLvxpdIeB2BPhQf9WsABqV1v+gMhtQ75bdXQQAx+5fMwfefiaHaTpCvXnuu3gbjWceTjCIWccKAcD6FEgcXy9vovGZTm/SZseuiSRVFr5aBIzzlykMMZj21yUMXXM2kWFuNFfu20f186JtRaZ4kxkFOH8jDq1mH8PBS/Iq2SmNAKhdNSumvVcaGQPS4eFD4MiZW5j143n8vPUKjp2NSSKS56oIYEoPAaCB36xAGF7bsA/Hb8bgrdL50Lt0Pqw6fSkJAZDBJx0WvFAOh6Nu4Z0th/EQDzGkYiFh7Ldatxv3H0JoAKRJA/TcdAA7rtxA2yI50K9sfnTftB9/XYrCJ1WLIVt6P/T84wCux95FuSyZMPXpUiBp8O5fh50mAOSeAOdrKQ+A5EEAcAeZaq7ZsyUcbibTYR46fVUoz6/ZehRbD5wX6vMsFYuGo1zhcDSoXgTVSudGUIC/9KGwQgAYaRVEXLuFsXP/wJy1exF929gTK7kSAOULh2Hu0Mag94R9sZqO0SgU4MLVaLQduRRb9hvrqkhvoqqoEFAIOIWAIgCcgk01UggkbwRoqH7dvCCq589oOFEaqjT4d52/hT7/GuXHrsai4fTDoH6AVtxJAPC2fEKDvCKVnpGhy7nRFX7Zvut455lwceOtifeRCNCKVQLAXvPALExCG+fpAplESALDJowKPQS+2nIJY9ddEN4BtsVsrsTmk/p50bSsMTbs89DlO+i26AQORMgb/2yX0giAL94ugXa141NRbdkbiWaDdoG3/o7KlP6l0LJWfFpHZzwAXBUBtA8b8GYIQNb0vlhUqzwm7j+NhcfjCa1MvunwXc0yuKDjAfBMjlAMrlAQTdfuwvmYeNHC7Bn8sPjfPn67cF0QAJ/vO4XZRy6I3+lB9PUzpRBxO04Y+PZFEJBPl8T9hw91PQ6Sy5tTEQDJhwBg6sCpfesic6akqQA9fV5khQbbv1wWn7zxIgL8jd//2nwdhQYkRwKAnhNLRzfHCxXjPafsy/ZDF0SYg2wqP4YCLB/dAuWLxL+H7cvmvWdRu9/cBBLH03us+lcIKASSIqAIAHUqFAKPKQL8UG9RLhQdKmcTGQEC/1Wmp4F66nocfjoUha+3XsKFG3dhaxTrxea7kwAg3HzxvFAkGK9Xz45yOQIQlD7e1Z8x9pzPxhM3MOXPS0KZ31YIUBPv429aMTOq9bbXNt5eSwkYx+tOk8K5tCyfBS3KZUmEqTbvVQeuC+Ofa9ArsnMtmyMA3atmB1MmMmxCI0pu3LmP3RdihHfBL4dvJCEYzObP3x8VASAzN706ayZUwpOl4m+ljJTx+TsV9BePqYC8YfGGhB4B0Kt5XozowhhX6Mb4ezINoJGmgDs0ACpkDcLUp0ui2+/7sfPKf+Kak2vE367ahwB0KZ47SUYAzcDfffUmvj92Ed8/XxZ9txzCdpv+bMMIou/eR5HgANTJmw3FggNQLksQcgf6Y/Xpy4oA+PdAf/3112CaQaNy7tw5tG+fNKXh4x4CoGFidGvs7LuD7Rh7ToOTLukl8mVN0pWs0GDlYjkwf3hT5MhiTKprA9yIiUXHMSuw5q9jicZMjgQA3f7faVlVVyyRIRhdP1qVZB1me2KUSYAeBZOWbcN7Xzmf4cFsfPW7QkAhYIyAIgDUCVEIKARSFQK2hAJv6N9afgoLdl9LNRikNAKABv3zlULF/qzfcQ3NBuxM4vbP35gh4LuhZVClZHDCXuoRADIifz2b5sWIroVFTPy9+w+FGv+YmceTjEuy4P1uRcA0gD7p0uD+g4cYNu0oJi4+nTAHb3oAuIMASJ8uLaY/WxpbL0cJAmBOzTLo+9fhRIQCCYAa4ZnRYf0edCmRG92L5xYu/+vOXcOOqzfwXrkCygPA5o2iCIAIVOsx3fAdy1vouUMao261wroCdM68oBmfP/vnPXhn0lp8N6ghGJ9uX46dv476780HVerNyvIPWuLFyvq35PZtHYUXJDcCwChmn4b6x/O3YMSMjWbQ6P7+Wa+X8Vrd8uI9al+u3biNnp+uwfJNh5zqWzVSCCgEXENAEQCu4adaKwQUAikMAdtb+LPMyz7jsLSCfgpbqu50UxoBMKRTIfRplV/c2DMW+Lcd1zHy26MiNR89QorkCUCHOrnQ+sUcQoXftuw6chN13t6O27H/hQzYEgA3Y+7hzQkHsXRDYv0H9rN8XEWULhh/28dxN+2OxNhZx4VXAY2VGuUz4912BVClRLCYG8ve49Fo2H+HyASgFW8SAHohABl80mLms2VwNTYuyY28bAjAJ3tOYt6xi2JJtiEAE/acEiECo3cex/JT8V45IX4+mP9COaE/oCc6mFyeIRUCkHxCALQzkTGDH77qWwf1qxd1mLpP5vzweaVOwJuf/4Q9x+PP5dstnsTQjs/AzyexsKwVET+jOHm9eemFFyQnAsBItZ/r+XXHCTQetNBpV32zUACroQUye6/qKAQUAnIIKAJADidVSyGgEHgMELAXSDTLaPAYLDnJElIaAWDv1m9lT46fv436fbfj/JX4+HaWGuUyY87wsgiyE3S0d89n2MGsoWWQPbOf1JCXrseh/ft7BEFgW7xJAHDc3qXzonmBcHTZGC8C+HrJPHi7TH78eCapS76sCCDj+bv9vg/7r99CuyI5hLBgpw17cfbWHSx+sTx+OH0FJAky+fpgUIWCaFEwXFd08OZdx9oNUiC7sZIiAJIfAaBtb4eXy6J/m+rIH05yTVIRFRCGKg1+3lov2Xgw0WmhuN3KsS1RKGdScdy1206g4cD5UqfriRI5ManPKyKcwGxuehkVkhMBYHRDTw2DlsMXY9dRx+K4MoAZhQLQY+rb1bvw5hc/yXSl6igEFAJuREARAG4EU3WlEFAIJC8EKKqXyT8trty6J1IK9n8uJzpUzgrfdGkgK/6XvFbk+mxSGgHAFTd6Jjs+ebM4MpsIMJ6OuIOpy86gb9sCCMnogxu37qHt8H+waff1BOACM6TDvPfLCSLAtvDWvvF7O4VngVaqlQ7BpH4lkT9H0pRWWh1mJthz7Cbe+PiA+Ld98TYBwDSAA8sXxKtFcoIpLNecuYKMvj6IirtrmgaQc2cKv0F/66cBzJ8pA47diMGQbUdFukCWp8Mz44MqRUSKQGYBWHQiAn5p06JS1iC0/HU3OhXLlURnwPVT7HoPKYUAcH2lKbeHmhXyo02t0qhcPAdyZsmEwAzUQ4knBBjbf+vOXdy4FYv9p67g57+PY/66fdJCda6gQg+gtrVKC/f2orlDEZjBL8FjgSTErdtxOHflJn786xiGfPObK0OptgoBhYBCwCMIKALAI7CqThUCCoHkgADT9y1pXwSZAxKn76Pr+JQ/I8D0f6mtpEQCgHuUO3t6DOpQELWeyCJc/WkI0NU38uY94Xo/afFprN16Bf5+6bBifEVULh4k0gZOmHcSI6cnFuKiXsAnvYsJEoCeAKx3OTIOb392EKs3X050JPx80uL1JnnQ6sUcyB+eAen904rfmYng4Olb+HrFWSz45YKuLgHreZsAsD/PtqJ+dNlXJR4BRQCok6AQUAgoBBQCqRUBRQCk1p1X61YIpAIEcgX7YWWnosgdktiN+4+TN9Fp/nFEGqSTe1zhSakEwOO6H+5cFzUA6JL/Z0QURu08htv3HqB+vmzCLb/rxn3YdTWph4I7x09JfSkCICXtlpqrQkAhoBBQCLgTAUUAuBNN1ZdCQCGQrBBg6sMvG+dHrSJBYDgA3f5n77iCz36/iOi4B8lqrt6ajCIAvIX0oxmnWlgIBlcoiDKhGZEGaZK47D+aWSW/URUBkPz2RM1IIaAQUAgoBLyDgCIAvIOzGkUhoBB4jBGoUqUKatWqBf67UKFCyJkzJ/z9/ZEhQwb4+CQOPyAM9+7dw+3btxEbG4vz58/j2LFj2Lp1K1asWIH9+/d7FKnkRADkzp0bjRs3FtgVL14cYWFhCAwMTITZ/fv3cevWLYHTP//8g+XLl2Pu3LkexcgTnTdt2hSvvPIKKlasiDx58oizERAQkEhIjHHNMTEx4mycOXMG+/btA/dryZIluHkz+d/ecz979+6NBg0aIG/evGKNLFxXdHQ0mOt+aUKIAQAAIABJREFU27ZtYv9+/PFHT8As3WdKJQD4junQoQOeeOIJFChQAJkyZRLvGq1oZ+j69es4efIkNm7ciGXLluHvv/+WxuZRVuQZatOmDerXr48iRYogKCgo4RxxXnwf8Pm4dOkS9u7di1WrVmHatGlumzKfUY5fuXJl8R7n+yhduv8yB3DsO3fuiOeTmC5evPiRn2W3LV51pBBQCKQaBBQBkGq2Wi1UIaAQcCcCXbt2RYsWLVCpUiWEhISYKkLLjM2PWxpJa9euxSeffOIRMiA5EADEjv+UK1cOfn5yKvu2Bg6NG5Il48eP18Xo+eefx6xZs5ArVy6HsH/zzTfo0qWLzLY4XYdr7NixI8qXLy+MfWcLDY49e/YIQ8edxo7efMxy1vN8tm/fHuvWrUtoTiN09OjR4s+Dg4NNl0kj9fTp04IIGDNmjC658f777+Pdd981PB96c7EfXOa8m07YoEJcXBw+/PBDDB061GEtM0zZ0Gwt77zzDl577TUUK1YskUEqM3e+V2iwfv/99w7xlunHqI4ZziQ2S5Uq5bCLl19+GX379kX16tUtPyt8H5Dk4B6cPXvW8lJ4fgcMGCAMfxJXZur+tgPwLF++fBnz58/HuHHjnBrf8oSdbKCdw19//VWQru4q2vuWZE3Pnj3x3XffGXZNYrNw4cIJz432rB89ejThjNjXYYdVq1ZFu3btMHPmzBRDaLkLY9WPQsDdCCgCwN2Iqv4UAqkIAQqc9WqeN0E9/eUns6Jz/dzoPeEALl79L/Xa4wIJb6eGDRsmbjizZctm6UPRKgY0LHh7R8Pqt9/cpyRt9qHOeZp9rFtdi1afRkyPHj3EzaWVj2xH40VFRQlDf9CgQYmMyEdJAGjGRKdOnYRHgzvWqa2fxkZERASmT5/uMUPOzFi1N1T5THA+L7zwglNr5U3uyJEj8eWXXybaZkUAxMPRuXNnQYTQYHLHWSLeJBdJWrizmL1XHL1TeH5I5DVq1Ajp06d3aUpcG9fF9ckW4kvjv2DBgi7j68z4svN0R72UTADQU2zKlCm4e/duEgLSHdioPhQCqQ0BRQCkth1X61UIuBEBewJgzYRKyBLsh/r9djxWBIDVG043QizcXb/99lvxkeoON3CzD3VPEAC8uSGR8eyzz1q+vTTDkkYxjYs33ngjgSh5VASAO40Jo3VzzcePHxckAD0Z3FmsEAB8Lhie4Kzxz3kzNIAG7qRJkxQBYONZQWxpyPLG01XD2P588Pww5Oitt97Cli1b3HJ8zN4regQA18YzTBLAXYXEKUlBet8YFeLLZ4eGpV6YlrPz4fizZ88W2Lrjfe3sPPTaJRcCwH5ueh4A9nW0kJ0bN24oAsCdh0L1lWoRUARAqt16tXCFgOsIpAYCgK6p/BAvUaKEyzdEziLOD/ZNmzbhf//7n8thAWYf6u4mAOi2TOM/PDzc2eVLtePtG0kSkiXeJgBowHz22WfCM8SdxoTZwmlsLFq0SJwLdxkbVggAuuK2bdvWJVLn0KFDArfDhw8rAuBfAqBkyZKCEHnmmWc8+s5hGAY1G6ir4Woxe6/YEwD9+/fHwIEDpUJGrM6NIQ9z5swRWgl6hfjyNrlGjRoewddsfKvrcVd9RQC4C0nVj0Ig5SOgCICUv4dqBakMgaY1wzD+jWJY+OtFNHwmDGGhfrgZcw9fLTuDMTOPJ+Qjr1Y6BOPeKIaSBQLx4AHwz9GbeOvTg9hzLF5MbEr/UqhSMhg7DkahTvVsyOCfDhHXYjFg8mEs23hJ1NHypT9XMRQB6dPh3v2H2Lo/Cu9NOiz60QiALmP2YVzPoiicOz7O+U7sA/y1PxLligSh7bDd2LwnMmGXPnmzOOpUy4oG/Xfi8OlbyXr3aFjReA0NDX3k8yQJwNjNJk2auGTsmX2ou5MAYLgE3f552+aNEhkZKUI0KA7mLQ2A5557Triv06hwh4u2VZx4LihGxpADdwhIyhIAFKFjzLUm9Gd13qz/4MEDTJ06Fa+//nqS5qk1BODixYtCG6Fs2bJeOU+Mme/WrZvLQnZm7xVbAoAhH3wvuHJ2zM4bdTNI3DI8yLbwOWXICsUUPfm8Ohpfmwtj3CkGSiKE2hl8ntKmTYsLFy7g888/TxSioT2TCxcuFOeiaNGiYPgTceQaSVIPHz5caI3QW4QiswcOHBCaBPRG0IrWD/U76EFEzQNqk7CvlStXCgLVVkOBnltDhgwRRAnf4cSLwrUk60h4at5HthoAH3zwgdA94Rz5fHMen376aSJPJasaABRjpHeVbfnzzz/F38sMJ9PT4NDeHxQdfeqpp8yOi/pdIZDqEFAEQKrbcrXglI4ACYAv3i6B+/eBMbOO45tVZzG8c2F0rJML4+eewCffn8STpUIwa2gZnLp4G6+N3iuW/O2g0siTPT2aDtyF/SeiBQHQslY4/j4QJer4+6bF9yPLwc8nDRr024HLkXcxb2Q55AtPjy4f7MWOQzcE4fBRr2LYffQmmg3Yid4tEmsA2IYAlC2cCd8MKI2vV57FiG+OijlkzuSLVR9VxMVrcWg6YGey3goa/3RPpcBfcinuuFky+1B3FwHgbeNf2yOSAPzwpRiVp0UAqRg+efJk5MuX75EfEX5oU1/BVb0IGQKAYm380OfHtyuF4m0M3dDL6pAaCYBevXqhT58+HruZdrRXu3fvFoKm9l4YVvbW7L2iEQDefK8ycwiFPrWME+4IWbGCCb2SuN6lS5cmaUYjmIKDxLxChQqJyAh78kB7Jik2mDVrVlGXWiAk/fjucURS811Io57eDixaPySZqGFjm93AnmCmUT9jxgxBUugVbXxiqxEAWbJkERlb+G/bYj8PdxAAJMOPHDkiyKs//vhDeMvYFp5HhpyRqOD7ShWFgEIgMQKKAFAnQiGQwhAgAfDl2yXx09Yr6Dhyj5h92jTA6o8rISjQB/X67sCEt4qjaqkQYWTvOxEt6pQqkBGLx1TAit8vof/EQ4IAeKVaVrQd/g827b4u6vRvVwBvtcyH18ftx9UbdzFneFl8u+pcggHPOrZGfqtaORKJANr+FhV9DyvGV0TGDOlQ953tuHbjLl56MiumvltKEBf0WEiuhYYdbybdGZvqrrVeu3ZNGLfz5s1zqkuzD3V26qoIoDc/8vVA4IcyP26NPDdczQKQHM8I0yS2bt3aJU8AGQJg165dqFOnjss3qL///nuSD3dtP1MjAcBbWU+5pRu9LEgs0kgkGeNsMXuv8J1CQ8yb71UatUwTyBATFneErFjBx35827Y0ghlWxht1ZjQZMWKEyPBArxpmR2F4RqtWrYRGg/ZMcp/43qfHDEN+SGjwNp8pC0l28Cac3g2Ml6eHBYUNbUNstH44L5I+7733nsgOQbKWIoy8sedzR+KbXk0chylq6V1Ako5/H9IjgB4L9FbQbt5tQ644LxIH9LywncfOnTuFQc7frRIAxERPA4DvYK7X19dXEC30kGDR5sM/JwFE7wZVFAIKAUUAqDOgEEjRCJAA+KR3cQyddhQzfziXsJZhnQuj/Ss50fmDvfiwZ1HQAK/91raEkAC6+P/wSSXExt1H7T7bBQFQvUwIGr67AyfO3xb90KX/3XYF8MYn+7F4fYT4M4YJvPxEVlQqHoTi+QKRPdQPx8/dFkJ/RgQAswD0bJoXA9oXxJufHhD9jetZDA2ezpbs3f9/+uknvPjiiy4bOJ44aEYflTLjmX2ou0oA0G2UH4uu3g7LrMWVOq4QAHQjZko1uuMmp8KzQZdXivI5qwlgRgDExMSI58JV922qedN9mUaIXkltBADxIK7e1JCwxf3UqVMJBqczZ9rsvUIPFWaQcEUw0pl5abfwvMmm10pgYKAz3Tjd5urVq0KQ0N4LgEYw3yOrV69GvXr1Evrn+5NGPjVTOF8+B9ozefLkSeGpwZAflubNmwvixt/fX+gpMHRAK5pqPkkCGvD0itL64c05DX7bkCESJXXr1sXPP/8sQgocFfZHAUmSC8zeMHjw4ASDO3v27Pjiiy8E+aAVhhmQTCBhQA8l/t3gLgKAY3DeGhmrhRIp93+nj6tqmIoQUB4AqWiz1VIfDwQ0DYB+Xx5KMNK5Mkfx+Par3nXkJuq8vR0T3iwujHpbxX5bAmDNliuYO6IcniobgsvX47DnWDSWbohA5wa5ERzoI0UAFM0biBXjKmDLvij0+fRginD/p0FiNbaZNzOM3eTNKG9hDx48KP7RPtS0PeAHH+M0mQ+bxiP/O0eOHJZF1MxyhhuddLMPdVcJAN5m8YPWSnwtDVe6iRK/tWvX4q+//krIM89bJ96Kav/w1szPz8/lh9kVAsBZgojr5E3d9u3bhas+b+F4g6cV3lzx9o+6AjQEnEk16WqYiBkBYAQ8x+aNIz/KKU7I80+D4aWXXhJ5x7m+QoUKifNuZnCmNgJA5kBT9JGGNAVBtX+0mG3t7NAzg/HtwcHBMl0m1DEjZMw6M3uvUL2dz61RRgOeH9440zNkw4YNWL9+fUJMOo3T6tWri7PEd6fsO4C32sxLTxdxI1KSY/O9yht3upcTX81AJp48v/Qk4NiMm5ctjnQuaARzPppxbtsf3wk1a9YUcfO8wdaeyc2bNyeKZ9eeEXqOUEPAnvSjazzfIwxToneH1s/8+fMF2WNbRo0ahX79+uHo0aPi7yetaGsvXbo0ihQpIp7fzJkzi/e7Nj+jG3dbwkDzGHAnAcB1jR07FiRHqlWrJjDgWeR+GxGMsvun6ikEHlcEFAHwuO6sWtdjiwAJgI96FUf/Lw9h4bqLCevk7Tp/0wT5Ll2PE673jgo9AIwIAGoCMN5/4uLTGD3juOiGoQZrPq0sYvllPADYZsaQMqhaKhhjvzshtAqSs/u/rUulzAFirCZjIHnz4mzsNUkBukvWr19fWiyPhoCe8JHMnM0+1F0hAKgobuWWjQbxiRMnhOL5xx9/LDN9cWtmFS+9jp0lAPjBzrR1VlKzcb8oWsV4VL14YEcL5y0e04nR8LFyM0xRL8b+8sPfanGWAKAhSmzM0hLydpHuznRx5m2mo+IuAsBR/5pLsZFApSvPme24zmKq9cH95LnhjauM0CPXxP3nzTNjxmWLvYEp2471ZN4rjvqjaN3GjRuFqJ3Me5RniEYfyTIZopH9k3TSq8vfSMjxfSrzbNKg5jxJ0sk+kzt27EClSpUSLV8TAWQ4FwkK26JhaU8AkJggEaEVs/R5jvrRe/fZ90XileEa9IRztE57AoDzYniALanJP7M3+N1JAFBskKQz9V74XubfJwwLYKFGgqb/YOUsq7oKgdSAgCIAUsMuqzU+VghoGgDf/3IBb392UKyN7v2Mt/dJl0bc7s8eXlYo8lMD4OjZGFGH/08NgJ2HbwjtADMCIE/2DHi7dT60f38PfttxTfSh6Qgw64AsAcAMA5P7lcThMzHIk90/Wbv/00WRH4IZM2Y0PTO8KWFMqztSaHEwflhy7Kefflrqo5YfPQ0bNjSdp30FmQ91ZzQAnCFPqFD99ttvO+WuTryoLs2bLxkjwB4HZwgAkg/Lli0TN2EyhQQHzwlv1lw5J1TAposv3W5ly549e9CsWTPLwm7OGKsci2Jc7sopzzUqAgBCzZ0eMcTWVp1d9gzQSCW5Rq8ZmeJpzyK9OcgSR/Zt3SHoRxFK3hLz9ttq4buahKcMEUjvMKYk5F5qhUYwBfzocUYXedtCA5p7N23aNHTv3j3h5t4RAeDIA4DEBr3MrHgA0IOHXg6M4ydJxjPI23WKFVL4j0Qm/94rXry4JQ8AejtoIQ3uJACIG9fHZ4QaAJwr/07hu8heGNDqHqv6CoHHGQFFADzOu6vW9lgioBEAt+PuY9CUI1iyIULcrDP+n/8/44dzQmzvq3dLYfeRG3jj4wOIuXMfTL/3bIVQYfxv2HnNlAC4HfsAX/UvhR+3XMYbHx1A3vD0mNSvJKqUCBbpApnGr061bIlEAClEGJ7FX6T+uxIZhytRdxEa5CsECqkfsG77tWSt/k8jTROMMjo8njB4OJ6Vj1q9WyWZA+8pAsBK6ASFDHkLbBuzKjN3PSOABg7dWWVv47Q+nCEA+KFOsSlb9WxH86ZLMeNpnTXe7PvljRxvtmRjqJ116bZKALgrjZz9elM7AXD79m3xfDjSSJB9XkhaLViwIJFbt6O2VHDXM0hlxpJ5r9j34+p71BW9EZ5buo+7QszJigrq4aqJANJobdmyZQI0mjs9BUztY/ftCQBnNQBshQG1v3d4U850eRqxzFA2Ekd8v7755psJ82vatKkwuBmeZO8BQA0Ae7d7zSuMYoeaUJ+7CQBNDJDPDEUNeS6U+7/MU6vqpGYEFAGQmndfrT1FIqARAJv3Roob+bBQP0Rci8OHs49j+qr/RAGfr5wFo7oVRrF88aJHJy/cAXUD1m27Kv7fzANg6W8RGNChILo3yoNMAT6CRNiw8zqu37yLBjWyo/u4fSiaJzARAdDs+XCMf6MYMgWkE2SEpvQ/pFMh9G6RD4O/+u/Pkhv4jHXkh3L+/PkNp2af0sjd67BVVDbqmzfLjIu1mrpL5kPdGQ8AuvDSe8GseAI/3la1bdvWEglglQDQXE2p1G1WXI3Dd9Q/CSKSABTwkiEh7D/0zebN360QAPzgpqFOd2x3l9RMAJjlkLeKtWxoDuPVtdtiq2PIvFds+3QXcWSFlNPGd9c7SNYjiKEkmmCeNgdNBJDP0KxZs4QXAv8O4r9pePO9TjKa/9aeSXsCQCYLAF3iKcRnm02AnknUOKDWDUUSmUaQIWg8d5qYIAkAxv0zJINECTUc6InE/9bCSuwJALrh06uCoU40wOlBwHCtnDlzilR9NNRdzQLAOVLsb/HixYmOKHVHGK5AooFCpcr93+oTrOqnNgQUAZDadlytN8UjoBEAH84+gU/nn0wR66E+Qb2nqP6/IyEkIblNXBMTMlKJ5oeT/Y2NJ9Yh44ngrLuuzIe6VQJAU3qmOJRRcbdhYzsWha14IyYbDmCVAGBMNT+YzVx+7fNpu/t8WPESId5aWi/ZeVghAGxTe8n2L1svtRIANMKZYaJdu3ayUEnVkyXo9ATiZAaQea9o/biTONJuf8PCwmSmCXrG2CvVSzV0UInvERqbZu8d+/cNCQCSijSI7d+b9gSFIwKAU+KtOg14vZSn7JvkHF3vWbR+KD5K496WRCRpuWTJkgRdDhliRTsrGmlNYUbiS4Pftly8eFFkANA0FpzxANC8HbhOvmPXrFkjUpFqpX///sJjgtlJjNKLurLXqq1C4HFCQBEAj9NuqrWkCgRSCgFAwUCfdGmRJyw9FowuLzwP6IGQXMtXX30lRLOMPuQYA+mNmwUamryJYXonRyU5EQAyH8H8aGMMrFGKKVfOhhVXZ45jlQCQNXD0Umy5si69tlZcn+1vDc3mIksAMDaYN32MB/ZESa0EgKfOjyyBZfW8aHsv+3ywvrsNNN4uUyhTpjjjFWPUrwxxzPb2mi2aEUwXe2Y4qVChgjBsmeWBz5WtmKYRAcC++U6l8ct4fxKUvAWn54Cjfr799luQaCJxS4OZt/Zz5swRt/VaJgESjfQGoc4MNXE4N9ajBgCNfP45iWIq79NzgV4MLHxuGYNPcoOkAjO7MFUgM6doxRkCgG1JjNH7iWskicH1akVLn8isOs4K5MqcH1VHIfC4IKAIgMdlJ9U6Ug0CKYUA4IYw9r9q6WBs2RuF10bvFdoBybnwJoMhAFRszpIlixB7CwkJEfGOvN2g26StCrOn1iKjUE7XTaaIWrlypaVpyHyoW/EA4IciPwptU0fpTUjLxy2jtG1pQTaVregQWCEAZMMy3HmzaYaBjIHMPqwSRbIEAHUctJhes7k687vM+qyuzXYeMs+Yt7MAOEoZ5wx+9m3oHs2YdRpIRoVx+RSBs1pk3ivs0xmvFLO5MASIIntmxZUQB0d9y+JqT6zYG8Fmc1e/GyOgCfhevXpVaMK4U5BUYa8QeBwRUATA47irak0KAYVAikZAxjjhTY1eCimzhct8qFshAGxdM43GXr16NerVq2c2PZd+JxnB/OG8TTMrVggAW/dSo3496RJvP67sWklK6OUad7QOWQKABoyWd9sMa2d+T40EgLOkniy+jOsuU6aMYXUrz75tRzLvFdZ3VrvEaNIyZ4XtPYGvrHaMIgBkT6l8PQqjBgUFiX8Y1kHift68ecKzQRWFgELAGAFFAKgTohBQCCgEkhkCKYkA+Oijj4RKtJEKf3R0tMjRTHdXTxeZ+XAOVggAmRtGZ1X3XcGD8b10t/X19TXsxkpctywB4GwaStn1yhh1j5sHgLOZPWQxlTHSPU0AMDOGu8OAZAk6Z70bzPDVBP2M6ikCwAxF67/be2Z5w8vM+ixVC4VA8kRAEQDJc1/UrBQCCoFUjEBKIgBkBAs9cevn6HhQzZpGLFNSGRUrBIBMjLErxqizR11WAM2KYSlDAHjCldoeg9RIANBFv2PHjs4eB9N2MkSWJwkAT+lGyLwvCY6nSCtFAJgePY9UoBcU9STo1ULjn5kWmH1AFYWAQsAcAUUAmGOkaigEFAIKAY8jQHfGxo0bi9RPdCsNDg42HDO5hADIuBV74tbPCJzt27ejYsWKbiEAZF18N2/eLPJoe7vIkBMnT54U6t5///236fRkCACrYQWmg+pUSG0EgF6qOGdwM2ojs7fOknUy3gW3bt0CdTqoMO/OIkMAeJK0knnfOCuu6E6cVF8KAYWAQkBDQBEA6iwoBBQCCoFHgEDdunVF3mLGLVJskLmVZXK7a1NNDgTA008/jblz54LkhaPiyQ9vR2MyDrRly5ZuIQBkPAqokD1t2jR0797d6ydJ5lbXimCfjJEYFRUl0npx7z1VUhsBwDAZhtJQod1TRWZvnfVkkSEArJxDKxjIEADuEnTUm5fM2hUBYGVHVV2FgELA0wgoAsDTCKv+FQKpGAHtg9PM3Vq2njNQanGCbNu+fXusW7fOmW6casPbY7on0sjPmzevSI0UHh6OwMBAS8a+3uDJgQCg2BLj+o28FbxxW2yPj4wOgNmZ1PqUMS6Ydou5tmm0ervIGMpWjEtPGolWsJFZl7PGKuchs6/uMhplMPUGqSIzD2cxlTGCne3b7NzI7KUnn1GZtSsCwGwX1e8KAYWANxFQBIA30VZjKQRSGQKyhr1sPWfg8zQBwP6ffPJJlCtXTtzkM/Y8c+bMCAgIQJo0fMV6piQHAuC1114TuaaZJ9pRcXaerqAmIwomSwDIGKKPYo1WCAorhqyMkXj27FmhtM34W08VGdxdMShljEYruBnhIIOpK2uR3QNPzkPGCHY2vMBsfTJ76clnVGbtigAw20X1u0JAIeBNBBQB4E201VgKAYWALgIpiQCg8BqNn6pVqyJPnjzw9/d/JLvq7AetzMeqrBCYjJHmidRbZoDLGATuJAAuXLgg8pCvXbvWbGpu/10mRMGKIStjJMqeD1cWK3O2XDGaZc6IFdwUAfALXnjhBcMt99S5kdlLZ9+XMmdY5p2qCAAZJFUdhYBCwFsIKALAW0ircRQCyRABfrg88cQTWLhwoRAJS58+PRYtWoTWrVuLtG29e/dGjhw5xMxp5Hz88ceJVHaZguydd95JqHP9+nXMmjULffr0EW30DPt27dphyJAhKFSoEBg7TaMpIiJCqF9rRhnnxfjyDz/8EEOHDk1ATu/POYc33nhDGONMRUel6QMHDmDcuHGYPXs23OEBQLXhAQMGCMOfrvyevNmXPSbOftDKfKzKfqh72kiTxcK+noxBIEsAULDs9ddfR9q0aR1OxxVD1Nk1au3sU2Hp9WdFh0ERAP8hqAgA+dPpzveK/KjxNWWed2fflzJzkVm7IgBkkFR1FAIKAW8hoAgAbyGtxlEIJEME+OFC5XLGadNtXctlfv/+fZFfnISAbblz544wyocPHw66fzPWmu1si20+dHsCoFWrVpg4cSJCQ0MTmpAEoEp5gQIFLBMAVJQmQZAhQ4Yk6B47dkwQGTTeSUqwOKMBQCKEWJillfP29jr7QSvzsaoIgP92U8YgTu4EAFcjS3jIrFf2fLjyTHiaXJIxGhUBIL+D7nyvyI+qCACrWKn6CgGFgEKACCgCQJ0DhUAqRkD7aGNML2/RmdNdyy1Ow37ZsmUYMWKEQIi3+ry9P3XqlEhVx5v/rl27gineunTpIuqMGjVK3JIz3RiJBXsCQMsZf/DgQQwcOBCHDh0SbejGzNt7qx4AGzduRPXq1YUHQ79+/cB1kGRgLmDGpffs2RM0zpwhAJ577jnh8VChQoVkceNvf0wVAeD4wZUx7txpECsCwP0vUUUAuB9TGXLH2bOsCADj8AflAeD+86x6VAgoBJxHQBEAzmOnWioEUjwC2kfb/PnzheHMwht1GuebNm1CrVq1Eq2R9Sl4x3RVzLNO1+jIyEjs2LFDuPIzLRiNcK3YEgB0yV+9ejWyZMkiyAYthRhv6EkiMKbeKgHAcdieKfUYMlC2bFmhtJ8tWzbExMSInNO8rbRKANC7YcyYMcnu1t92MxQBoAgAIiATAsCwGIo19u3b1/SdJWMkKg8AUxgTVZDB1FnD28pMPDkPRQAoAsDKWVR1FQIKgUeLgCIAHi3+anSFwCNFQIupHz9+PAYPHizmYvaRqLnF/vnnn5g6dWqiHPD8jWQAQwR++umnRB4ANPgdGeL2ngKyGgD0VmBIQf78+ZPc0mvz/O233ywRAP/73/8wevToRGEK3tgkGmkXL14U3hNHjhwR3gtMF+iopBQCwFO5v432xJ0eAI+DBoAVV3az55+4KwLA2htBBlNFAFjD1La2zPPu7PtSZlYy5Ie3PAA6VKmGD+s1QZvZ32DdkYPiv2sULIx6X3+J6zExMstRdRQCCoFUgIAiAFLBJqslKgQcIaBnaJt9rNoaE7y1Z3w8PQVCQkISjPAzZ84IUT+GA3Tu3Fnc7LuDAFi3bp0ILaAOAUkL/n+BZQZeAAAgAElEQVSlSpVw9epVMKyAaaZIQPTo0QMFCxYU9awQACQU7EkNT5weGvv0nDhx4gR27tyJ9evXC+8IfqSyePKDVuZjVdbA07xFjDIhePLD29HeeDsN4KPIdKCtnc/YpEmTEBwc7PCoKgIgKTQyz5gV3IzeE2bvVLZVBIDzb1qZvfTke0jmnfqoCADnUVUtFQIKgccZAUUAPM67q9amEDBBQI8A0GJvV65ciWbNmkljSFfkl19+WQjtUT/ggw8+EIr5GgGghQCEh4eLDAM0WrTCWH668GshAPxg7tSpEyZPnizCBVjo2k8jmX3aGvYUJqQmAY1WFlsNAysEAEMJqHnAdbhaKGxIYUWGIfBWn/9QO2Hbtm3Yvn27uOU3Kp78oJX5WJUlAGTmGRsbK84Cz5W3CnUlqAnh5+fncEhZDQCZWHRPGhdmmDFche791LxwVHgW6ZXDZ9CsyBirsufDbCyj32Vwd8Voljm7igCQ30F3vlfkR42vKbOXnnxGZdauCACru6rqKwQUAp5EQBEAnkRX9a0QSOYI6BEAmgHNG0Wm0ZswYQJ4o0+DnIZ7UFCQ+HeTJk1AoTwa5TS4aNQ2btxYGOc5c+YU8ffly5dPIAAoFEgvAGoNUKGfqQCpMzBy5EjhKUBjzZYAIHFAV/hevXqJ8SnsR08DZiiwNexp+NDApHHDfgYNGoQSJUqIjAZWCACjjAJG20gDl4YIjaJ//vlHeCBQ00C7zXfmCHjyg1bmY1XWwHvxxRcxc+bMhDSQemslGTJt2jR0797dGSicajNjxgx06NDBsK0sASCzF+4yFJ1ZrAzZYcX4UQTAf7vgrn2VwdQVMkP23HhyHu58r8iuR6sn84xaeQasji+zdnsCwCdtWgysVQc9ajyL9D6+OHL5ErovnI0dZ08nDN+odHmMqtMQuUMyI+7+Pfx6+CDeXr4QF25EiTppkAb/e+oZDHihNkIyBOBM5HVsO3MKLxcrqRsCEJI+AGtffwtzd2zFC0WKo1R4TtHv4t070GfZQty5d1f0mz80CyY2bYOnChQSv689dAAlwsJx6to1NJ4+2So8qr5CQCGQDBFQBEAy3BQ1JYWAtxBwFGtP44gGVLp06RJNhcYcP2Ro/Ldt21YI5dH1377s3r0bLVq0AF2xNQ8AEgB6LvY06A8fPiyMds0oows/jXfbW03eYp4+fVqkC+RvdD/XPAf08OLHuxYmYCYCyNv/DRs2CMV/mUIcaOx/9dVXgiRxxdjXG8+TH7QyH6uyBIDmlVG4cGFD2EiI0DvEW+WPP/4Q2SGMiiwBwAwVNJzM0kCSCGHYi7fLvHnz0LJlS8NhL1y4IJ5nCnWaFRkjUfZ8mI1l9LvyAHAFPf22MnvrLBHhzveK1ZV78n0pMxeZtdsTAD1rPCcM964LZuP340cwq00n5AkJRZ1pn+NydDRalK+Mzxu3xLQtv2P02h+RN3MoZrbpiHsPHqDJ9MmiTscq1fBB3cYY/MNyzNr2J5qVq4SPGzZDujRpDQmADL6+eGf5IizavR1dqz2N92s3wPCfVmLipt+QLWNGrOjcExE3b6LL/FkI8PPD3Fe7oGyOXIKAUASAzIlQdRQCyR8BRQAk/z1SM1QIeAwBRwQAB6TxzLR/YWFhYnzGrDMsgC75msHL+H/e0OfJk0eQBXR537x5s7jd37JlS5I0gOyHhiBv7MuVKwca0mvWrAFjqOnKbGuU0fNACyfg2DSwypQpI0IFNAKAHgicJw13jh8dHS3GJVlQr149MV+6R5sRAHqEgyPQr1+/LrwRePPqqeLJ2HqZj1UrBh51GGrWrGkIBbUZmKmBRI+ni4wqPucgSwBUqVIFCxYsEEKTRoXnnvoU3i4MKWFGDqNiBX8ZI9HK+XAWD0UAOIuc43Yye6sIAOu4y7xTbQmAQD9/rOzSE+eiItF+znQ8xMNEg2q/371/Hw2/mZRwM18tf0Es6NANY39dg5l//4lVXd4Qt/62fUxu1gaNy1QwJADWHtqP1xfNFWOGBgTih269cPr6NbSYOVWQCsNr10ejbydj17kzog7HXdSxO7aeOqkIAOvHQ7VQCCRLBBQBkCy3RU1KIaAQ8CYCMreonA+JiAEDBmDKlCkenZ6M8ryzLq0yH6tWDDyZuZKYsdd98BSA3B8SKOnTpzccQpYAYCcyHgUREREiTObHH3/01NKS9CvrnWCFnJAxEq2cD2fBUASAs8gpAkAPAWfflzK7IPNOtSUACoRmFa7483b+LW7v7Uu+zFnw8//exLI9u/DuqiUJP2vG+qFLERi+ZqXo4/ON6/D57+sS6hhlAdBCAGzbZA4IEETCpZs3hXE/s00nFM6aLVHWAG3cC1FRigCQORCqjkIgBSCgCIAUsElqigoBhYBnEaA7P70LjApDFWj4a6KEnpyRzAelsx+0Mn1bMfCIx9ixYw1TFhKr+fPnC/0HTxeZ9XEOVggAGU0Bak7QM4RaEt4qMuQL52IlPEERAP/tntIAkD/JMs+dlfeK/MgpTwRQIwBG/rxa3OTbF0e/2xrrX2xaj7ntOguCwLaP54sUx7QW7URogX0aQI0AsB3XngBY2ul1ZM+UKREB8H/2rgI8qqOLHuLunhDBIbi7u7sXKe5QaJG2FP6W0kKB0kJxd3eKuzsEJ0YISSDuHv7vTvqWzWbl7UbYwNx+/SDsvHkzZ2Zf3j1z77mybdRZG96WI8AR0E4EOAGgnevCR8UR0GoE3ByMMH9MGew9F4ZDl9/ny1h1igFfd3JDg8rWGPqLT770KaYTsSHjmobGihmDdBtBhFFIvVB0vbYQAGJ1AArjhJxEIMkppioUqkwdAkBMWUG6H5V0bNKkSb5rQsibC+F++PBhlC1bVulU1a3CwAkATgBQ6hWl9qhjnABooRSu/IwAuB8chAXnTsmNABhQow4WduqBgdvWa0QA8AgAdXY9b8sRKLoIcAKg6K4dHzlH4JMhMLmPJ6YP9ML4xU+x7/y7fBmHk60hjiysjsjYNLSdcjdf+hTTSa9evdjJvo2NjdLmBXV6JXtTEhXs168fdHR0lI5HWwgAGqSYFArSe9izZ49KwToxa6aojRgnRLhWHQJALElE2hMUuk4REQVtYkLkaQykr0ECnKSHIcY4AcAJAE4AiPmmfGwj5rmT3xoAG29dl6sj8Fe3vuhdtYZSDQBlEQAkTjitaWt0XrccPqFv2SS5BoB6+4G35ggUBQQ4AVAUVomPkSOgZQh8TgSAGAVpgr8wCIDRo0crrKwguwW0iQAQK6IYGxvLNBRWrMj/UlLz5s0DiVKqyv3XhACga8S85FM7Kl3ZtWtXtl8KyurWrctKalJFDFWmTv4/9fWlEABi9BN4CoCq3aWeE1xQz1Axz3BNn5diEBDzbJCtAjCibkP80KoDRu/dhvOvXmB+x27oUrEKOq9djsdhIaKqAAiVAhZfPI0lF8+iR+XqoqoAKCMAqArA/qFjEJmYyKoAsGdCn0FoXrostt29KREPFIMLb8MR4AhoLwKcANDeteEj4whoJQIrv/NGn5ZOkrHtOhOG0QuewMZCH4smlkPbunYw1NfBu6hULNgWgA1H34LC+1dO90a7uvYY8dtjnLgRwf5t44+V0Ky6LeZt8sO3A7xYH2RRcenoNuM+xnZ3R41yFuj07T2ERaayz2TJBxpPxRJm7LMKXma48TgGXaffh5mJrsLxSAMr5uWR2qujpK7JwskrkaisH02dEzEvq+q+qFMZRQoZrlmzpsqpBwcHMx2FQ4dyi1+pvFhBA3WIE6ELdSIA6Bqx4oLSpTLzuzwkjYOw3r9/P1q0aIFixehXuGLTRJfgSyEAxER1aPodk10RMZgWRopRQY6jIJ4rYp8HYp7h2kYA6OnoYFbL9hjbsAmM9PQRHBPNBAEPPn4gmXbXilXxS/sucLOyRlpmBo49fYxvD+9FRGICa1MMxdC/Rm3Mbt0BzhaWrCIA5f33qqJ5BAD162lji+U9+qOBV0lWgWD3/bssCoD6lhYlFLs+vB1HgCOgfQhwAkD71oSPiCOg9QjIOuGmxrrY+b8qKOdpiil/Psepm5GYO6IUhrR3xdz1vlh54A1KuZlg3/xqLMSfHPpODR2weGJZ7L/wDuMXPYO8FABy7sUQAL1bOGHv+TD8uNoXLnaGePkmUeV4BJBbtWrFRNKcnZ2V4p6SksLCu+fPn5/v60PlFqm0oYuLi+i+NXVOCupFXayDTBMMCQlhVQEo3SGvRvn5s2bNgqWlpVpdqUsAiM25p0GQYCSlRYwZMyZf9QDI+d+wYQOLMKCyl6rs9evXTHiRSmOKNTFOoroEkdh7S7cTk+KQF6eZEwDyV0VTTAvquSJm7xRFAkDMvLSljZulFU6OnoRV1y7nqDigLePj4+AIcATUR4ATAOpjxq/gCHzxCMgSAP1bO+OPCWUxb6M/lu8LYvjQCf/e+dXgaG2AjtPuITo+nRECv44pja0nQtGili0yMrLQZfp9drqfFwKgXT07DJjzCFceRrN7ix0PtRVb553aPnnyBL17987X8O4lS5Zg2LBh7GRXHdM2AkCdKACaJ53Ikbr+999/r5GTTPcj7YaePXvCwMBAHehYW3UJALpm0aJFmDBhAvT1syNVlBmRAKdOncLIkSNBUQ95NTc3N+b8izn5p3tlZWVhy5YtGDJkiFq35gRATrg02SeygIvBVFPHW53FLchxcAJAvAigOmtW2G1ntmyHSY2a49sj+7Dj3i2YGRphXvsuaFqqDLquX4FX4fkj+lvY8+L34whwBHIiwAkAviM4AhwBtRGQJQD+/qY8OjZ0QM+Z93H3RZykv5+GlcKgdi4snP+RbzwjBXb/UpU5/0kpmZiy9Dl2nw1j7fNCANSvZIUu0+8hICSZ9SV2PMJAxdR5p7YU3k0lAynkXJ1TVXkAd+vWDT/88AOqVaumMpRb3vUZGRlYunQppk2bptb6FeSL+sSJE/Hrr7+qLAkoDJjwpNSKP//8E//884+oeZDjP2nSJOZYk1OsKgxeUaeaOHYVKlTAwYMHUbp0aVFjFeb37bff5inlgQgiirAoUaKE6PkGBASAqiKou0/FOIlfSgQALfLly5fRuHFjUeutqJEYTDkBoDnEPAJAc+xkrzQzNMS89l1B6QdU/i89MxMPQ4Ix7fBe3AvOJve5cQQ4AkUfAU4AFP015DPgCBQ6AvLy8KV1AaQHFJeYkeN0vldzJ/z1TXn4Bieh47S7iE3IYM3zQgDIpgnI6hQoGw99JraeutAPKauTA0npAOrkeZPzSuH+I0aMQOXKlUWFcStbXE2c2IIkAGisu3btAlVWUMcxJ0c5MjISDx48YFoCN2/ezFGGrEOHDqhfvz7q1auH6tWrqx3uLw9DTbCjfmbMmIHZs2fD2NhY9PeOojWuX7/OCJsDBw6Ivo5IosmTJ7O56+npib6O0lUWL17MoivUNTHO6udAAIiN/ElKSmJVHX7++Wd1oZS0F4MpJwA0hhecANAcO34lR4Aj8GUiwAmAL3Pd+aw5AnlCQB4B0KKWDbp+dx9PArIFiuQZifwdWlAdpVxNoKMLrNj/BnPW+hYIASBmPMIY1akfLz2vhIQEPH78mDmsdNJ65cqVHOHelGfs6emJOnXqoEaNGqxmu5lZtmBhfhg525TjrY4VNAFAp+S7d++Gt7e3OsMq9LaaEgA00JMnT4K0I9QhOeg6IjpI/+Du3bu4cOECHj58mIPooP1SpUoVNG3aFKT0b29vr9E9SHG8e/fuapFTwgKIcVY/BwKA5kspPbRfVRkRKv/++y/b18eOHVMbVzGYcgJA1Soo/pwTAJpjx6/kCHAEvkwEOAHwZa47nzVHIE8IyBIAo7oWx0/DSmLWilfYeDy7drCg8l+5lDk6f3sPQe9SsHB8WQxo44ypf71Aj6aOqFLGHIPm+uD64xiFEQCtattKUgio38WTyqFfS2eMX/wU+86/gzyhQLHjkQZBjGOcJ9AK4OLz58+DnEZ1TMw88+rgaaLKr84c8qNtXggAchp37NjBoji0zShFpV+/fhrrVIhxVvO6P8RgVtAigDQGsak/isZLaThU2pKiLSj1RZGJwZQTAGJ2hfw2nADQHDt+JUeAI/BlIsAJgC9z3fmsOQJ5QmBCL3fMGlQSU/56jus+MYhPysD++dVgZ6XPnPvTtyIwups7Zg0ugbVHgtkpf5NqNtj0YyVcehCFIT/7oFoZC2ybWwUBIUno+f0DmBrp4sgf1VlKAH0em5iBPi2dMW9UaWw+/haz1/qiexNH/DyyNEyMdDBh8TOFBABFGqgajywAdJK+fPly2NjY5Amb/LiYnIp79+6hWbNmSrt7/vw5ateurdaJZGEQADToefPm4ZtvvoGRkVF+QCK6DxLco/J3Xl5eSq/JCwFAHatbtlH0BPLQkOZO2gh0Wq2piXFWPxcCgCo19OnTR1OoJNep2ktiMOUEgObLwAkAzbHjV3IEOAJfJgKcAPgy153PmiOQJwTcHY2wfW4VVPAyw/l7Uegx8z4cbQxZWb/mNW1hZKCDmIQMrD38BvM3+cOYnPuF1eFsa4gesx7g6X9pAt8PKYHxPT2wcFsAFu8IxLT+Xpja3xMZGR8wbP5jXLgbhd/GlUGfFk4wMtRBYGgKDl9+j8HtXfDtshcKCQCanLLxZH2QP33SAqDTazEl1vIEoJKLyYkjwTcqO0el8pQp3JMWwfDhw3HkyBHRwyksAoAGRHnTU6dOVStfXvRE5DSMiopiee+k1K8qtFuV0yZmHF26dGH6ESRG+KktKCgIJMJ46NChPA1FjLP6uRAAYqIMxIBJKRctW7ZU2FQMppwAEIO0/DacANAcO34lR4Aj8GUiwAmAL3Pd+aw5AhwBOQiQSN/+/ftFl1rLTxApP/zWrVtM9I30BMS81CYnJ2POnDlYsGCB6KEUJgFAg/ruu++YcJ61tbXoMWrSUCBOtm7dKiq3Oz8IABon5etTBYPy5ctrMuw8X0P7hhzy8ePHM10BaRtcqx7+7v5RI+Lsy+fotmGF0nuKcVY/FwKAojiotKKjo2Oe1sHHx0dpOogYTDkBoPkSiHlWkljruHHjWGnM/DYxz1RVJFF+j4n3xxHgCHAElCHACQC+P754BA4MHcMwoBfj3zt2R8MSpdBx7TJEJyXlGRtlfdfx8GKiYLeCAvN8H95B/iFAJMDevXs1EnnTdBT0crpx40Z2ei1UFWjUqBG2b9+u8nRZXSFAMS+r+e3gtWnThuVJk5OsrnCeKkxliRNqL0bcLb8IALofRQCsXr2a7Rl11PpVzU3V51RdgAgrKjNIBIiscQJAFYJg1TwGDx6cp6gfwp6ERKlkoDzjBEA2Kvn9XBGw5gSA6n3OW3AEOAIcAWkEOAHA98MXj4C0k57fYCjq28vGDqfHTMbPp45h0+3r+X1b3l8eESASgGrTU8k+ZSH4ebwNMqnG8sOHmDVrFlOWlzUxImW+vr6gMnkvX74UNZxPQQDQwAjTuXPnssgGOzs7UWNV1Sg6Ohp04i9NnIghAIg0WLNmDUaNGqXqFmp9TikbpHvg4OCg1nXqNqbx07r//vvvzIFVZJwAUI0spdps2rSJVerQlJyi1BNKHdqzZ4/cG3ICgBMAPAJA9XeRt+AIcAQKDwFOABQe1vxOWooAJwC0dGG0YFjDhg1jefilSpXS2DmQNw1y/EmtfcmSJUpDUv/44w9MmjRJ6amyumkAn4oAEHAgIoA0Dnr06IGSJUuqffJKzm94eDgOHz7MCAXZk28x9d3p5Jyc59mzZ+f7LqNoAEp7ICX+/CI6hEHS3P39/bFixQosWrRI5dg5AaASItaA9CIojaNx48Yafc9VfQc5AcAJAE4AiPsu8lYcAY5A4SDACYDCwZnfRUMEulasinkduqK4lTXexERj7N5tuOj3ivXmbGGJxV16oWmpMjA1MER6ZibuBQdh7L7teBX+noXz1yzuAV0dHVR3c8eaG1fw04nDmNe+K/pUqwkjPX1c8nsFCyMjFu4vmwJQzdUda3oPxJ6Hd9HJuwobQ2hcLGafOIxd9++wMTQtWQa/d+qBUnb20NfVRXxqCvY8uIsZRw8gJSMd8lIAxu3bgb1DRsHBzJz1cffNa3jY2GLSgV048uQR+7diKIbNA4bCRF8fPTeuxgcoUK3TEFd+mXoIjBgxAvQ/1WjXNCJAcFwpT5scONl8bXkjEpujTLXJO3bsKOnCycQQh1tXw9x7vjgWFJGj609NAEgPhhwvcpSp5n25cuVgaWnJBAOlw+ip1FpiYiJCQ0MZaUIid5QaocioLOLmzZvh6uqqsE1BEgDCTYnoGDt2LJsfpT5oum+oP6oKcfPmTaxcuRIHDhwQvXk5ASAaKtaQyD7S4CBNAHWiAWiPLl26FNOmTZN7Q04AZMOS1xSAb4u7optddpWWKX6BuBkXz/5eECkAdSzMsaSkJ+v/QEQUFr7JLm8rz8Q8UzkBoN53kbfmCHAEChYBTgAULL689zwgUNHJBfuGjsbfl89j1fVLzKFvVKI02q/5C3EpKdgy4GvYmZph4NZ1CI2LQ5NSZbC2z1e4GuCHwds3sPYj6jXC7H8PszB7A109/K9dJzQvXQ5fbVuPx6Eh+KV9Fwyv2xDnX72QSwBsHzgMAVERGLx9I0LiYrCgUw80KVkabVYuhamhIQ5+PRa7H9zB/DMn2Ey/adoSk5u0ADn5RAQo0gCwMjKRpADse3QPR4ePZwTHoG0bmLPvYW2L4yPHY+G5U9hYxFME6OW3bdu2GDRoEM6dO4cGDRpAX19flAOs7vaZ0MARTUpaICEtU9Sl9ABMTs/Ceb947HoQqfIaOt3t1q0bU/wmh5UcBXLsyGmVNnII6FSQTqpDQkJw6dIlHDx4ELdv31Z5j/xooIwAyI/+tbkPMQRAQkICi6xYv359oUyFyIDu3bujffv2bN+4uLiwPWNiYpLD0SSSKCkpCTS+wMBA3Llzh+X40/dGE9OEANDkPp/bNUT2EaFWsWJFls5BayVdGUT6+00RGaQ5sW3btkL7fn9ueIudjyICQOz16rRThwBQp1/eliPAEeAIaAMCnADQhlXgY5CLwMRGzTGkdj20W/033sXHqUSJTs0PfD2GCesJp/k9qlRHqxV/MifezdIKJ0ZNwh/nPzrV1iYmzPl+Hx8vlwDYOuBrzDp2QOKEtyxTHqt7D8TwXVtw7tXzXGMqbe+Ak6MmYe7Jo4x0EEMAULtxDZvimyYt0WXdP3gcFoIhtephZst26LBmGXwj3quce1FpQPnRlK+9fPnyAgm/PjCkNBp4ZkdWqGOnX8ZiwHY/dS5Ru62+TjGMqVAcYyu4w1RPF35xSfjxji8uh0WDHPZtzSrh+JsI9C/pBHtjA5x5G4mZt17hXXIa6EHd3csRs6p6sbaZHz7gQWQ8pt14gZexSZhSyQOeZsaoYmuO4mZGmHz9OX6sVlISAVDT3gJrGnnjl/v+2B/w7rOOJxFzGkgn6nQ6ryySQO0F1sILOAGghYvCh6QxApwA0Bg6fiFHgCPAEciBACcA+IbQWgRUKfKTw1/NrTh6V62BsvZOqODkDEdzC7mn+RTiTyf/FNI/YvfWHM67IiddSAGQbi/bB6URdKhQEW3LVYSHjQ0qODrDwsgYE/bvVIsAyD7xn4BV1y6xiIe9Q0aydfncwv+p7jaF2JLAXkHkX28fUAotS1uovacLgwBo7GyN32uXwfBLT/A8JhEjyrmhb0kn9DzzAHo6OixkPz0rC19ffIKQpFQsqlsGpvq6rH0te0ssrVcOY648xY33sShpYYLNTSvibkQcJl57zgiAkeXd2LWPIuNhbaSP/S2rMgIgNCkNqxtVwJ+PX2Pbq9DP2vmnhaf8eyqNKBuVIb0pCqPkmtqbsAAu4ARAAYDKu/xkCHAC4JNBz2/MEeAIfGYIcALgM1vQz2k6yggAcv7nd+wKesG9HuiPMy+f40qAL/7XtnOOCADpkn75TQD4hAZj/9AxLJefogEu+L1EcEw0NvUfKlH3FxsBQOu2omd/lHd0ZloAuwePxPwz/2pN+D857mPGjGEK51RHWQizPnHiBIYPH85CYMlsbGxYWHxMTAzLiSWRNiEFgK6jOswUDi3kYJNy/Y8//igRg6PQZzqVJXV24TodHR3Y2tri1atXSE1NZXXXqVQejWHVqlUsjHv+/Pns/tpMAHRwt8MP1Uriq/M+8I3LWWKSTvUPta6KPx4FYo//OzYXb2szrGxYASMuZxMGsraiYXbd+TFXnjECoLmLDfqf80F8egaLEiBCYbd/GDp72GObbyhWPwv+7J1/woNU8YcOHao0hzsvuchlHRwxtHZ9tCtXEc6WlkxLhCwxLRXBMTE4/syHEXkhcbFqPY6JBKJnFPVdy92TpTfpFKNf0UBcSjICoiKx9+FdbLp9AzHJ4kqUFhUCwMzQkM2bxksVUkhPhTRdQmJjsOfhPfx1+ZzcOVsZm4AixYgEdrOyZngJ1x1+8ghLLp5BRGKCWusg3ZjWYEqTlujsXRkullZsXFkfPrCItLOvnmPppbN48T77+yrWaL+QBk3farXg7ZRNGEuvM6WznXrxFJvvXFe7b7FjKKrtOAFQVFeOj5sjwBHQNgQ4AaBtK8LHI0FAWQqAUEbv97MnmLgfGZ3+/ztyAl5HReUK56cIAEoBODl6ElZdu8xeKMnoxZNSAJSJACqKACBRwJ/adESbVUuZ6CBZJ+/KWN93MKYd3qs0AsBU34CNZcG5U5IygG3LeWNFzwE49PgB2pTzRqe1y7Um/F8MAVC8eHGQav2pU6dYTXRy9Hv37s2ceUEDgJx3IQJg4cKFuHjxIhN8GzlyJIyMjJgSN11HNbWpNveQIUNYbi0ptnft2pW1o5J5RBLQmPr06cPa3bhxg+GvzQSAhYEe1jSqgPqO1ngZm4jNr0Jw5HU4olLTJSkA026+xP2I7HQX2Tx+G0N9tHGzRR0HS1SxtYCnmfVZJJgAACAASURBVBFOBEdICIAmztaMXIhPz5Rc62pqiKSMTAy5+BhXw2IK7OlCIlgNGzZESkoK3r17x3LYibAJCwvD3bt3QSfumuaxqzNoKulG1QHKli2r9LLz588zAkkdK2PviCVde6OBV0mJw6boenJCSdvjm0N7kJCaqvI20mKnqhqTuOj6m1fxy+njKvsWSwCIbSdvbETUjmnQRPLRiqsXMf3o/lxNidwgTRUTAwP2mRAlRWlVy3v0Y6KuiozEV0fu3iIRgKV2PSpXY+tBJIAiI6JkysHd2PfovsI2snOncW2+fQNf1ayD3zp2Z78jFBmRAeSsj9y9VSUpQ6T16AaN8WOrDkr7FO5FfdPvlVF7tjJxW24AJwD4LuAIcAQ4AvmDACcA8gdH3ksBICAtArjy2kWMrt8EExo1Q48NK9nLFjnQp148w8yjB2BjYoKFnXuiQ4VKClMAaIhUAaBnleoYtnMz7rx5je9btcPYBk1ZNQBFVQAUEQC2pqZY0qUXE/w79tQHdT1KYFmPfihha6cyBYDGQsTDyedP8fu5E0jNyJCQEZVd3HD+1XOtCv8XQwBQabvKlSuznSAt/EfOvDwCQF4KwMaNG5nAHgkG0nU9e/aU5GqTc0cK6CSoR9EI5HSSwymtfq/NBADhQg/c0pYmGFDKBV087fHhA9Dv3CPEpGUwDQBZAoCiAmbf8WU6AJuaVkJAfBJT9b/6LgbfVPJgKQNCBIA8AmCPfxhM9HRRw94CA8/7IC4towC+qQCtGxExyowc8y5duhTI/YVOqbwg7SsikxQZaYSsWbOGEVNiTYyzKa8vctx6bVqF8AT5p9B0Gvxrh674uk4DlaSCbP8PQ4KZmGlglGLxSrGOvdh28uaYFwIgKT0Nf3btDXNDxesl3PNtbAx79j99F4qR9Rphfodu7ERelVFlliE7NuL0i2dym8rOfeL+nbA1NcOslu1E9U+d0lp037BC4ToLEWv0O0w47Vc1buFzVeMX28/n0I4TAJ/DKvI5cAQ4AtqAACcAtGEV+BgUIiBbBvD7Ywdx8PED1l76M3pJOvrEB/q6OqjqWpwJB5KonnQKAF1DL9w/tu6AYXUbsL9f8H0Jc0NDVlVAXQLgWoBfjr6oSsCmW9fRu2pN3AoKwJi92xWKAMYkJbOKBEQ+PH8fho5rl7EoBBID/KVdF3ZqpU3q/2IIACrTRs47mVgCgCICyJmncnBOTk6wsrJiJ8gCASBdPYD6pfDuOnXqYOrUqVi2bFmO8H/6XNsJAOmNbmuoj50tKmNfwHscfP2epQD8754/jgWFs2bSKQB9SjiBTvNHXX7Kwvj1dIphbWNvJGdkKiUASAPgdngcu8/BwPf463HBnCSKKXP24sULdO7cGZT2URBGe2j37t3w9vZW2j2VFJwxYwbbP2KsVdny2NhviCgnVV5/x589xpDtG1lZUGnLi1Mo9OMT+hZ9N6/Fm5gouVMR69iLbSfvJpoSAMuunEe/arVBRKpYo5P8HfduYUO/wWqtx62gQHRd/4/ciAnZue+8fxudvatIIhXEjI1O6xecO4lfz/wrtzn9TqAULzGEhbwOKM2Aqt/II5J62dtiipsLu2xJcAj2hEfCREcH/Rzs0M7WGi4GBsgg0dCERKwOfYcniUmSVCB6AWxoaYHBTvYoQ+U3ixVDSFoaLsTEYef7CESk59yz8sZmr6+PDrbWaGVtBQ9DA0ZwJGRm4kVSMvZFROFabBzSiOlUYXTvuhbm6GNvC29TExjp6CA6IwNnomOx5V04G4s6BIC5ri7a2lihs60NPIwM2dxSsrLgl5yCw5FROB0dy35WZLwKgKoV459zBDgCRRkBTgAU5dXjY//sEOhXvRZmtmjHwv9fR6suS1dYABABMH78eHa6So5Tq1atsGnTJhw/flyiAaAuAUDXUig/1du+cOECrl+/jiZNmrD/FREAlBLw888/szQDCjmXDv8nLLSZAOhVwhETvT2YqN+L2ETUdbDE3w3KY/zVZ3idkMJy9sOSUzH2yjPEpmUwEcCE9Ex8d+slJni7o62bHQZffIzIlDSMKl8cUyt54GJYNOuPPpcXAUAEAEUMdPFwwOzqJfDVhcd4Gq15TrSi/UapH1RWj9I5FBlFa9A+EvQa8nPvUtoIlctr0aKFyvrtr1+/Rt++fSVpI8rG4WJhiSPDx4Oqe0gblez85+oFHPR5ADqZpvz9Ck4umNGiDdqXr5TjlJfSAYgMpHKh0ibPKSRH8lFIMP44fxqXA14xUlDoe3Lj5ujoXVmiOSD0pYhgoM/FOvZi28nDSlMCgDQTTA2yw+spxJ+qs+x9dI/Nmf69c8XKjAy1N/tY1YOIXiJrXS2tWC4+YUWON2nAEMFib2aGYXUaYnLjFjkc+KS0NPTfuk5u5RbZuUvP0T8yAn9dOocDj++zcRFp3LJMOcxt2znXnlDkpAtpZtXd3CVdU1rIimsXsev+HfhHhiMjKwtECBW3tkbfajUxuXHLHGkC9Pm4fdux417uMqKyBMDd+ET86uUOd6PcqQuE2dK3odhLJIGuDiMO2ttYy/0KkMM9ze81XiYny/3coFgxDHJywCBHe+ZcK7KglFTMCwqGT6Ji3QpXQwP86FEclU3lp3PQWGYHvmEkQzc7G3arKX6BuBkXn+u2NJJOtjYY7+oEMyURIu/S0jHn9Rs8TMitr0KdcgIgP5/QvC+OAEdA2xDgBIC2rQgfzxeLAL0obu4/lAmJTTywU6twIMd7yZIlINE/KuM3b9489OrVi4V+CyKAYgiAmjVrshx+IhFIiI3+PHnyJL799lsMGzYMU6ZMYUJ/1CeFi8tGAJCjR2QB6Q3cunUrR/g/AabNBACVAZxa2RNDyrjCXF8X4Slp+Pledlk+x/9E+26Gx6CRkzUs9fVYVMBPd/1Y2D7pB/xRpwzaFrdDWuYHHAl6jzcJKWjtZoe+Zx9iaFlXpQQA3XtVowpsT1EUQXqW6hM5dTYgkUO//fYbTFWc5gYHBzMdh3//lX9Sqs49hba0J1asWMGceula7Yr6OnbsWK59o6gtReRQ2pAQtk0O1JY7NzDz2AGF+fe9qtbIFdZOkUaUCkCpPmTkqB4fMREkKCgYObA//nsYq69dxgcFco3eTi7YMmAoStl9JCQUEQzUr1jHXmw7eThpSgAIfZ14/gRf79wkF8+6Hl5MEFU2z5/mvPTSOSa2Kg+r1mUrsGepoDdA9/rh+CGJ9ov0POQRALTOa65fZutMzresERGwsf8QtC9fUfKRIpKhtrsn9g0dDUsjY9Y2MjERvTevxu2gQIXbnarJ0DVEdAh2wOcBBm/fkOsaaQJgd3gEqpmZorRx9r3kGZ3OT/ULRAtrS/S2t1P6lbufkIgZ/q8Rn5mZox05/ORgq7peuIjuOSfwDa7Jcdgd9PWxsKSH0jFTP+Swx2RkoKxJ9tzkEQD0QtvT3haTXJ1FpVpQBMCPgUG4GpubSOAEgNKtwT/kCHAEijgCnAAo4gvIh/95IEACgFQ94EX4OwzYsk5hSO+nmi05WRR+T045OVk+Pj5wdnbG0aNH1SIAaPzUj7u7O0sToD7atGkDfX19Fvp/7do1Js5GlQGqVq2aiwCg68nZo1rvdJq8YMGCHJBoMwGgbO1kBf8+1Tpret9GjRqxaA43NzeVXfj6+mLatGk4dOiQyraqGtStW5cJRNL9KZJElZE44fTp05nYpCqTd3Kr7LRduj9Zp5hU4yktyTciWyyUIn2W9+jPTvfJyKElZ3P19cuqhsVKjco6h7IEg9CJWMdebDt5g8sLAUAid53WLlNYMYFOxakkaquy2eSVYEQakP6BQKjIjstQTw8Hvx7LBBsFUyROKI8AOP3iKQZsXZ8rbUP6PqRRc3j4OFatQTBB2FC6naz4IaVtCClfyhb7h1bt0b9GbVz0fYn9PvdxLcCfVZqQNWkCIC3rAwx0iuFcTCzWhr7D65Ts9lXNTDG9uKskKiA8PR22enqIzshkaQOXY+OQ/uEDKJx/mLMDOtpkV1Sg/ib7BbD0AWnrbmeLb9w+OtlEFCx/G8aiBSjdwEJXlxEMI5wdYfVfVNDb1DRM9A1AaFqapCsiEqa7u6LDf1EIdC2lHmx/H8GcffqcUhPGuToxYkPa5BEAlEJA0Q+UPkAkztW4eGx+F46XSclsfvrUn4kxhjg6oIFldmQJEQuTfAMQJCPWyQkAlY8i3oAjwBEowghwAqAILx4fOkfgS0SAhN4GDhzIKgTcvp0zJJYTAJ9uR5AoI4XgizFKByAlfiJwKKJDXaN8f4pE6dSpE6saIdauXr2Kdu3asTKSqkz25JbCz3tuXMXKjqoycg53fDUcwbExOPH8MQ76PMyR0kNkX7dKVSXdXPb3ZQJ3sjoBiu4zom5D/N6ph4RAiEpKZGlD5FxKm1jHXmw7eePJCwEw/+wJVu5UmVE1mF/afxSPTE5PZyfhRAIosz8692RigYIRuULVWWRNdu5i+6c0hSPDx6FmcQ9Jl2IIAIoUGL5rM44+9VG1jUR9Lk0A0AUUBbDsbRhzxKWtiZUF5nm6S07G/VNS8J3fa5bzL20U2j/H0x1NrSzYPwu6AkIbcuiXlPSUnMST5sDyt6Fy8/yLGxpgfgkPlPhPlJOc8VUhYZL4lnImxvirlBcL1Vd2Gk8OPZ3qd/kv/J/GIksAmOrq4DcvD9QwN2POv5DqIC/WiV58e9nbYaKrE8Nj27tw/CM1LuqfEwCith9vxBHgCBRRBDgBUEQXjg+bI/AlIkDO3sGDB5GcnCw3jJsTAJ9uV4hR4JcdHSnyh4eHs3SOR48esciSK1eugFIFBKOoAtJ78PLyQv369VlkCEWOiAn3l75fdHQ0izxYv369KJDIyV7UpZek7dUAPyYkp+jUWVSnAGxMTHF85AR2kk9GzsrkA7vUEv0USp4KqQAUpk7l4vY8uJtjGGIde7Ht5M1RUwKA8uD7bl6DS/6vlEInOzaKoqBoCoqqUGay4zr78jkTepU1Tfunfg4MHYMWZcpJupQXZUBrROVpac0EY/oFoW+x7+FdRgT4R0QoTPtQta+kCYCwtDSMfxWQy6mnPmz19bC8dAm4/1fWcH5QMI5ERsvtvq8DOcfZ+1OWAKBT9j9KeDDH+WlSEqb5BSImI2eKgHSn9dmpvAeLTHiWlIwpvgGI+y+lQHrsRCT89TYUmQoEA50NDBhZQHoBZLIEAEU5/FnSi93nWFQ0fg96m4sEkR6XNGEQkJKKib7+iEz/WCWFEwCqdh7/nCPAESjKCHACoCivHh87R+ALQoBSAzZv3oyMjAxWOUBeHnl+EgDHF9VAaXcTvAxKwo3HMVi+LwhRcYpVsY0NdfF1R1e0qWuH8p6mOHkjAuMXfSw9NrmPJ6b194R/SBKe+Cdg9aFg3H+p3IlpXccO/Vs7o2ppcySlZKL7zAcIi8wZBmxjoY8JPd3RrakjnO0MYaCnw8oLxiZm4JFvPP7ZF4TTtyIgL+3/xJIaqOP9Mc9Y1Xa6+SQGbafkdDKFa4icOXfuHEjnQduMSlRu27ZNZalC6XHLOpCKTpDVnauXjR1Oj5kMh//E7RSd3qvql3LjKXVIsL8un2N57tIm1rEX207emDQlAN4nxKPVij8REBWhdKqyY6PyrRTtIC8cXtn6iSUA1CF6ZKMM5BEAlMawvt9gUClJRUYpIM/eh+Hw4wfYdf+uWgKw0k70ldg4JpYnT93eRi+bACBF/NiMTObwvkpOkTsk6T4PRERh4ZuPkSVDnBww0jlbu4KqCmwMy05rUWSUDrCklBfKmxjnuC+F4//kWRzNrSwVphpI90kvq1OLu4DSD8hkCQASB6QqAWTfBwThfEysqq8QhLnIS3XgBIBK+HgDjgBHoAgjwAmAIrx42jR0ymUdXrcRJjZuBheLbIciOCYay65cwNobl+UKKWnT+GXHQi+dVC5QzAtqfs6D8kXX9B6IEbu3ylWszs97fY595ScBIO0cZ2Z9wPcrX2HVwTcKYWtf3x5rZnjDxCi7NvmuM2EYveBjmDIRAD8N+5iTfO5uFHrMvK+wP3Lsjy2qgXIe2bmvvsFJ6PTtvRwEADnvG3+oCCfb3IrfQsdEBhAB8PWvj5GYnPOkLj8JALrf6NGjmco/lXPUFqMog7Nnz6J79+6iQv+Fccue7k49tAdrblzJ87QalyiNnYNGSFTexZ5oy95YjOMt1rEX207e5MWMg67TNBde07FpGgGgiCjIy9zl6TYo20gRiQmgkof0u5OqCygzZc669HXSBADl11M+vq+aBAC9MFLOPpXWI1OkxC99X0XXSBMDlIdPhMSb1JzpCLLzpooFP3hk64zI3lu6RKAmX1JZ0oATAJqgyK/hCHAEigoCnAAoKiul5eOc1bIdU5weuXsLLvn5QlenGPpUq4XfO3bDpts38P3xg1o+g5zD4wRAkVouyWAPDimD+p4fRbnEzuL0y1gM2O6Xo7ngHIdGpDIH+/j1cAyc80hhl4snlUO/ls5ITsuEtbm+QgIgJiEDhvrFEBGTji7T7yEgRH6ZLYFQiE3IYCf7sgQAjenQ79VQxt0Ub8NT8Me2QBy6/B7R8enQKQZULmWOSX080bGBPfs+bj8VkiMigSYizHHuOj/8uUuxKrlYHKkdVYj45ptvYPRf3q861+Z3W3L+KbWgf//+rOqEOiZLAMjL71anP6Gtpo6w7L3EON5inWex7eTNV8w46DpN563p2LSJAKD5UynJbQOHoZyDk+htQ6kCN18HgPbey3D5REBhEgDGOjr4xcsd9SzMmUifMhJBepLSzrnguEsTEiRWOO6VP6L+q5KhCCBppzy/CQDZVAdOAIjeprwhR4AjUAQR4ARAEVw0bRuyhZExjo0Yj2sBfph+dH+O4dFLWJNSZdB+9d+gUNeiYpwAyJ+VWtGwPDp75KyhLvQcl56B/ud80NTZOkcJu7zc+eta9mhUwhxJablLd8nttxiQnJ6Fi35xOPI0Ri4BcPVRNLxLmCM+MUOhwy6c1uvpFkNyaiYqlTRXSAAEhiazNiXdTPDdspfYdDyncJswCIFQOHMnkjnxsgTA4PauWDC+DOISMzBorg+uP845fqGfOcNLYWIvD7yPTmMRB08CEiTzLAgCgDqn8pADBgyA3n8K4HlZU02vJeef9AQoKkFd55/uyQmA3PnynADIiYBY8kO4iiLl2pTzxrfNWqOqa3FRpero2vCEeFYq8aJfbr0ETgBko5vXCABOAGj6pOXXcQQ4AkURAU4AFMVV07IxCwQAvaQM2r5BYX1sIff132eP2WlQcStrhMbFYvaJw9h1/w6blbOFJRZ36YWmpcqAVJYpN/JecBDG7tsOKhlF1y3t2hu337xG98rVWHhk9w0rMbZBEwypXQ/mhkag8EnKxfzj/GkmrEQvXaPrN8E3TVuykk2k5r3x1nVWQ1qR6rYYAqBpyTJMibuUnT30dXVZvyTCNePoAdYvORBUhzokLhadvSuz+Z168RQTD+xEeEK2E0Z9kNBYSTt7xKUk48iTR2hXviKG79ry2aUAdHC3w4hybvjqvA/i0z+Gok+p5JFvBEB+fjUE53jf+XfwcDZGpZJm+Gbpc2w/FZrrNj2aOWLZNxWw40woKniasrx6RSkA5MifuxOJEV2K4/CV9xjyc241cDrdP7KwOjIyP+Do1feY1t8rFwEgpBTISw2QHmC1MhbY+2tVmBjqYvzip6D5CFZQBAD1/8svv2DixIlqqfTn1/pRlYF9+/YxrQgxiv/y7stTAMQRACt69seAGnUkECoqt/elRwDI7jH6/da5YmX0r14bdTy8YKSnr3T7KyofWJgEwKdOASBBwT9KejKclEUAiElNUPWs4REAqhDin3MEOAJFGQFOABTl1dOisVO5pfkduiHzQxbuvgnCwccPcPTJI7yN/XgqKRAAxvr6mHpoL/Y9uodR9Rrju+atMWTHJlwN8MWWAV8zJ33g1nUIjYtj0QNr+3wFEmai0k/CS+S1QPp5IyyNjNClUlVMaNQcg7atx+2g1+yl6s+ufTBm7zZWKko2PaGKqxvW9RnEPlOUmqCKACjr4MjqTO9+cAfzz5xgK0EEw+QmLTBu3w5GBJAD0bhkafx+7gQWXziD+p4lmRjUuptXWemrKi5uOPD1GOx/dJ+Jd1V0dmHztzY2Qf+t674oAqCLhwPeJqWgvoMVUrM+YNGjQKx9HszKRdFDqruXI36sXgL2RgZ4nZCCuXd9cSo4kn2ur1MMYyoUx9gK7jDV08WjqHhMuf4cL2OT2LpQFEJYUhrrgyw1MxPf3/bF6beR7GcjXR0sb1Aeq58H4+b7j8JRgnNMjnxoZCom9/FgIfbyHPaV33mjU0N7jPjtCSb2cldJAPxvvR+WTS3PwvU7f3sPQe9yinFJEwpBYSlMO0DW0R/VtTjmjS6NhKRMDJ//GGduZ89HHStIAoDG0aZNG/z666+oVq0aihWjlSxYo1N/f39/pkOwbt26PN1MbBk5dW+SXyKAsgSFvJJ6YsPnxbaTN1cxSvh0HScAFO8UEgosYWeHjhUqoW25iqhR3D0XIaCo0kNhEgA0g7yIAEqnDUiLAFKqwzT/17gRp7w8p/S9ZZ18ZZUL1P2OUntOAGiCGr+GI8ARKCoIcAKgqKxUERgn1UOe2rQVc3rpJJ5+qT97F8pOs5+EhUB48T394inG7N3OZmSop8ccaVKEJgdf1ujFiJxkerGnEk7CSySlGmy6fZ01n9myHYbUqoc+m9fgwducIm1CuSw68SeVbMGo/bRmrdF21VJWq1vWVBEA8paDcjxPjpqEuSePsrHRi7GDuTk6rl2G6KQkyM6Fxk0vfMLn7OWqVj382qEbBm5b/0URABO93THnnh+2vQpFF08HzKrqhQHnffA8JhFdPR3wTSUPjLv6DI+jEtDC1Rbza5fG5OvPcTUsBhMruqOXlxOGX3oC//gkTK7ogY4e9uh/7hHeJqYyAqCqrQWLPHifnIbZ1UvAWE8X468+YwRCOStTRi6MufIMcWkfy0BJEwBbT4Zg25zKLIxeVojP3dEIhxdWR3JqFjpMvYvtcyurJAB6//AA67+vhHLuprlO5WkfbPyxElrVsmWEQpnipnIJAGkNgLSMLNx6EoudZ0Jx/FoEIxbEWEETAMIYpk+fzk7j3d3dC4QIoOcDlQ5cvXo1li5dqvGpvzRmsvXn1VGHp37GN2yGsQ2b4KLvS+z3uY9rAf5MuT4/ygC6WVrh5OhJKG6VLcb2qcoACtFfRGYKxiMAcqbBifkeyrahqDXS0FnQqTv7XaoM28ImAAqqDKCq0n1WenpYUtITZU2MGRzKygCKKU+oal04AaAKIf45R4AjUJQR4ARAUV49LR67h7UtBtWqizH1m7AogPZr/oKZgRErf0Wh94LzTlOgPMqGJUoxRzgmKRnV3Iqjd9UaKGvvhApOzqx+8vlXLyQEgKxKviCuVMbeESFxMTj8+CE23LrG0gMqObviyPBx7KVb1pSV3xJDAFDIZocKFdmJjYeNDavrTS/EglgYEQBk0rWnpf9N3uefcxUAZSkAzV1smB5AfHoGnEwMcbh1Ncy954uzb6OwoUlFHHr9Hjv9wiRL+FP1kjDR18XChwHY27Iqlj8Nwh7/7NB2KwM97GpRBbv9w7DuxVtGAOgWK4ZRl58yh5/uNa9WafQ79wiB8ckYVtYVjsaG+PWBf44tIk0ATFn6HMcX15DrsFOZPsrXp9QAShGQvk5eFQDhJJ9O8CmqQDZVQJZQGNTOVS4BQIOtUdYCa2dVhKdz9ksxmVAC8MXrBBy5Es7GpYgQUKcKAJVA7DbjPistqKl169aN5eTXqlWLVQrIS1QAOf0xMTG4e/cudu/ejTVr1mg6LLnXyZ5YU4pPz42rcD0w5z6RdzERm3sGj2KpTIId8HkgITk39R+KbpWqSj677O+LHhtWKkxJkr3HiLoNWfoROYpkip5lYk/2Zds9DAlGhzXLWFqSMpP3fOUEQN4JAAFzMWUGC5sAkHXE94RHYvnbUKTRg0fGihsaYH4JD5T4TxB027tw/BMSxp7DZFSS8O9SXrDT12cHBkvfhmJveHZkl7TpFSuG8a5O6G1vJ/lnWQLASk+XpQdUMDFhbQ5FRLH+5JVEpM8d9PWxsKQHShsbIyGTyiIG4HnSx/3OCYB8fZzyzjgCHAEtQ4ATAFq2IJ/bcPpVr4WFnXpg0PaNCIiMUEgA1PcqiY5rlmNmyzasmgC9ZJ95+RxXAnzxv7adc0QAyCuTR6frRBz0q16b5dsTafDb2RPsFH3XoJH47ug+FpYva7LhuEJtaopiUFYG0N7MDPvphN/MnN3jgt9LVvaQXuwFgoMTADnRFqsBIE0A3I2IZ2SAq2nuMncUwr/wUSDWNKqAcVef435EnOSG5PRTCsASn9eMACCjE34yCwM97GxeGZtfhWBvwDssq1+e/f3aO/kigIKDvmBcWYzo4pbLYafT+hY1bDFs/mOcuhkhmgAglf51MysiLCo1R1SBQChsPh6C75a/gKpcfwM9HfRu4YQhHV2ZTgH9LG2kI3D6ViTGL3oKcuKlrbAJAOl7N2/eHJ07d0aNGjXg4uICe3t7JhpobPyRzBDaJycnIyMjA+Hh4QgJCWFO/+HDh3Hu3Meonvx+dlqbmODo8PGMRBTs+LPHGLJ9o0pHvXXZCtjcfyjTACEj52bygV3Y+F/UEj0Xl/foL3HgSetk5rEDWH39ssppyCsppyg6QSwBQDn8y3v0k4jSxSQnofO6f3JFVEkPjp65y3r0xVc16+YYMycAchIAlOvfvkJFdChfCfR7bsnFM0yjRoxpIwFA4+5gY42Z7q6S/XI/IRHL34bhJX1PP3wAlfhrYW2JEc6OIMKAjEr9TfINQFBqqmTq9AI6yNEeo1yyKyPQ9+R0TCxWh7xDWFoaI249jQwxxc0F1cxMkZb1AQZU4kRBCcLmVpb4n+dHcUW/5BSsCAkD8I+5ewAAIABJREFUjS85K4ulk1nr6aG+pTlGOTvBVj97bGeiY/HL6zc5SAxOAIjZobwNR4AjUFQR4ARAUV05LRp3r6o18Eennui7ZU2u0zE6RfunZ3+Wn0/CdxQBsO/hPUm1AOkUgDknjrDPfz97QlJvWwjhfx0VpTACQBYKejFd1XsAyto7YtTurdj39WicffmCie+JNVURAPT5T206os2qpUyckKyTd2Ws7zsY0w7vlaQA0L8rigCgFIBeVaqj3eq/8S4+23mVJkyIWPicLC8EAEUDHAuKyAUHhe+vb+KtFgFAncyqWgKVbMzwv3t++L5aCZYOECMV/k9tZE/yW9exYw57cHgKC/UnZ1o4rU9MzkTHaffYSbvYCIDUtCwc/aM6O72nUP/j18LZ/GQJBVUEgDQo9G5cztMMrWvboW1dW1aNwMRIlzV5FpiAvj8+zKE3UFgpAEV1H5N+yHfN20gcHXJQNt++ge+O7FNIAlA4/M5BI+BqaSWZ9puYaFYJ5XV0tk6DPHKBhENJT+TPi2eZeKk883YinZChKGX3sbIGhf+P27cdO+7dznWJWAKgcYnSbMxmhh+JNmVkB0UekObJ9OZtmQCqtHEC4CMBQL+L9g4ZiVZlK0ggooi4vpvXgKIslJnsPtIWDQAas7wTeWVzoVP4HwODcDU2d/SQqa4OfvIojoaWFkrxIP2AfeGRGOacreUiT+hP3XFRP6+Sk/Gt32u8T89JjnICoKg+tfm4OQIcATEIcAJADEq8jVIE6GX20NdjWfj7D8cPspN7epmlNICl3fogKT0VQ3dsgouFFXPwSQRw9J5sgb4pTVpgbIOm7FTNN+I9y2s99eIZZh49ABsTEyzs3BMdKlRSmgIwu3VH5jh/tW097rx5DUoFoHrLFEVATv+89l0xuFZdTD96ALvu32an9v/0HMBedruu/0du1QJVBACRHku69GKCf8ee+qCuRwks69EPJWztRKcAUOrCwa/H4NyrF+z0j17q1/cdxHD60kQAmzhbS6oDSEcAXAqNxpZmlXDrfVyuEH3alHZG+qJSAKitEAFAf/e2NsPKhhVwPjQKmVkfMPeeX649LuvIC6X+yOkXHHahFN+mY9mn9WRiCYCwyFSWOjC0gys2HHvL0ge8XIxx6PfqiE/KkBAK6hAAspOgaICZg7wwups7DA10sGRnIH7e8HGunABQ/nCnSJ/Dw8aBHG9p84+MwF+XzuHA4/sSfQ8ScZvQsBn616idQ8CNSIMF507i1zP/5uijd9WaIAV9aQea2j4KCWYVTC4HvGJ9k7NdwckFkxs3R0fvyrnE4ZSlD4glAGiex0dMBImbShuRmz+dOCx5ptOzvm05b0xr2prVtSejZ72ejq4kmoETADkjAGSjPQTM/n32BCuvXcTz92FsnckoraycoxOrqjCgeu0chAyltFEqnVBBRlinwk4BEO5rUKwYBjk5sBN8crwVGZ3CL3jzFj6J2XOUZ2a6upjk5ox21lZySyMSgfBr0FsWqr9YQRUAoV8aS1c7G4x0dgT1q8xuxydgXlAw3qfl1kzhBIDyZyP/lCPAESjaCHACoGivn9aM3srYBNObt0HPKtVhb2bOfolTOT4S36OXX3pJFMLtKVyVBAPphMwvIhxTD+1hIfRkXStWxbwOXVmJQMq5PfrEB/q6OqxmMp2U04u4bAoAOfIUKtmlYhVWOjApPQ2HfB6yKAMKZaUXaBL8o0oFVGGAxkKaAvR5YJR85XTZF2dpoCnHn8oWUorAsLoN2EsbaQ9sunUd9FJ/KyiAiRyqSgGgPqu7uWNVr4HsZZrybQ/6PGS6AiN2b/2iRAAVEQB06t+vpBNmVSuBKddf4OzbSHiYG2NpvXI4GxKJvx4HiRIBJKylCQBjPR1salIJlWzNMOzik1zh/9ReniMvOOxrDgUzh3/rnMpoVMUaA+Y8wpWH0WybqEMAtK9vjzUzvBEYmswc/s6NHLBgfBn8s+8N5q7zZf3JIwAofeDAb9XY6f7Exc+w59xHfQR5DwUaZ4f69rjmE8OiFwTjBIDqR2irsuWxsd+QHGJsqq/62IKESbus/0fi5Amf0Onw/I5dWYlSel5qYnSaTNoBT9/lLk1J/YklAKitbLSDmPHQM3rltUsY16CpJN2BEwA5CQD6/URCt7Xds8vXaWKUIkK/J4UUEuk+PhUBIIzBzdAA3e1s2Qm+i4E+28vkqL9ISsa+iChci42Tqw8giwN9A8qYGGOggz2qm5uyUH1y/K/FxWNVyDu8SU3NocyvqtSfjZ4eOtvZoJmVJUiLwOg/vYzw9HTcjEvAgYhIlvMvP9aGVwHQZJ/yazgCHIGigwAnAIrOWhX5kQoEgKwIYJGfGJ+AKAQ0SQEgAoDyQAeVccGkiu6sDGB0ajor2bfi6RukZ33IUQbQRE8HDyLjMe3GixxlAGmA0gQA/dy3pBOGlnFFn7MPc4X/0+fyHHmhPJ9/SBLGLHyKrT9VRmRcOtp/cxfJqZkMB3UIAFLyP7KwOpxsDJmGwKB2LrkIBXkEgLW5PksfqOBlprA0ofSiUJnCPi2dcPNJDNpO4QSAqA0r1YhOvVf3HggiOtWx+8FB6LtlLULjPpaXlL6eyMlf2nfRiASgiCmqfCKkIMkblzoEAJ3u7x8yGjWKe4iaoqBb4BsRju0Dh3ECgEqOXr0oSW+TBpF0G3YPHgl36+yqDeoY4bz00jmmLaMoNUSd/nhbjgBHgCPAEeAIcAKA74FCQ4ATALmh/t///gcqkXbz5k2kpqaiYcOGMDIyQkJCAs6cOYMJEyaw8maCNW3alNU4r1q1KmtHwmjPnj1jpc+EuuckrrZ582amsH7y5El06dIF1tbWyMzMxJMnT/DTTz/h0KFDStd97dq1GDZsmMI2Z8+eRcuWLdnnVOt9zpw5kjGlpKTgypUr+PHHH3Hjxg1JH3RvS0tLXLt2jY1JR0cHe/fuRb9+/SBmXtQRlZKbNm0aPDw8oKury3C6dOkSfv755xz3ErOpO7jbo5GTFWbceiW3uTxHXnDYHawNsOVECBMFlD6tp47UIQCoveCcbzr+Fs1r2OYiFBSlACwcXxbDOrkx4oGqFOw+Kz8KoJSbCfbNr8b0CoTIBWHCPAJAzE7JbkOpRX9374s6Hl4qT+wpymj9zav45fRxuSlG0nelSIDulauy8p/OFpYqB0QRThtuXsO8M6r7VocAoBsTwUFpWxRNpSwqgSKrphzcjX2P7ktKswqChzwCQH4VAIo+W9y1Fzp7K8dWegOQdsT3xw7i4OMHKvcFb8AR4AhwBDgCHAGxCHACQCxSvF2eEeAEQG4IBQKA1M/JIZa2rKwsbNmyBUOGDGH/3K5dO1bn3M3tY81toT2VQ5s5cyZWrlwJgQBwdnZmJIBsqTUfHx/07NkTL19mp13IM1UEwKlTp5jjr2xMjx49Ys7906dP2S2IAPD09GTjIaX3tLQ0/P7777h+/bqoefXt2xfLly+HjU3uU7Q7d+6wecfHqy5RRxEFhro6mF+rNPYFvgPpDMgzRY48Oeykuh8ekwYDfR0M+OkhC60XTF0CQIgqSEnPgpGBDv7ZF5QjT18RAUAO/Z5fq6JMcVOkZWTh4r1o/L3nNW4+iWU/E1lBEQVEUthZGoA0B3rMeoCnAQm5xjp3nR/+3BWY5+/4l9AB5cmPb9gMJJznbGkpyclPTEtFcEwM9jy8g613biJEwam/IowoGoBEU4fWro9a7p4sXUlwwik9iE7ad9y/zdKPyAEXY+oSAEKfNMdJjVuw8dibmjGdAjqJDomNYWHo625elYxBtlwiJwCUlwF0sbDEwJp10Mm7CtwsrZkgpLDOhHF4YgJuBPpj+71bLA2MxP+4cQQ4AhwBjgBHID8R4ARAfqLJ++IIqImAQADQafbFixfZSTadoC9cuBANGjRgp/ve3t6s16NHj6JDhw6sDBo5zhs2bGCn8LNnz0aVKlWYQ09l1YggoAgAV1dX+Pv7Y9GiRYxIoGuGDh2K9PR0jBs3jv2bWDM3N8eOHTvQtm1b5sgLjj2NqX379myc8+bNw/bt20G13mlMlSpVwtatWyUEBl1XoUIFEAExcuRIyYm92HlNnToVI0aMYCf+Y8eOZcQC/Un3omgI+jvdX5VVtjHH9uaVcCo4EtNvvWRpBOoQAEKZPkN9Hdx5HofO396ThP9TP+oSAEIlAQ8nY8QkZOQiFJSJAJLK/9pZ3owEUGbvotIwcckzVqZQ2tQpA0jXUeWDbjPu45GvaqJF1TrwzzkCHAGOAEeAI8AR4AhwBAofAU4AFD7m/I4cAQkCAgEQFBTEnHvhVP7rr79mYf3070QA1KpVC7t372a10mfNmoW//vpL0odw4k/h9ZMmTUJgYCAjAKysrDBjxgwsW7aMtSUn/tatW4wYUIcAoOuIbOjatSsbHznaFy5cQKNGjZjDbWBggOHDh+PIkSOSMXXq1AkURUB12+vVq8dO5okAKFWqFCM3fvjhB9ZWnXlVr16dpQAkJiaCTvwpwmDbtm24fTt3+bP82GKKHHlBqd/NwSiXqr4mBABdI4j0ySMUVFUBIKV/ikgY0tEV5dxNYWqcrXxNUQChEak4cOEd/t4bxJx3WeMEQH7sFN4HR4AjwBHgCHAEOAIcgaKDACcAis5a8ZF+hggIBMDly5clOfU0za+++oqFu8fFxWHQoEFs5uTUk9HP586dy4HG1atXUbNmTXbKT865oraCEy7djggBaSMtAXLoycj5X7FiBSj8nrQIyAH/99/scmbCGKmNInv79q1kvHTv4sWL5yAfBPJC7Lw2btzI+hDsw4cPjCShaAbSHODGEeAIcAQ4AhwBjgBHgCPAEeAIKEaAEwB8d3AEPiEC2k4AbNq0CQMGDEBoaCgL2xec/09BAFCoP6UQfPPNNyxawtHRUaJvQGkNf//9NyhNgFtOBKjCnL5OMRjoFoOeTjHo6GT/KU2iZGRl64tTNgRpEVBaxAdF9bE+IcCk36CvWwyGesVY3jT9XdqIEKKx0zzSMz8gIzP7Z245ETDS0wFtAcJPT7cYW2tdHYAECeVZ5n8YUjZ6ekYWMgV8ObZy8SIUCVvhf8JVdq/ShbRH6b+0jA9IzfwAAWe+XzVHQHjeCdjLe05Q77TnJfhLPSu08bmnORr8So4AR4AjIB8BTgDwncER+IQIiCUAKIReVQqAhYUFO12nU3cxEQDkUCszOm0n5z8sLAzjx4/PVTlASAEgUT95UQmyfcuLABCTAiDMS1azgMiA1q1bo3fv3qhTpw7Onz+fI4riEy7rJ781vfxaGemipJ0R6nuYoa6HGSo6mcBEXweG+sWgI+XoZTv+H5CW+QHJaVl4EJKEW28ScDUgHkExaYhKymCffSojZ9/OVB9l7Y3QwNOczaWMvRGM9XUYsZGDAPjPqUrJyEJYfDoehSThZlAC+z8kLh2JaZmMHPhSjOAhZ5+wsjTWZbiVtTdGJSdjlLA1gpulAfR0s9sQuaLIhP2R+eEDopMy4ReZgmfvU3A/OBEvI1LwPiEdCWlZSM/4AGrzJRp956yN9eBqaYAabiao426Gai4msDXVl5BvsrgQ8ZaakYWn71PgE5rEvnMPQ5MQnpCB1MwsrSThtG1taY8b6unAzFAX7lYGqO5qilrFTVHJ2RhO5gbZJIzMc0KYA5GDhP/7hAw8Ck3CraAE3HubyJ4d7LmXwQsvatt68/FwBDgC+YMAJwDyB0feC0dAIwTEEgAU8i9WLE8QAaQByTrm0ikAygiANWvWsGuF6gLr16+XOz8S5KPShQ8fPmS5/aQJQE79t99+y0r9BQQEMGFC0g6QRwBQp2Ln9c8//6BZs2ZMBHDu3Lks1YFIgN9++41FBFDZxHZt2zAnV5+OM0UYOTZ08kan3gVl9PJpbJB94qrK6MQ6MV2zF3861fewNkBnb2v0qmyDEraGKsvVqRoP4fMmJg17HkZh/+No5vgVhn9Hcylpa4gelW3Qo5INc6rE4KdsPkRi3HydgDW33uPG6wTEJGeqmn6R/FxwROt7mqFNWUs0L2UBSyPd7IogBTQjIlWikzNwNTAex5/F4GZQIt7Fp4Mc3M/ZKKqGiJTOFazQvbINPKwMoJvHjUqIhSek4/TLOGy7F8EcU00IONoHRPyIGU5mFpCURpEdRWO9aE4WRrrM2afnQ7NSFrAx0RM1VzH7kbYtkQC0l/f5ROHZ+2RGjhYNdMTMkLfhCHAEvnQEOAHwpe8APv9PioA6BICyknukFUBO8eLFiyVlADUlAIS8fFltAGmgSIGfxAlJ8Z8ccycnp1w4klgfzW/BggXsM0UEgNh5kTDiH3/8AWtr61z3EoiKnh8uoLKzifhQ2mIAvfxe9IvDgO1++b4XKjmZ4NTIssz5ovB0VUbOw+03iRi6y5+dqooxcpablDTH1CbO7IVYzAu/mH5l29DwbwcnYv7ZEFwLjC+Ql2FyqFqVscSUxk4g7JQcSmsyBck18amZ2HovEiuvv0OoHHHEPHX+CS6m0/tS9oYYUM0OnSpYwcXCoMCwEzM9Io6evUvB2lvhOPEiBpGJGWIuKzJt7Ez10K+aLQbXsEdxa4MCI1YIkOCYNKy68R67HkaKJq2G17HH9GYuMDfUFfXcoTD5yKQM1PnrCei7oa1GhEZDL3N8XcseDbzMWORKYRhhc/hJNNbfDser8JQvKoqoMPDl9+AIcAQKHwFOABQ+5vyOHAEJAuoQAHRR06ZNMX/+fFStWpWVvsvIyGAl+KhiAIn3kSkT1hMTAaAOAUD3a9OmDebMmZNjTH5+fiwiQBgTtVNEAIidF7UbNmwYiy4oWbIk9PT0cs1/+4BSaFnaQu0ddvplbIEQABWdjLFrYGnYm+mJHtPb2DT03eqLF+EpSq8hp69pSXPMaunCwvsL6nRX3iDuBifixxPBuBOcKHpeyhoSiUGn1TOau7BQ/8Ky5PQsbLoTgUUXQxGbor2OjyI8yMHrXska4xs4wt3asFD3gNg1opPlg0+i8eelMARGp4q9TCvbUSTK6HoOGFjdDqYGheN8CkBQxMpfV8Kw/lY4klRELNF+mN0qp7irKkCfhCWj04aXSNBCAoCwJsJlXH1HFg30KY3SiRZeCMVl/4IhQT/l3Pi9OQIcgS8HAU4AfDlrzWfKEfjsEfhSCADKdZ3T2g3tylnmOeRY001Bjt3ya++w+FKY+IgLOTcrZWeEuW1c0aKURZ5TFjSdi29ECiYdes2iL4qC2ZrqYWIDRwyqaV/ojqim+FCu9aEnMfjlzFsWXl2UjIiWsfUdMKqeA8wMsstsfiojYnDuqbc45xur8CT6cyEA6MSfyJYJDR3hZK7/qSDPdV+K5Xr4Ngk/nQpm6USqY7u0Zuh8IBwBjgBHgCHACQC+ETgCHIHPBoHPnQCgk/KBNewws7kzExzTBjv2LAaTD71W+wSdcpTp5f77Fi4sn/dTG0UD/HzmLdbeDP/UQ1F4fxI7m9DAEeMaOBYZx192MnEpmfjtfAg23o7Qeo0ASkFpV9aKnaaTpoa2GKnXb70Xgbmn37LcfVkr6gQA4V7Pw4yRnFVcCje6SZ01Jo2LvY+i8OvZkCJHaqkzT96WI8AR+PwQ4ATA57emfEYcgS8Wgc+ZACCV65/buKJPVdscZfy0YbFJE2Ds/kCmtC/GyOH/Xxs39K5io1VzoRf6JZfC8MfF0EIROxSDldCmaUkL/N6hOLxstMcRVWf80m1JZO3os2jMOh4sWutC03tpeh1Vn5jZ3AVf17YvtFxzdcdKp89TjwThVUTOdKGiTACQmN8PLV3Qu4otq55QFCwgKhXfHXvDtGS4cQQ4AhyBooAAJwCKwirxMXIEOAKiEPhcCQAK+f+7mycrgaetr8QX/OIwel8gK5+lzBzM9PFXVw80K2nxSYXqFI2RTlcpEmDl9fei9lxBNyJhyOnNnDG2vmORcYjEYvIwJAkTDr7G8/fJYi8plHbOFvr4o6M7Wpa21Mo9Kg0CiQQShlSBQbCiSgCQgOvizu5MyLWoGaW4LL/2HosuhILKC3LjCHAEOALajAAnALR5dfjYOAJagICXjR1Oj5kMBzNzrLh6EdOP7teCUckfwudIAJSwMcT6PiVQwdFYa3EXBrbrYRSmHn6tsGwZERn/9PBC7eKmWj2XuNRMTDsShIOPoz/pOOk09Lf2xdG1Yu7KF590YPl48/tvkzBijz+CYtLysVfNu6Lv2dIuHiz0vKgYlQ38/kQw269UBYTIoqIkAkgh/90r2mBOa1c4alGuv7rrT5VSjj+PwfRjb7Q2skXdOfH2HAGOwOeJACcAPs915bPiCOQbApwA0BxKTasAtF/3gpWno3DvjX1KoHwRcP4JJapX/vPpt6xsmaw5muljTS8vFsVQFIwU6wfv8Gc1wD+F2ZvpM0dUk6oWn2K8ebnniecxGH/wNUgf4FNaJWcTrOnppVX5/mLxCE/MwA8n3uCCbzz6VLVhKTbq2KeqAkCExYg6DpjVwgUk+vc52OWAeEw8+BpU0YUbR4AjwBHQRgQ4AaCNq8LHxBHQIgQ4AaD5YmhKAHRc/5Llxi/sWByU+12UjBT1R+4NwOOwj44zhf2v6OHJanhrawqDPIzpRJVe5FMycgutFeSaEF7k/LfQoKRlQY6roPrOzPqAhRdDsfhiWEHdQmW/FHa+uog6/8LkyOH84UQwyjoYYUYzF5Vzlm7wKQgAfZ1iTOF/cmMnrdVZUAtEqcZULnDMvkAEcxJAUwj5dRwBjkABIsAJgAIEl3fNEfgcEOAEgOarqCkBQIJSHctboXdVG+hSfGwRsw23wzHj+BsmpEcl1P7s4oEO5a1YeHJRMhIFHLLTH6dexhbasCnnf1k3D/SoZFNo99SGG71LSMfA7X4gXYDCNopO2dCnBGpqeWqKGFxeR6fCPyqVaWyoY4VNANCzYFRdB8xs4fLZOf8C7pwEUGcH8rYcAY5AYSLACYDCRJvfiyNQBBHgBIDmi6YJARCdnMHq0TcuYa7xizGVtLsSEI8LfvF4GJKIqORMpKR/PMUmJ5NqyZezN0LHClbsZN5IL//Cb0Pi0jByTyCehydjZF0HTG7kpJGAHTngj0KTcNEvHvffJuJ1dBqS0rNAJ8ZkNA9zQx24WRmgdRlLtCpjCXLm8tNOvojFqL0B7L6FYaQ6P7ulK0wM8m89aNyEGanFX/KPh19kKhPeS0zLQkxKBjLlTM3MQIeNobiVISo5GTPnuIqzCagaRUEYkUV7faIw/kBgoVZgoLDzv7t6oFMF63wX/CNBSRLnO+8bx77T8amZDHPBSOXe2kQPpPPRrJQF27+Wn6gkZmESAOT803OBqiwURNg/fVepQgJVJ7n3NgmRiRkgXQ/B6MWXqjzYmuihlJ0RaruboWlJc7hYGOT71j76LAZj9wUWehRRvk+Ed8gR4Ah8VghwAuCzWk4+GW1F4MDQMWhRphwT0bse6I95HbqiuJU1UjLScfjxQ4zZux3pmZnQ09FBm3LeGF2/Maq5FoeFUbbwG30WEhuDXQ/u4M9LZ5GQmiqZqrWJCY4OH49Kzq44+/I5Ruzegl87dEWbst6gz7I+fMCr8Pf45fQxHH78CB+QW6G4GIqhc8XKmNWyPUrZ2UNfVxcRiQlYfOEMTr54gn9HTlQqAljG3hGz23RAI6/SknsGx0Rj5/3bucYrDFzAhMbca9MqDK/bCBMbN4OLhRVrQmOee/IIjj71gTC+H1p1QGl7B/Z5SFwM/rp0HmtvXEZGVvZL9ecgAqjpHiYH78SLWGy7F4EHIUlISM1S+dJJwQXkhJga6DJhvqlNnPNN/GzNzfeISMzAmHqOsDJWz2mkk7Nt9yLZCzz1Icb5ppQJijYgEbfJjRzRRM0TUEW4kxPXa8srXAtM0HRpRF9Xw80Uy7p5omQ+1ZwnHYn9PlE49CSa5SMTMUQK5akZ6quUk6Nmoq8DV0sDNClhjsE17eFunb8OU0xyBvpt88Pd4ETRmOWlITmi05u5YFyD/KuwQNzUmVexWHMzHD6hSQxz+l+V6esWYyQcYdqnii26VbLOdzJL2RgKkwDoVtEaizp7gEim/DIiVrbfj8C+R9F4HZOKRBHPP+HeAvZU/YGIxK9q2OVbuU0iMdfeDMdPp4ILldjKL1x5PxwBjsDniQAnAD7PdeWz0jIEBGf3dlAgyjk6wdzQSDLC+WdPYP6Zf2FvZoZN/YeioVcppaN/GBKM7htWIDwh2yGRJgBevH8HY319uFvnDh8mIuCvy+cw+9/DOfo30tPHsh590bNKDejICTe/FxyEErZ2sDI2yVUFgBzzyU1aYGbLtqB+5FlQdBQGbF0HGre0CZhc9HuJxLQ0tC9fMdfl8akpGLpjE5qXLovR9ZvkGh/NaeW1i5h59CAjNr5EAiDzwwfsvB+FVTfewTciFfTCqanRqRg5dt81dYZFHk8iE9IyQbyMOv3Q6fSK6+9wPTBBlNOvaJ70Ql/H3Qy/tnNDOYe8V09YTykNx95oCquo64jAWN7dE+Qc5dUoDHz+uRCc841DbEpmvjse9JgwN9BFdTdTDKttj9ZlLfNF24GiALbei2C17QvDKC1lYUd32Jnq5cvtqArGimvv8DI8JU/fQxqMvZkeIwJG13MAaUIUtBUWAeBhbYg9g0rB09owX6YUEJWKdbfCcfhJNFPez8Pjj40nOzpAB63KWGBSI6d8KUlI5MSvZ0NApCg3jgBHgCOgDQhwAkAbVoGP4bNHQHB2aaKhcbEYuXsLrgX6o2WZ8vCLCGen3eSEf1WzLosKWHb5AlZcu8CcfIoKqOziht87dkcdDy+GlUAa0N+lCQD6OSktjZ26r7x2CQmpKeheuTrmd+gKezNzdqrfee1yPA4LkWA+qXFzzG3bmf18/tULTD64G+S0V3ZxxbIe/VDF5aOatGwZwCG16mFRl14sYsA/MgKTDuzE1QA/GOrpY2S9RpjevA1MDAxYf+3X/M3+FEzAJDMRdWNMAAAgAElEQVQri53gb7x1DfPO/MvG3KdaLSzo1J0RJXEpyay/Uy+eYtaxg6yPBl4l2diImJCe05dGANBJ+e/nQ0F/0kl1flnzUhZY2tWj0E4gSWSPXpB33I9kDmt+GZXRIzX0XpVt8hTeTZUAhu70Z7nVBWWUirGokzusjTV3RqkKw5a7EVhwPgTRyfmHo7I5G+nrsHzzGc2c86VaBaUmdFr/Ml/3gbzxU1TKpr4lUS8fqlLQSf//zoTgsn9cnh1Q2bGWsDXErOYu6Oydd2JI2ToWBgFA6Q0U4ZIfhBFFPP199R023ApHaHx6gXwtTQ100LuKLaY3cwY9S/JiRFRMOfy6UCKJ8jJOfi1HgCPwZSDACYAvY535LD8xAoKzSyfW3x8/iOVXLuQYUSk7B/w7cgIczS2w8dZ1TDywM9eIpdtQ2Hy3DStYG2kCgBxp6p8cdWnrV70Wlvfoz07Qx+3bgW13b7KPXSwscWLUJHja2OL0i6cYsHU9IyAEo6iEw8PGwdspW1FamgCgz46PmIiyDo54EhaCzuuWS6IShOtbl62Azf2HMhJAdl7SpMiqa5fw3ZH9kvQEiizYPGAoulSswrq67O+LHhtW5hibvDl9KQQAufrLrrzDyhvvEJ6QUSC7m/KRV/X0hJmBeuH76g6GHI/ZJ4NZrnReT+/k3ZvC1n9q7YqhtezVHZqkPY1ryE4/lmJREEZRElR+jvLANbWE1EzMPvmWnaB/CnO3MmDh9L2q5E28kMLlSXOhoLAmbCiCYXpTF4xvmPfQ/10PIlm0RUhcwTihNF6KzPmquh2mNc27I6pobxQGATCxoSO+/T971wEmRZV1D5NzzjkTFEFB1DVgQJGcQcmgoq6ioq7Z/c1pzYigKElQcpBoFkVRUUREhBmYnJhhco7833ljDz3NhK7q6ukeePf79tN16qXzqqrrnnfvuVcHixN2U4xCkS98nS30LHR6IKb011Hb/mGueH5IOC4Mdeno0nb/znv6tnXJqlJwTBpYNpYISAQkAgYISAJA3hISgU5AQOfsFlZWYMQHC/BnTpbiUQ1z/VsjAI6dzMOQ9+fjRFlpi/6pD7D11rvg4+LaInpgQt9+eG/CVKExMOPjpdh15K8z5sVT/jfHTBLkgT4BMOK8C7DkphmwtbHBXRs+xif7953RVt+RN5xbR5jcc+W1eG7oKBEd0Fr/AyKisGHWHfB0csbcjauxfN/ecyIFgGHS/Ph9/6c8o3KLFd9o/zTgj8Mj14aIEl3mEu9nXv3DO9JxNK9a7TSNasf89XfHRolKBGrtpW+yzVambmgPLyy7KUbt1IS43OM7M7H6QIHqPrRoyOiFR68NxkwTyZYPfs4T5ezMZReFumLxhGiEe5mmYfDGd7l4e09uC2E/c82Z/V4X5yEcUUYFaG3mJgC6+zth1eRYRJgY+r/972I8/UUWUs0YjdMathQIfGFoGPisqjWmAjz7RRaYUiRNIiARkAhYEgFJAFgSfTn2OYOAztlty0FvDQjm1Id5eaNfeASujk3AwLgEIZBHR7ytCICvk45izJKFZwj9taXkz7SCOy8fiIziQgxe9BYyS4rPmIo+eaBPADw6aAgeve5GEYI/+L23RBpDa3bbpVeINAEKF960YjG+S04Sl+kwOXwiB0Pfnw+SI/o24+LLMH/sTSKlYfLKD/F10pEWf9df07lEALzzwwm8tjunU5wO5kavmxaP84JMz6M3vDe+OlaKR7dnILXIfGH1+mOyzvvHU2JV51OzFCAV6os1Dq1n7j/rzzMFQI2REOIJ9Jvf56pprnmbQHd7vDIsHENMcJSY0jJ2WZIQLNTaWFbz5eHhmN7Pz6Suifm7P+ahpr5jgT+TBjJozJSFl4eFa6Jtod+1OQkARjDMHx2FUeeZVmnh498L8OJX2WDJSEsY00aevTFMaDOotUO5VbhzQwqO5puX9FQ7P9lOIiARODcQkATAubHPcpUWRkDn7PLkf/gH76CosvVa13Rqn7h+qNAG4Il/W9YWAaD/3/XbtkUAGDMvpiUwPYEpCPoEwKsjx4s8/7YceN3418b3wMdTbxGRArNXL8fWvw6KP3U0tiQAztz99QcL8eRnmaKsVWcZa3UzhJ6OqlbGnPo56zr3I5hh3/8ZGCzCqNVYYWU9xixPwt8nqtQ0b7PNxeGueG98NMI81Z1G700rx00rj5k1GkTpginAuHJyrOqSdskFNRj64VEQc62N5TWZhx7krl5Yj2Juz32ZbTHMWbaTehHRPtpFApiTAKDj/+aoSDCnXq1tOFiIpz7Pspjzr5s3dQxIwIztrT7VhZEjJJCkSQQkAhIBSyEgCQBLIS/HPacQ6MjZJRjXd++JZTfPbFEhQFf+b0/KMaz7Yz+eHzpK5ON3JgGgn3qgTwAYsyauS0cAUAdAd1IvCQDlt//vWZXiBJq13DvTGG68fnq8agfVcK6sWjBvS7pFwtV7B7lg/Yw4VUJ7PGkftyIJe1LKNIV/7hWBeHJQqKo+WSLx3xtT8e3xlik/qjrTsBFTLljjnQr2aoxRFqOWJWpOtpDDemlouEkpCgxBf3h7hlCct6QxneWV4RHw16iCgbkIABcHG6FvQU0RtUaFfxKfLGtpDUa9i3fHRWFAuJuq6ZDgumNDiijXKk0iIBGQCFgCAUkAWAJ1OeY5h0BHzjLL9u24ba4o38dQ+Pnff4PVv+9Dll5IPvP3d8yZi16BwVZBABgbAcBohpVTZ4s9n7pyCb5M/Fv8e0eYyAiA048JxSPv2ZyGtX+crqLQWQ8RT84XjYvWpDwd58w1PLkrE0VV2p/udoQJBQFXTYnF5VHuHV3a6t/v3JgKnkRqZUyxeHt0JAbFq3OOWDXhvi1p0D5Q3vQV/ivKDasmx6k69aWmwR0bUvFForaii+cHOePDiTGqT873ZVTg3i1pONbJJFxbuzHn0gA8d+PpKi2m7Jq5CIDhPb0wf0yUqvuA6+G85m5OBUPnrckG/BO5E6oycue13bl4+RsZBWBNeyrnIhE4lxCQBMC5tNtyrRZDoCNnd0q/S7Bg3M1CjO/2dSux8eDvZ8xVP4xfqwgAiuxRbK89DYB4/wB8dvu98HN1a5ECoJUGQFtpEZIAOH0L8NTxP9vSwRNfS9jNfX3x6ogI2NualgZQXtuIyauO4ae0ckssQ6i/P3KNemHDR3ZkYMkv2gl4XRntjtVT41ThyvD4W9amiOoJ1mgkNxhqz5KSSo0VDRjuveI3bSsa3HdlEB67rqmiiVIj3vM+TcfOI2fqpCjtS6vrKbr42sgI0Mk21cxBAPBtQbFFtSUMSXze/2k6mPtvjXbnZQF4fFAoHFS8F4n37RtSkCi1AKxxa+WcJAJnPQKSADjrt1gu0BoQ6IgA0DnieeVluH7hm0gpPPPDV1f2zs7GRrMIAJ2SPzHSz8/Xx0x/XDVVANbPnIPru/dCW1UAJAHQ/h1a33gKd21MxaZDRRa7lXsEOGPD9Dj4u6nPm+bkqVL/2M5M0MGzlDEUecnEaFWlyF79NgevfJuj2dRvuyQAzw9Rd4L72dESzFqTDN4f1mpMA5h3VZCq6bEKACtdaGXujrZCl4Aiemps3R+FuGtTqpqmZm1zaaQbFoyJMrmigTkIAApvrpuuLuWGoLHEIktbWiJayJhNc3O0xSdTYkHNCzU279M0rNpvneSGmvXINhIBiUDXQUASAF1nr+RMuzACHREAOqX8qrq6Vsvx+bu5YeOsO9EnpMlZ0Ff7b6s8oD5cbYkAst8dt92D7gGB+CM7E2OXLkR++enTWcNx9QkA/bZ/5WZj5IcLWrTl+Dd074UVk2eB+f/LftmLezatbp5WR5jICIAmqJhzzvD/zJJaiz0BPi522DQzHj0D1FcDqGs4JfJetx627Alq7yBnrJseD65JqS3dlw9GAVAPwFRjNMLLwyIws79yNfqqukYR+m9JUsiY9U+9yA+vj4ww5tIzrmG1i2e+UF4uta3BeErOKBY1+55RXCu0FlidwBrtmcFhqvUWdOsxBwHwxKBQ3H15INToh/J9d+vaFOzPalkdxtrwn3yhL14cGg7qXii1jX8WCVKpwYpJPKVrktdLBCQCXQMBSQB0jX2Ss+ziCHTk7PYPj8SGmXcI5f/kgpO4e8Mn+CHlOBzt7DC6d188feMIBHuczhPWPzU3hQAgrDMvvkyU6bO3tcXPaSmYt3ktDuVm4/ygELwxeiIuiYxuRl+fADBsy3nfu2n1P/O2FxUCHr52sHD+M4qLMHrJuy1KBXaEiSQAmmD/37c54n+WNIa4fjwlDlRQV2v8kKfyf3qx5YgMzj3K2xFbZiUg2EN5NAPz///v8yxNBOCo+v/+hGj0D3NVDOmRvCqMWZaEAjOo5CueTDsNKFS3dFKMqi4Z/v+frema6RvQSbtlgL+quTDtg8SPtVqfEBe8OyYK8f5OqqeoNQHA9ATqbai5v7kIkm0UW7R2Y2TJxhnx4B4oNZZAZXQXtSWkSQQkAhKBzkRAEgCdibYc65xFoCNntxu64cXho3HHvwbChkeDBsZcyPV//IYANw9cHZfQImffVAKAYz95wzDce9W1ggTQN467PzMdcX7+8HJ2aaEBwOvY9r6B1+HRQTfCya51h4rO/6xPluGX9Jbhsx1hIgkAoLqeOfPHNVeeV/og8o5cNN40IcCFP54QzrOljarpm2YmIEGFs8RojLmb05ClQTQGyyqSULk61gP+bnYI93RAz0Bn0KHoyKw1HN1w3gxP3zQjHrYqjoA/+u0kHtyWrkm0Beu3b5gRD1aBUGrZpXWi+obW1R+UzqOj600hONi31gQAU23eHRulqhRkZW0jJq08ZrURF4Z78fh1Ibj3SnWpLo/vzATLSkqTCEgEJAKdiYAkADoTbTnWOYtAR86uzpkeef4FeOL6YaDwHomAitoa/JqRhue+2CFO5yf27Y+F4yeDjrkuZ99UAkC3KTzpf3HYGJFmQCLgZEU5Xv/2S3x29C/snHMPAtzczyAAdG0T/APx7JCRuCo2Hq4OjmJ+mcVF+PDnH7D4p+9RXlNzxt53hIkkACDE8qiGnl1q2VNz/lA8PigE91yh7iOXm880BmoAWNp4Msm8ZOYnKzWW7bplbTIYEq61RXo7wsfFFgFu9vBwshWOk5+rPaK8HUCl8Tg/J/i62KG0ukkgb+V+dQJ5YZ5eqK6vF8+3ua1viAu23dJdlUialgTAjT088faoKJAIUGqfJ5Zgxupkqw/TZiWJBWMjVZW4NAcB8N/rm8L/1djWw0V4YGs6WA6yKxiJvPfGR4vnU6mJSh6fpmlCdCkdW14vEZAInLsISALg3N17uXKJwFmHAMPUB8UrVx1nubEpHx/XHA+WHVszNV6c8Kqx5b+eFOr/ljYGpfz7X4H4v+vV1atniuuIJUetItSVzvXHk2MxQIVwlzkJgPb2ONLbQTh2Qe72oJbC7uQyo8X/Xh4+FlfExGH4B+/Aw9EZm2ffiQc+XY+vk46Y/baieOSWWfGqnFItCQBTxAhf/Dobb3yXa3asTB2AESVrp8Xhimh1aTpaRgCwWgjnorbcZlc7FXdxsMGG6fHopyKd54/sSrC8qLWUljT1PpTtJQISga6BgCQAusY+yVlKBCQCRiBwthEAPOl998cTRqzcvJfwh2JaPz88c2MYXFSIXaUU1mDCiiSL5/8TJc6fpckYoqzULEUAKJ1nW9dTDJQEwLwt6zqFAIj1dRSCi9Q7UGpaEgDUIaAegVI7UVYnnDNrD//XrcsUokNLAiDG11E4xIxcUWqsEMLw/66WF//aiAjxjlRqFBSduSbZqspLKl2DvF4iIBHoeghIAqDr7ZmcsURAItAGAmcbAUDVfCpFW4PdkOCJReOiwNJXSu3Tv4qEiNrJinqlTTW/3sneRgimDe+l3CE0hgBgaktpTTWivH3QJzQcWSXFeHz7Zmw+dECshX+njVm6UPzz2vgeWDxxKm5bu1I45Tyxj/TxFSKcge4euGX1CpEO9Pyw0Qj38kZZTbWoqPHs59tRXV8nrted8BdVVkJX8YN/X75vb/Pf79rwCdbPvF2k8tDmblwt/m5Oi/dzEtUjmNag1LQiADg2T6N7BSqvYEHH/6aVx1DboEHZB6UAqLh+aA8vLJkUo0p1X0sCYGIfH/xveIQqZfwvk0pw75Z05JfXqUDAck1mXuyPV4aFq5rAs19mYf4eyxO9qiYvG0kEJAJdEgFJAHTJbZOTlghIBFpD4GwjAMYuT7Ka08d/Rblh+U2xqkS93t5zAs99aXkBQN4znUEAUAvj/3ZtxQc/7cE9V12D2y+7ClNWfoif0lKMIgCof3HrmhX4LvkYfF1csGn2v/Hx/p+FJscVMfFYctN0PLxtI9Yd+M1oAoApAF5OLp0aAcAUmK2zu8PVQXmJNFYBeHCr6ekvQ3t64XWV5f8++Dkfj+20fiV63bsw1tdJkHRqFOm1JACeHxKG2y4JUPUj9faeXDz3ZbaqtpZsxPfjwrHRqqqLkOyi5oE0iYBEQCLQWQhIAqCzkJbjSATOQgQoqrVpRgLOC3LGN8dKReimJe1sIgDyyusw8aNjOHyiypKQNo9tCgHAeu6s624N1hkEgK2NDSYsfw819fVwc3TEtlvvxmdHD+PFL3caRQAMjEvA0Pfno7CyQpzo77z9Hrzz/TdYsOdbnDIojGdsBIAlCABGAHxzZ09VIoCMGpmzPgWmlkifd1UQGBqvxv7vs0ws3Nt1FNqp1bFgTBTGX+CjeLlaEQCs+LB6SiwGxirXYuGkH9qWjmW/qhO4VLxoDRv4utph/bR48Vuo1BhpQg2aqrpGpU3l9RIBiYBEQBUCkgBQBZtsJBGQCBABSQC0fx+YIgJIYUKGzZtDcV7N3WsKAcB63qzrbQ3WGQRAYv4JcUKvM/2wf2NSAPRD+llq87mho3DXFVejtLoKu478hUU/foffMzMEGWCtBECElwPGXeCj2vn+LrkMN686JkQPTbE3RkZgykXKc7NZyYTq/58dLTFl+E5vq7YknVYEAMtY7ri1O7qrKLNJsJgPv+Pv4k7HzdQBSb6smxYvSnsqNQoAsrzob5kVSpvK6yUCEgGJgCoEJAGgCjbZSCIgEbBGBM6mCIA1Bwpw75Y0k09AtdonUwiAuzalgrXrrcEsRQDUNTZg4vL3jYoA0CcAdJiFeHhiav9LMPmiSxDh7YNXvv4ML321y2oIgGAPe8T4OKF7gJMosdgv1FX8u1rTigD46OZYDO6uXPDxSF4V/r0xFYdyrSMCx1gcZ/b3wyvDI4y9vPk6rQgAEj/bb+mOQHflug+M9hi1NBE/p5u/RKVigIxowPSLsb2VR1/UN57CbetSsL0LEh9GwCIvkQhIBKwQAUkAWOGmyClJBCQC6hA4mwiA93/KwxO7MtUBYYZWkgAAjBUBbDzViPHL3hcn9B2lAIw47wK8M/ZmzFq9vFkEsDUCQLeljAh4b+IUdPcPxPAPFuCJ64e2EAHsHRyKrbfeJTQI9EUAtUwB4IdDj0Bnoe7PEoU9/J2FyN5FYS5CsFAL04IAYDk6OqN9Q1wUT2n38VJMW52M6i4Wls0yqCtujgXLAioxrQgAlv5bcXMMGAmg1CpqG3H9e0dwrKBaaVOruP6pG0JFuVQ19tD2dCzb1/VSH9SsVbaRCEgELI+AJAAsvwdyBhIBiYBGCJxNBMDr3+Xipa+tRwxLEgDGEwADIqPwwJb12HBwP+YNvE6c2lMTICk/T5zYjzy/D25asVhUCFhy0wz0D4/E1FVLWiUAWA1gw6w7MP/7b7Dox93wd3PHupm3Y39GOu7ZtBozL75MpAiwisD3yUmi/8kXDcB9m9e2SgBsu+0u/Hfnp9hy6A/UN7afc0wfMsLbEcHu9vB3tUeAux2C3O1BsbkeAU7in+YyLQgAnkazDGG0j6Piaa47WIi7NqYqbmfpBheFuuL1kRGKqx5oRQBM7+eHZ28MU1UBgNgt+PEEEvOr4WSnXDjSktjb2gA39fUV0S9q7OVvcvDa7hw1TWUbiYBEQCKgGAFJACiGTDZQiwBvtmG9vPDQ1SFgfWiezhRU1GPl/pN46/tclNe2/jGqazf38iD0CnSCo50NauobcfhENeb/kIvth4sNZLGaZrhmahyuifMQ4nQU2Jl1sT/+/a8ABHs01SZm3t3zX2WL+ru6MR65JgRxfk0ftTmltXj3xzyRu8wQPZ1F+Thi++wE+LvZ4/5P0/F9ShmeuzEMV8e6i7mV1TTg88QSoWScVVLbAi79nHmq/jrb2+DBgcEil56nH4v2ngA/BHRGYaH7rgzCmPO94edqL8o7FVXV4+tjpeK61MKaVrfDzcEGswb4Y2Z/f1GLme3YP8NaX9udi6+SSlrFjGt7+JpgXBvnAW9nOxF+XlRZj2+TWx/PGA0ACoE9dl0I6EDq+iQu/MB+Z0/r+67bO36UTlt9HDP6+eHmC30FBu3tzdlEALzybQ5e/dZ6PgglAWA8ARDs6YlTp06hR0AQkgtO4t5Na7AnpUkg09/NDYsnTsfVcQkip5/CfnTY521Z12YEwKQL++OZG0ci2MMTdQ0N+PSvg5i3eS2KqyrhZGePN8dMxIQ+/cA0g+W/7AWrEFAnwDACoLK2Fh9Mmg5GHbz343dCp4DvoEA3e3i52CLA1V4o9vu42MHXxQ58H/Bd3SfEVVVpObW/FWynBQHA9/9rwyMQ5qW8Hv2KX0/iwW1dT5nd39VORAD0C3NVBL9WBAB/Q+8fGKRobHkx8N5PeXjSiiK+5J5IBCQCZzcCkgA4u/fXalZHx5hiTMyPay0y8fesSkz5+NgZdcLpYLK0Dj/kWmtHB/Wzo8XipMaQQNA5kXTQ6fze2EoeKJ3129enYmCsuyhbZDgG+1/8cx7+uyuz2WHWJwBYu3fcBd4I+YdU0Ae8uKoBt29IEQSEzvQdZs7r0gg3QYTQSDLM3ZSGDX825UpfGe2O98ZHw8/VrtV9rKxtFCWqPv69oMXfeT3X3ruNk4jW1sQOrov3wPvjo9sM3SRWVOX+Kqn19RhWAeCq7r4iEA9dHSyIkdaMAnez1iTjYE5liz/r9o5/pzJyQiuCUlwHxaLu2JDSXKf7bCIAnvo8C+/+aB3K+dwcSQAYTwAQrzFLF1rF+5dkoPc/Dn2Am70og+jpZCscfb63AtzsEObliAtDXJrfRdYwcS0IAKrhvzMmUlVags4h03/f6+NCEvqX9Aoh1Jl0silknWH3hkQzyc5Fe1sSySSMed09W9Kw4WBLbYypF/nh0WuDMWxJoiB4ee2cS88sqcffNBLND29PB39r9G3ttDhcrVCFXysCYP6YSEzq42sNt1CXmoMsBdiltktOViLQ5RGQBECX38KusYCHrgnG/VcFi8muPlAgaoKX1TRi7uWBYJkmOsGGOc8Ott2weEI0hvTwEifRu44U47+fZyK9qBYR3g545oYw3NjDSzjtmw8V4fb1KS1OtXVOZEPjKTQ0Aqwr/cq32SivaRRlklirmHmKpdUNItzwy6QS0X9GUS0ui3LDGyMjRegooxTGrUhqLsem/0FIp/3UKWD5r019V9WdwtSLfPHwNSHiVJ8O7Ohlic1K7voEALH4+0QV7tyYiuMFNRjW01NEE+SX14swQn7E8SQupbAGdAZ56s+1XBzuiv9eHypOeFpzynUfjCQI/rc7B6xlzY9VYsbTMJZn4t+otvzt8SZnXn9eHG/ep2nYm1oOlnS6MsYdb42KFKG//Egcszyx+YOzvQiAaf388NLQcLG37JM1vfemlcPRrhtmD/DHA1cFw8XB5gyMOB/d3vHfqQL+yYECER6ZW1rXYm+Yn3vruhTxIUw7mwiAR7ZnYImVKOdLAqDpPWusBoClCAAKr9HJD/GwFyf4jCDq7u8MhsJfHOEKW43y8zvjV0cLAuDOywLw9OAwVdN98/tcvPBVtoiCYMTXi1/niGg1nRHbRWOjRFSS7p3I3zk68CSkWdqN70/+1vCdzLZ8j9N072hGofG3Jae0rrnf1ggA5tXrv3f54XZFtDsWjI3CT2nlZ/z2vTtWeSlALQgArnfFTTG4PkG56KKqTTqLGq39oxB3b+p6KSdn0RbIpUgEzikEJAFwTm23ZRZLdehPZyUg0ttRnB7T8aRDSuMN+MaoSEy+0BeZJU3OMh182g0JnvhgQrQ4saIT+/hOlr06bWz7/JBw3HqJvxBq0ncEDZ1Iw/Zs++HEGAzv5SU6/CG1DDetPN48L/63iX188OaoptOj+7akCeKCpk8AkJh48etsvP19bou5DYpvmjsdXN2HJNvqO8ytzZnXkPhYMilGrJ8h+6wFn1t2+gOR1/BUb9WUOFwW6YZfMyow8aMkEQHh4WiLTTPjxek/RazYVh8zkgCbZyYI8S7mWj79zwcpPyb54ebmaIvWSrbpsOCcp69OFh+3huvRjwBgFALH4ck9SQ5+5J6sqG9xA+pjZHj6oU8AtLb3l0S44eMpsYLA0V+HJADM94zLCADrIwCYUsP3UZyfI5hqw+ciztcJ/m6tRw2Z7+7QvmctCIB7rwwCy+KpMaZwvb0nt00CgH0yVWrBmChB4u7PrBDvXpKchuKddPhZHm7UsiSRUsX/P6GPjyBktv1djHlb0prf08YQALr1UHDu1gH+GLE0sUW6maUIAHubblg1JVZx9IGa/Tnb2mw7XIzZa5PPtmXJ9UgEJAJWioAkAKx0Y86maQ3t6YX3x0WLJc3ZkHJGjd+2/v726EghqmNIDOhjo+/Q0kG/Z3Na8591TiQ/uMauSBKn1/rGjyeq9vIUnw4+GXh96x/uik+mxIlwWeb6605/9AkAihWRtDB0bunEsy1Pz1nbd/yKJJGGoE8A8NSfJY/yyls69+cFOWPj9Hi4O9m2Oi/dHHW4VdU3inrZJAL0+2cppfErjrUgNdq6rxguumxSjCAsqItATQZjrK0IAN3cbGzQ5hr0SRhDLDraO55ybpmVIOd6OnwAACAASURBVPKTP/2rSJA/NEkAGLNr6q6RBIBxBIA6dI1vxXSacE8HkRbF8nb9w1zFc3u2mRYEACOl7r5cnSq7sQTA/NGRuH1DKg5mVwoCIL+iHreuTW5T04b7RAKAp/rb/i7CXf8KFDXgdSXglBAA/7k6GDf39T2DAGDEFjVTlJgWEQCM7lo7LV4Q09KUIUBSfdzypFa1eZT1JK+WCEgEJAIdIyAJgI4xkleYiMD/3RAqPnLyy+ua8xo76pL5qeunx4sw99ZOsnXteQMzVJ5h7X/mVGLMsiSU1jTlQ+qcSJ6i605e9MflhxbVkg3D4XXXGIr9tUYALPklX+SAtmY6goEpBDyhYbinvsPMk6IJK5Ka89d1fZD0YORBSVXrxEVH81s4LgrjevuItAmevi/7NR/rDxYKAqIt04/SYHTGN8fLsPDHE9iXUdFCANGwfVsEAD9M+T/9tbc2NvNgXx4WjvKahhaRBR3tXVvjSgKgoydL/d8lAWBZAoDvRCq8MxqHqU8kJs9m04IAYAoS043UWEcEQIyvI94cGSny/nURWBzr2cFhaDx1CvuzKrH1cJEgvLP1Qvw5Fx0BMPnjY+BpPUUYdakAxhAAHFOXmsXUMP0IAvbP9DZq2igxLQgA3qPbbumO8wKdlQwtrwWwO7kME1dIAkDeDBIBiUDnICAJgM7B+ZweRfcRZpg/3h4oFK3aMjMePQKc0Z6TrfuYokhSW6fIbY2rBQGgHxlguJ7W+jdGNV9HmCi5afT1E4jZ6qmxLYQJSQYwD58kxpoDBWdELHAs3cerTpSQ/00IXWVUiBQMfmjqUjd0c2trPbo9b4t80bXXRR7wg1Y/OkS/CoB+7mtH40oCQMldo+xaSQBYhgCgSj9P+W+7NACs8a60vruyXbaeq62NAGDVF30jocpTW4b7pxWdrsZyUZgr7r0iUOToM0WJ796jeVW4Y2OqIGT1CQC+2yK8HAWJvetoiXDkpxgpAkj9l1X7C/DKN9lnRBs8MzgMd1wmCQDruZs7nokkADrGSF4hEZAIaIeAJAC0w1L21AYCHTlzrTXTP303FAc0vF4nqGQYYdDRuNZKALSl+tzeDWaIEQWqmkQSPc9Q9ecH6Q8pZbhrU+oZ2gIUGOTHI0UI9YkAjk01fipjv/JNTnNUQFsEQEfYGxIADGHWJ1M6ai8jADr/dSMJgM4lAKjXx7x+hrAzosfweez8O0DZiIysYnoSxQjVmLURAIYigMasiSlqUy70w22X+IsoAF26mC4CQEdu3nV5IB64Kghz1qcKsVXDKgD6IoAkGKgvczSvGnduTDmjAoCOYGitckB7c5YRAMbsqPmukQSA+bCVPUsEJAJnIiAJAHlXmB0BXS6/uSIA2jpt7siJtHYCQEnKRFubyNPCvqEumNXfXwhWkRjQ2R/ZlZjwUVKrH5AM5RzW0wuT+vpiQLhrcxk/kgeL9p5oVrM2NQKAc1o6KUZMieUAGWVA62jvJAFg9sf2jAEkAdB5BABFPked743Hrwttswxo598BHY/ICKG88nocyq3EziMlooIH05mYG67UzgYCQLdmpm28QMHadSmi8oohAUBdB0Zt+TjbYd3BQrB6gX4ZQMMqALqSrYxAuG3d6TKouvFeHxGBqf38FEEuCQBFcGl+sSQANIdUdigRkAi0g4AkAOTtYXYEOtIA0A/31wn5aakBYM4UAH0FekMgdXnwVPAfvuSoqG5gTApAR8SEKRvWK9AZ/xseIUoJ1tafalWU0bB/kgh0RpjbSnV//VQLc2sAtLV3kgAw5S5Q11YSAJ1DADDUnMr11AJhiVNrNgqosqwq33FH86vwZVIpth0uatYbYfnBH+eeJyqbKDUtCAA1ofC6ebK6yxvftV8FQH9NjNJ4YWgYpn+SDAqw6htTnSjMd8u6ZCHWakgA8NoBEW5YeXMsSqrr4WJv0y4BwOspYHvrgADc+2kaNhxsKWBrqSoAUgNA6V1++npJAKjHTraUCEgElCMgCQDlmMkWChHgh9H8MZFobGy9CoBO9d7T2Q7/2ZYOloSjGVMFgCrwVIOnKnxbVQDMSQC0JeSnXwVA/xpjCAD96gP6JQSNgV2HJUmV1sr5sQ99xX9d2H1rgoWG47WWamFqFQDm7PM0S6l+gyQAjLkbtL1GEgDmJwCifRwFQceScdZo1fWNKKtuEBoiGSW1+CW9Alv+KmqRA68/b2oXbJ6VYDECwJQygO/8cALPfJHVbhlA/bXynbRuWjw8nGxFhJROM4VpAK8Nj0BlXWPzaX1rBAD7euiaYNx/FcVTTwvmtnUtydgN0+NFaohOQFA3H0kAWOPT0/6c+J3AFJFT+nV7u94y5IwlAhKBLoKAJAC6yEZ15Wnql+r7KqkUM9cktxCT0zmWVIznh8zhf4SSbkjwFLmOTvY2QoTu8Z0ZLUrk8OZ9nmGVl/iD9ekZXvl5YkkzVB2FkXd00m5MFQCOyxrQuhJOusFHn++Nt0dFwsHOBk99nolFe/PEn4whAPTJAwo9zVmfAuJmaDrRvobGU81rZ+jwhhkJuDDUBT+kluGmlcfPEO5jOCrDchkBwL1gSCrrh388JRauDrZ49sssLPjhRIvh9Ev26RMqba2HH6ebZyYgwd9JCF9xXw1LJQ6Kb9pf5v+T9Hlga7rReycJgM5/I0gCwLwEAN83DN2meJw1GCtz0GktrW5AYWU9kk7WYG9aGb5IKhW17I0xSxMAOmLTmLkaXrP45zw8vjPTaAJA936nAz+2tzf8XO1FBAd/1z7afxKv7c5tfhe35dTz/c0yepHeDh1GAHC8cRf44K2Rkfjgl7zmtCz+d75XR57nrWjZWqQAMHKBhHyfEBdFY+su5n3GMor8TTuXzM3RFj+llePuTann0rLlWiUCEgELIiAJAAuCfy4NrTvZ4Jp5Uk+nuKrulHDe/zMwWDj5+rnlvI6O8OIJ0RjSw0soKe86Uoz/fp4pQulJKjSJ3HmJj6ydR4rPyIXsDAKA86TY1f925wiSgqZbEx1bwzx7YwgA9qHL8aSKND/EX/suF8v25YvQ2hAPe1A0ano/P5Gbb+jos7Qey0DZdOsmVKof25mBxPxqce3I87zw9A1NofwMRdWVryLWSybFgKQL83gX7s3Duz+eEPoAvJYftTP6+8HWphte/y5HCAHqPng3zUgAIw++OVaKSSuPNd/W0/r5gfoMPKFiBYIHt6aDpxzMByZ58cBVwcL5zyypxcSPjokyiTrraO8kAdD5bw9JAJiPAGAEEyOeqInRmUYHn88732F1jaeEs89wfr63fsusEBVA+P5Ra5YmAPie4TtIja347aR4Z3U14/uWkQGXRropmroWBIC9TTesmhIrosyUGtNJrlrwN44VnP4dUNqHvF4iIBGQCEgEjENAEgDG4SSvMhEBOp9vjIzA2N4+rea17j5eitvWn6loTEdv4dhoXBPn0Wo7EgN0PFtTQ+7IidQiAoDln6jazPUZGsPap31yvIVjaywBwL4YRfDKsAgRNdCWHciuxPRPjrdQ8+8Ia/aVUVyLKR8fB8v06SzOzwkf3RwLplW0ZsT6s6PFQqlaVw6wvfXw5XL3FYF46OrgVvHhGHT+GeFAMkLfOto7SQCY+ECqaC4JAPMQAAwZ/7/rQ0HCzFzG81SSh1W1DSiqakBBZZNQ3+9ZleLZ43NIB0xrszQBcH2CJ14dHoFgj5Yl/IxZJ1MbKLDX1YxRV2+MjBQ6L0pMKwJg5eRY8XutxmauTsaOI8Vqmso2EgGJgERAIqAAAUkAKABLXmoaArzZhvXywkNXhwgnkycVrYVHGo7SWjs6oIdyq0RY5VdJJS1SA3TtO3IitSAAWH6PH4q60nk8Ic8prcWSfflY+kv+GfWZlRAAXAdV+ykIxpN5XUgp184TdaYVrP2jsNUPdx1mcy8PQq9AJ+GA8/s+q6QWG/4sbD7dN8SaIah3XxGECRf4INTTQZAuHO/wiWos3HsC2w4XtxjPmPWwlNl/rw8Voc0UidLNY9mvrWPEOXW0d5IAMO1ZVNNaEgDaEwB8vvisvTI8As72Z5KIavaJbYTDX9OAvIp6ZJfUYvfxMnyXUoqDOVWdGl5taQKA5Uw/mBiNKO/WSc328KUIIaukdLWcbD6n1AAI8XBQdPtoQQDw94/pB6wgo8ZuWZuMrYclAaAGO9lGIiARkAgoQUASAErQktdKBIDmnFCqdZMAeGJXpsTFShCgqOCgeOWnT18kloiICK3t/CBnrJkaD3835bXQH9meIYgkazFJAGhPAJAcWzU5VrxTtDCe4iedrBak5Lo/CpFZXNsqOarFWMb00S/MVeSEW6oKAEnm7bO7i1KoSo1aNHdtSgUd465kY873xnvjoxVPWQsCgIO+ODQctwzwVzw+G7QlXKuqM9lIIiARkAhIBNpEQBIA8uaQCChEQF8cUBIACsEz8+WSADAfwJIA0JYA4In/I9eGiJrvphqjaqg6/79vc/B7Vst0GlP7NqX9RaGu2Do7QUR7KTUtygBy1DXT4lTlpDM6jQQAce1Kplb4UCsCYN5VQeD/nFpJi+sIx9d25+Dlf/RlOrpW/l0iIBGQCEgE1CMgCQD12MmW5ygCkgDovI1nGgJLj/Fj3BiTBIAxKKm7RhIA2hIAxHPxhBj4uyqPDtHfwezSWjy6I1MIoVqb3dDdU9S2V2NaEAAcd8GYKEzo46NmCnh0RwY+/MV6onCMWcRTN4SCJIBS04oAmNTXF68MC1eV0vLJ7wV4+ossUXVCmkRAIiARkAiYDwFJAJgPW9nzWYqAJADMt7FUj2b+6r83piK5sBprp8bjkR0ZolShMSYJAGNQUneNJAC0IwBY9eSxa0Nwh4mn//szK0QZUmqCWKMN7emFZZNiVE1NKwLg/oFBeOSaEFVzYDWU//usa6V4fTgxBiN6Kc/B14oA6B3sgi0z48HSdkptf1YF7lifitQi67yfla5HXi8RkAhIBKwVAUkAWOvOyHlZLQKSAOicrSHOa6fG4aHtkgDoHMTbH0USANoRADG+jiL3P9bXSfXWMtd/9ppkHM233rJpN/f1xVujI1WtUSsCgIJ0r4+MgLez8kiLbX8XC4y7ivUIcBYifKwEoNS0IgCod0LdBTW6FhRcHLciSZSvlSYRkAhIBCQC5kNAEgDmw1b2LBHoUghcGOqC+aOjwHKAdQ2N2HGkBA9vT0dxVQOeuzEMfUJcUFLdgEHxnqJe+Ku7c7D4pzwhMsYTp6duCBOVA2isNvDU55lC0ZltI7wdcV6gMwLd7HH35lT0DXHBrIv9RXUC/Wt1EQAMA/3voBBQaJFGZ8Dd0Rbjlic2V1YY19sHE/v4iFKLtQ1NJcxkBID5bjlJAGhHANx6iT9eGKKuPj13mCkxt6xLxo+p5ebbcA16nnNpgHj+1ZhWBACFFhdPiEavQGfF02Bkxaw1yaAgYFcwVot5e3QkfFyUkx1aEQAUfNx+S3fxe6HG5n2ahlX7C9Q0lW0kAhIBiYBEwEgEJAFgJFDyMonA2YwAy/OtnhqH9KJa3L81HTyhXD4pBusOFgphMX7E33pJAJbtyxc5msN7eeG5wWF4bFemCD9ecVMM3t5zQhACge72whE/deoUxixLwkPXBIMlFxmq/ENKGa7v7inqnrPG9m+ZFXj4mmCM7e2DkUsTwY91XQoAw0B1EQBVdY3iI/6ezWnN6QDvj48GQ0ZZDlFnkgAw310qCQBtCAAPJ1s8fUMoplzkp2qzeEr6xve5eOnrbFXtO7PRg1cH46Grg1UNqRUBwMGXTIwR7yylVlbTIJTp1x8sVNrUItc/MSgU91yhPP+fk9WKAOjWDeIdToJWjVFz4fkvs84ooaumL9lGIiARkAhIBFpHQBIA8s6QCEgE4OVsi00zErAvoxyP7cwEy4npGwkAns6PXpaIkxX14IuDuaaNp07h1nUpZyDI6y+PcseY5Yl4cGAwropxx6hlSSiqrBdkAEkBntz/kV3Zoq2+BoA+AcB5rZ8eL07iHtiaLiIN+FHP0yL90zlJAJjvZpYEgDYEAEmuReOj0DtI3QlpYn61KFmZZuV50r6udnhzZCQGd/dUdVNqSQCQZHxgoDoiYvmvJ/Gfbemq1tCZjQLc7LFwXBSujHZXNaxWBAAHv/fKIEHs2tkor/5wKLdKRF1Y+/2tCmTZSCIgEZAIWAkCkgCwko2Q05AIWBoBhuQ/MzgU9P0puvfRbwXinyQD6NDTcZm08ljzNPWdfP7H4T29cXWsO5iHGuntgGMna5oJAB0ZwHQCP1c7rJocJ0JE+ZG35kABPjlQgJzSOkEytBYBwHlQMG16Pz+MXpaE/uGumNnfD1M/Ph3+zzlIAsB8d5EkALQhAK6J9RCl6dQYT//5rNy3JU1N805tw1Qi5qOrCb3nRLUkAEhAvjc+Gr5qQuNPVOGWtclILrBuYTpqHbw5KhKeTsrF94i3lgTAFdHuWDIxGl4qdBc4lznrU7D5UFGn3q9aDabjPPistqTRtRpB9iMRkAhIBExHQBIApmMoe5AInDUIMBJg/AU+uKmvr/hw3/JXEf69IRXPtkEAXBbphge2ZoiPvbrGU/g8sUSQBkN6eKFfqGurBADB4ounb6gLbh0QgOsTPEW6wJRPjsPNwbZNAoDzYZrC059nYWCsO47kVePdH0+0wF4SAOa7FSUBoA0BYIowHktiskLGtsPWV/LP8M6jQ7pUZQUArQmAYA97LBwbDd7DSq2mvhGvfJuD+XtavmuU9mPu618fEYGp/dSllWhNALg52GD7rd3RM0C57gLnwqiLJz/LRHVdo7lh06x/Ov6LxkWjX5grTpTX4UheFQ5mV+L37EqwVGdZTSPqGk6JqDmSA9IkAhIBiYAlEZAEgCXRl2NLBKwYAYZxzrrYDyOWJOL2SwOaQ/p5iq+fArA/qxI39fVpDvHnkihExRBnXQqAfgSA4ZJDPOyxaWYCPv2rCD+klrdJAOjGZA61s70NHtqeLk6t9E0SAOa7oSQBoA0BMPeKQDw5KFTVRqUW1mDoh0dFGo41G0O/77sqSHX+v9YEAPt77LoQEHtbJqkrtK+PleLODakoqrJO3EmOfjIlDiQ61JqWEQBE+N1x6nUAkim+uDoZf+d1DfFFYs4ok+U3xYJ6Ojqjs0992oZGOv4AySQKeB4vqBHpbweyK8FqHifK6kByT5pEQCIgEegsBCQB0FlIy3EkAlaMAMPy6YRTpO//Ps+CvQ2waHw0nO1scPOqY/jv9aFCtf+13U0nYaN7e+NxflBvTkOUt6OoaT5zTbIQ9eMp1FPXhyKnrA6jliYKUSp9AoCh/FQHp3YA65gzR/iNkZEirJlq/vopABunx+OZL7PEiSdTEaj6//qISOzLLMekj441q//roJUEgPluMkkAaEMAmJKPzlPF4R8morSmwXwbrUHPrPaxZFIMLg53Vd2blikAnMSlkW5CN4TvOqVWUduIh7alC1FUazOq7vP9PHuAv6qce916tCQA2CejyF4dEQHOT4298V2uEKA11KNR01dntOFaqW9jrOwBCQESA+SjSOg99XkWNv5pffdXZ2Anx5AISAQ6HwFJAHQ+5nJEiYBVIkAH79XhEYj5pzb53rQy3LclXeTpM9+fYf155XW4MNRV/POZL7KEOjZL+b06PFwo+dN4qvFVUon4IKVmAEOe9QkAXs/+6MzzJJ8RBbqSggP1NAB+TC0TIZVDe3rhg5/z8MSuTFDoasusBHz028kzwv85tiQAzHdrSQJAGwKA6TSMqFFjP6eXi8oa1u4U8dl+Z0yUmiU2t9GaAGDHrBwy+nxvVfPal1GBmauPI9/Koi8GRLiJVAt/FcSGPhBaEwCcz7ZbuiPax1EV3tRcmL76OCh6ae3GsrYf3RwrKuCoMUYBzF6TjKNdYK1q1ifbSAQkAtaHgCQArG9PzvoZ8aYbdb43KBT04NYmdWV9QTk6hJ1lOvX7H1LLhIOp1qJ8HLF9dgJe/DoHK/efbLUbng5wnTwpP5BdIVT3TR1X7XyVtrPU/hjOk/u1bFIsnvsqC79mVJyxDEkAKN1Z46+XBIA2BACfJUbAqLEDWZUYtSwRLItprcYQaDra1PYwxcxBAIzp7Y35o6NUnUozOuntPbl47dtcNFhJEjffh2+NihTkrKmmNQHA+TCai5oyam3JL/lCC4C589ZqDnbd8L/hEZjUx9fo03/DtVAIl9F00iQCEgGJQGchIAmAzkJajtOMgM7p5imyTlXeUg6mpQgACuV1JbPU/ugw4ovK1qabcCpm9PcTqtwMyzU0SQCY766SBIA2BADz/5mLrsb+PlGF4UsSwfr01mrTmAJ0QyjcHdWp0evWtT+rAqOXJmmaG22KGCDnVVxVj3u3pGPnEcuLMDJ0fO7lgXjomhBVhIbh/WMOAuCGBE9BBrno5cUruW8ZGk+tF2sWveRv0mIT1khi6ZHtGW0eHCjBS14rEZAISASMRUASAMYiJa/TDAFJACQLpfyuZJYmAIjVysmxGBDuhts3pOCbY63jJwkA891VkgDQhgCgOB41M9QYReiofcE0G2u0C4JdxKlvgr+TydM7TLLjw6Mob4XoM6Vzpl88PThM9Wkt69TfuSHF4uHaTGVgyhZFUbUwcxAATnY2onKLmuoLujXxXmd4fGZJrRbL1LSPIHd7QXBQX0KtHcypxG3rUpBSaN1lJtWuT7aTCEgErBMBSQBY576ctbPShcr7uzXlyuWX12HYkkTcOsBf1IBnjis/bFwdbJFVUiuE4b5PKYOONPgztxLXx3vC28UOj+zIwLJ9+bgyxh0vDw0Xuet1DY3YcaQED29PF7nltBG9vPDUDWEI9XQQojv8wX1sZwZ+z6ps7vd4QTV8XOxwSUTTDznzz+/cmNqsts289UevDQZPt3iyRSXfD3/Jx5vf54p8XMMUAD5Yt10agAcHBosx+PFCwbtB8Z6tpgAwPYCiekt/zces/v7wdbUTYzz9RRZWHyhovh+4Fn68hnk6iL9/lliCMed74/GdmfIEQWoAmPW9IQkAbQiAmRf745Vh4ar2iqU2/7srU7x7rM3sbbuJvH++j7QwQQAsSUS5xtEO/B0gScESpmrt18wK3L4+BRnFlnFKebI+f0wkvJ2VCxq2tWZzEAAca/KFvnhtRISI4FJrFF+c949IrNo+tG7HShePXBuMf/8rULX4IhMbFvxwQujpSJMISAQkAp2JgCQAOhNtOZZAoK0IAObF7j5eijs2psLeppsQdKOC8OhlicLJZs58hLeDqIPNUxiWzaH4znvjovHp4SLxYRzs4YAPJkSL8PCJHyWhVxDFeWKw4teTePmbHHg622LlzbGw6dYN45Ynws62m+iXJ1ZUuH97zwlcF+8hPhA3HyrCA1vTRcm798ZHC82Ce7ekidNn5pK+OCQcnxwoEONGGmgAkCh4+oZQ4cCv2l8grn9paLgoQdWaBgAJgNdHRoAhvlTHzymtFSr8/UJdMW5FEvgxTPKA81q094RQ4r++uyfmj44UhMT9n6ZLAkASAGZ9w0gCQBsCYNwFPlg4Vr1A3ueJJZj+yXFRVsxajO/IB68OFqkNPPXVwsxFAHBuY3t7C7KCTpxaIwlw18bUTj+5HXWeN14ZHq6p808MzEUAUOh108x4XBSqviJETf0pLN2XLxxlaxHA5G/8C0PChAiuWiOBxGf5rxNdp9yh2rXKdhIBiYB1ISAJAOvaj3NiNm0RABMu8MHYFUnNtd1Zdo61m1mG7tjJauGos/zVhBVJovwbyQHWPnZztBXOvC5UlKf4K26OwWM7MoXK/PNDwjBrTTJYy9nQdHPR75cPxdppTf2OX5GEnv/UWH7nhxN46/vc5i44t2kX+QkHvbKusVkEcPOhQmyYkSAiGJirrvtOf3t0JEb28m6TACBBMGdDCnb83ZRfem2cBz6cGINHd2SAIkEkRNwcbTB+xTFRT5jGOdx3ZZAkAP7ZFZkCYL5XiCQAtCEALgpzxfJJMaoVw5kGMP2TZBEtZQ3G9+W8q4Iw94qgFjXQTZ0bldEHLz6qeQQA58WT8xeHhjVXLlE7VyrUM0f9x1Tz7wXJClZWYRlJU/UVWluvuQgAjsWqEK8Mj4AL68uqNBL+y/adFKQ6I/ksaf+KdMMHKktK6s978c95InpPmkRAIiAR6GwEJAHQ2YjL8dqMALgu3lPUjac4IK011XymANzzj1ouowG2ze4uHGamA+hMVyqOpeiW/XpSOPOOtt1EDecl+/KRXnQ6bFM/tUDXL/tZMzVOlJwbszwRN3b3Ekz/7LUpLXL36aAvnhCNh7Zl4LesimYCYE9qmfj3BT/mtShV114VAP7tyUEhLQgQpkQsmxQjqhN8c7wUW2clYMeR4hbVCjgHloCSKQBNuy8JAPO9YCQBoA0BQCG610dEikgjNUbXh6JoczelCuLRksYD9IevCRFVDaj+r6WlF9di2IdHcaKs6fdAa+OJ9KLxUYjyVlemTjcfEjJvfX8CdObMpVbP36JnB4dhSE9PzSIsDPE0JwFA8oK/ZTd0N60yBIn/dX8U4tGdGai20L1/ZbQ7FoyNAvP/TTGW/JuzLgV/58nTf1NwlG0lAhIBdQhIAkAdbrKVCQgYKwLYUdk8Qz0Bwykxd55Ofbyfkzgpp7PMiIDcsjqRu7/0l3yREtBaOT59AmB4T2+R/0+tglQ9oR59B13n9LMMIPP9dY67fklAXs8QfqYwGJYB5FoNx2it/02HiloQAPrXtFV+0ISt6nJNJQFgvi2TBIA2BAB3iHof914ZpHqz6Agx9YiEpqWMDv8LQ8LBlAZGY2ltfI+OWJIoIqnMZXdeFoCnBoeJNC9TjPuxN60cb3+fK0q7anVAzd8rltHjPGN9nUDlf3OZOQkAzvmqmCbHOfAf/R+162g8dUroAj31eVZztKDavpS0I9k1qa8vnhgUCn9X07QXSOK9+m0O/vdtjpIpyGslAhIBiYBmCEgClz3unQAAIABJREFUQDMoZUfGIqA1AbD2YCGe/rxjER3e7P3DXYUg4PlBzkJ595eM8g4JgPYiABaNi8Z9n6aJHH2e+pMAaCsC4Ka+vs2RBEoJABkBYNzdJQkA43BSc5UkALQjAIb28MKicVFwMiEkmqf/FEYjKdjZdk2shyBVqfpvLqeURO3Y5Uki/ctc5utihxeGhmsmXEjtmX0Z5Vjx20l8nVSqOkLD380OEy7wxaS+PsLxNwfBYoipuQkAjnf/VUF4RGUFDMP5kiBatDdPaAOYK/JCN6afq52Y98QLfEx6ZnX9MWVk7uZUi4lImut5kv1KBCQCXQcBSQB0nb06a2aqFQHAE6j10+OFGOBNK48358Xzo5Qn+G/tyRUfCIbWPcAJm2ck4PmvsrHt76IOCYA4PyehNWCsBsCmQ4ViXjmldS00AKiEPK63T5saAO1FAKz9o0DMgaKFOg0ErktqALTcXUkAmO81IQkA7QgAhnRTwPOaOHVpALpdJgnw5K5MfPx7QafkRfcIcMJtlwRgeC8vzUXoDO9cqv9T72R/VoX5bmoAfUJc8M7oKPB3QSvjb1JWSR0OZFXgl4wKER1wpJ1Qb36IURtiYKy7EMvrFegsQsxNESlUupbOIAB4cv7mqEhcn2BaKoBubYy8+C2zAu//lIedR4o1i7zQ9S/0hXp7447LAhDjo00ERlVdI2as7nqlgJXeT/J6iYBEwLoRkASAde/PWTk7D0dboQpcWFmPORtSUVnbKPLfL49yFzn3uvJ9HaUAEBw61P8b3qTG/+JX2XC0t8GisVGi5B/F+ZivxzDV/36WibV/FIpSRFTnH3metxD4yy6t7ZAAKKlqUFwFgGGxrw2PwNt7coVi/2gjqgC0RwAwvF9UJxgThfd+yhPVCgZEuIIRCD7Odi3EA8/Km8bIRUkCwEigVFwmCQDtCADCz7x55nWbeoJOh2LNH4VCoNRc4fJ0SKdc5AumQ1HDoDOMTvS8LenY8Geh2Ycb1tNLiNSZGtrd2kS5Dv7WFVTWo6ruFKrqmsrT6owlb0lm+7vaC32cznT69edBooUaPFTcN6f1DHAWJQxJ1GtlFAD+PasCWw4VYctfRSipbomx0nGifRxxY3dPTOjji+7+TmCJS63sxa+zRek/khfSJAISAYmApRCQBIClkD/Hx53R3w/PDA4TP4JU+R99nrcqAoAwDunhJQiEGF8ncQpGdex5n6YjrahGfEzddok/7ro8EH6uTR+uDCmliND3yWXNgoTM26TYns70NQBISLDUDx10lv6hAnNBRb1w7hf/nC/KEun0CJgCQGedDxbzBXlCz5Mchit+e7wUY89XFwGgy+8f0csLTw8OQ5ing+hz+9/FggShrgD7P9dNEgDmuwMkAaAtARDp7SjKATItyVRjXnRqYS3WHyzExj8LkaynVaK2bzqjg7t7YXCCpyAbGbWgxugAs+yq0jB2Vjp5bXeu0GvpDLt1gD+eHxpush5AZ8y1rTH4+0es1ZBKe1LKBCmulX5BezhQu+bVERGI8HLQFC5+TzB1hNEWf2RXgqUa/8ypxMmK+nbHYZQftYIujXRDjI8jegc5I8AMERgsCcxShhSOlCYRkAhIBCyJgCQALIm+HFsiYCICdP6fGRyKiSuPdaogkonTNltzSQCYDVpIAkBbAoA7xfJob42KFJFJWhgdwPyKeuH8UF2cucYkN43Jkeap58Xhrjg/yAWxvo6CUA3xsBfCqWrts6MloBgrT1NJiCo1tr13c1pzKVWl7ZVc7+Jgg7mXB+KBgcFKmlnNtVSVJwHEqDcK7im13cllmPhREk510sE0xQ2fvzEM3i6mCeq1t87iqnrklTdFX/AZYLSMzkiSsCyhg50NAtzsQD0Ic5RX1I3HMsT/2ZYu8/6V3pjyeomARMAsCEgCwCywyk4lAtoioNM74AfKnPUpQnSQYbk8QUwtqhGChjKkUJYB1Paua9mbJAC0JwD4PP/3+lAwIkprY1RAYWUD8svrUFhVj+q6U0IvRd/Bc7TrJsrKOTvYwM/FDhQ7Y96zFrZsX74ohcpc/pkXN9WvV2qM5uKptLnD0nXz4n7cfXkg5l2lvkKD0jVqcT2j2h7bmYmM4hoRdTail7fibjubAOAEbxngL8T1PJ20uecUL7qTGuzPrBBRibLkXycBLoeRCEgEOkRAEgAdQiQvkAhYBwI9A53xyrBw9A1xESkJZTUN2HmkBE/symjWTbCOmVpuFjICwHzYSwJAewKAu8XwYwoC9gszPRXAfLtvfM8kHF7/LlcIE+pOXFkB5e3RkcZ38s+VJDeZl05B1c4yEiBzLiFhEaIqlL6z5qkb568TVXhiZ6aI9GAkyZKJ0SItTqlZggDgHJlWRxLAHPoLSjEwx/XUJvjPtgwczKk0R/eyT4mAREAioAoBSQCogk02kghIBKwRAUkAmG9XJAFgHgKAO8aQ7TdHRiJM45xo890NrffM1AOKnDHcWd8o8LphRjyUZjowYmHOuhTsOlrSqUthZMTo833w0NXBCLfiPWF1gcd3ZuBQbpXAh2Ht66bFd4kUAP0NpSjv49eFgGkoZ5ORVKEA8d8nmvZHmkRAIiARsBYEJAFgLTsh5yERkAiYjIAkAEyGsM0OJAFgPgKAoA/p4YmXhkZ0msq+1nfKJ78XCGHU4wU1Z3RNYbXV0+IQ5a3MwWM6+qrfTuKBbemdlpuuP/kB4W548OogULTOmoy4rP69AK/tzkF6cW3z1ChWv2FGgtDrUGqWigDQzfOSCDeRvnBZpPK5K11rZ1zPCBjuT4be/nTGuHIMiYBEQCJgDAKSADAGJXmNREAi0CUQkASA+bZJEgDmJQC4c4O7e+L5IeGaq6Ob764Akk5W4509J0T5tUo9kTX9MT2cbPHikHBM6OOjeCoUtxu/PAknyjsvDUB/koHu9pjRzw/T+/uproSgeNHtNGD1l9e+zcGWw8VCX0HfujIBwHWwfO89VwRiwgU+mmlRaIm9MX1V1zWKKBgSAKaWIzRmPHmNREAiIBFQg4AkANSgJttIBCQCVomAJADMty2SADA/AcDdoxI/S6RauyYAy6NuOlSIpfvycSSvusMb79ZL/PHCkPAOrzO8gOKmczelYtOhIsVttWxwUairIAGoXq+0pKEW8yAOGw4WYvHPec0h/4b9mkIA7DxSjBmrk7WYqsl9jDrPG3OvCMQFwS4m99WZHbAU7+u7c0X5QZYHliYRkAhIBKwVAUkAWOvOyHlphoCuwFZX/jm27dYNDZ1Vn0kz5Du/I0kAmA9zSQB0DgHAHWQu9L//FSgE0pTmzZvvDjjdM53FpftOgg6PsUYHet30OFWl1jjeLWtTLO5UURuATuno870xuLtXp0RqUAdhx9/FWP7rSRzIrmxRyk5LAoAEy+3rU4zdTsXXebu4YNutd6N3cKho+2dOFoZ/8A6KKlsXx4v0dhRky6Q+Poiycm2AxPxqQcxsPVyMwsp6xdi01kApXpoMKjuRCEgEzhkEJAFwzmz1ublQTztb3BMajM8Ki/FLWbkAYYK/L2YFBeCeYyk4VtXxyVV7yDnb2OC56AhxyRMp6ahqPF1nWAvEHbp1w+zgQOTV1mHjyQLRpY+dHRbEx2B/eQX+l5GlxTBnTR+SADDfVkoCoPMIAO6is70NbkjwxMyL/fCvKHfoiEzz7XD7PfNAc9eRYhHa/GNa+Rnh5x3Ny8vZFm+MjMSwnsoV6llNYPKq40Lp3lqsZ4AzroxxFznrJAW0FAtkzfo/cyuxN7UcXySV4EBWZZvpFfp4MAJg86wEMJ9eqVkbAaCb//lBzoIIGNrDy+qIADr+6w4WYsuhIlGOV0uTBICWaMq+JAISAUMEJAEg74mzGoE4Zye8HReNp9My8XNp08djVyIAdM4+nf91+ZIA6Ohm/XR2Ai5V8fH7RWIJpnx8vKPuFf+dH6/bbukOF3sbRW0ZrfLo9gws2ZevqJ05LyYBQIVxe3oZCoz16OduTsO6PwoVtDLfpTxRXzQuWpziKjU6oLeuTUGBRqd8xozv52ontAHoOA+M8VCMvzFjtHcNRf2+Ty7FzqMl+DWjQpQfVWtTL/LDayMiVJXXW3+wEPdsTrN4FEBra+dz3ifEBXG+TojwdkS0jwPCPB1B0sMYYzpFSmENkguqkVxYI0L8WT4ut0yZ7oGvqx0+nhyHC0OVh86v/O0k7t+absx0VV1jqkPLcpnXxHoIsUxWlWDFA0tYZW0jfkovB6NSWO3CXCJ/puJlCWzkmBIBiUDXQUASAF1nr+RMVSDQGgGgohuLNWmNALDYZLrAwKx/fUmEK2rqjU/4oHDZT2nl+Dm9KUJES6OzfN+VQXCyszE6hYMvZX74s/RZVslphW8t56WmL1cHGzwwMBh06I1Nb+VaskrrRAhznoVE3FpbK521sb19UFvfCGPvFK5/+9/FYOk1S2TjeDrZCl2AQfGe4p/nBTmbJRedazucVwWW9NuXUS6ejdaU/dXcQ+6OtoLMoDNnrPEeYjQEyZcvk0rRYOzNZ+wAZrgu3s9JVHMI8XCAm6ONmL+bw5lkQFFVPSgal1pUi7SiGkECmGIDItzwyrBw9Ap0VtzNor15omSduUwrh5YkByMuSPT2DXVBgp+TEA80p/F9zOeBpAyd/z9zqkwiwoyZq1Z4GTOWvEYiIBE49xCQBMC5t+dWvWLekBe4uWJuaBB6ODuj9tQpfFVUgvdyTuBkXdNpiL5TnFJdg8ciQhFgb48/KirxemY2jv8T1s+T/nlhIc3r3VtaJsL0h/t6t0gB4HVj/XzxwPFUjPTzwUR/X9Q0nsKrGVn4urgE57u64P6wEHR3ccbRyiq8kJ6JpH/GMEwBCHV0EBEHXnZ2Z+BcXF/fIu2A194RHIRLPNzgZmuL8oYG7CwsxrLcPBTV1+MSD3e8ERvV3E9adQ3uSmoSaTJMATAGN91cee2mk4WYExyIWGcngeuy3Hx8WlCIekt4NlZ9R8rJSQSsD4Egd3tx4sww9BhfRxF+HuhmDzpH3s5nvnvaWgFD61lGjg7OibI64YQeyasSuebmOtm0PjTPnhldEe2OJRNjjI480F/5S99kCwG7rmbUluCzEOHlIIiAADd7BLjZgRoCSqOV8ivqUVxVL54HEpaZxbXi+difWSFC/CtqtU3xaw9rSQB0tTtRzlci0LUQkARA19qvs362g7w98VhEGJxsWoZMJ1VV4T/H05BXV9dMABysqMQAdzcEOtg340Jn9sHjaUisqhKh/sYSAOP8ffF3RRUG+5zOT6XD/k5WLu4ICYSf/ekxDldW4sHjqSiub4ASAqCwvh5zk1KQUl2NCEdHvBUX3WLuukV8XlSM59MycZG7m9EEgDG46eba390NPIuy0Yuh5Knu46np2F1svKjXWX8zngMLpLjW9tkJQmH9iV3mO/0zBUqGjT93YxhmrklWJDpnyphdse2Foa4gMRDp7QA7m25g6T1nOxsYigfwxLmsphG1DY3ILqlDcmF1m6ryXRGHc3nOjK746OZYVRDc/2k6Vu4/qaqtNTViig8jBEgAhHjYw9HOBhRvdG0lAuPUqVPiWSARxioL6cU1wvnnab+lTRIAlt4BOb5E4OxGQBIAZ/f+dqnV8dScJ96+9nZ4Ji0Tv5WVw9HGBpP8fXFbcCA+yTuJd7Nz4f2PCF6wgwN2FRVhQVYuahobMdrPVzjrXxSV4JWMLBFybYwGgI4oSK6uxpMp6UitrsFALw88FRkBBggvzc3DmryTcLCxwf9FhuM8V+fmk/yORAD5gE3w98NdoUF4JysH6/MLRMjx1EB/zA4KwDNpGcLp5n/zsrPFU1ERCLS3Fyf9JAyM0QAwFjeSKhQsvMzDXZz2EzdGHdzo442Hw0OxvbBIigp2qSfG9MlKAsB0DGUPlkGA79bzfdyQWlaFsjr1ugSWmb15RqVY3rtjT0eNGTsKA7/mrE/Blr8sW2rR2PmeC9dJAuBc2GW5RomA5RCQBIDlsJcjGyDQ180Vb8ZG47XMLGwtOP0hQiV8OsYRTg64OykFjA1gCDxP6B9OTkNpQ9PHn123bngiMkw4/byOfzeWALg3NBgPJqfhp3+EAnWOd3ZtbQt1/2u8PPFsVDjuO56KX8vKz4gA0K8CwIdrvL8v7g4NbuH865bNv7NKQYyTE85zdRGOOdMNqPh/97Fk5NaejnZoTwTQWNxIkpAAiHR0bO6fc/GwtcUbcdE4UlklCYBz7KmUBMA5tuFnyXLDXJ3wwsVx6O7lilGfH0BupWm582cJLJh1sT9eHhaueDlM/aBQJ/UepFkHApIAsI59kLOQCJytCEgC4Gzd2S64Lua8Px8VgXuPp+CvipYheDODAjDY26vNHHjdcnmaPyMooDnU3lgCwLAsYFul9nR5+fOOp4qqAm1FAPDBusLTA09HhYvTdqYS6OfXu9ra4JHwMFzj5dEiFJ/r0NcKMCYCwFjcSE6QALDt1g2PJqc1lyzsKIqhC95KcspGIqAjAKg6zvxZirNV1Dbgo99O4sWvc1BT35TzSjXzl4dFYGgPT9jb2iCntBYvf5ODNQf+iWi5yA+PXhuMYUsSkfqPkNnVsR5YNilGpBYwtJih/I9fF4Klv+ZjVn9/ka9eUFGPp7/IwuoDTRUu+NzcdmkAHhwYLMbMLGnKv6XwnUwBMHJTz/LLbukeikf7xoj0hqyKGoz8/HdJAPyz549dFyJER5UaSw7e9NExMAe+NeseEIh7r7oO18b3gL+rG+xtmwQNK2prkFlcjB1//4n3fvwO2aUlbQ6txqH1c3XDvIGDMPK8CxDi6SXGrWtgxYSTeH/v91ix7ydU19fh5eFjceflA8XYf+ZkYfgH76CosuU3RGvXFFdWYUBkFO676jpcEhkNHxdX8XvMPtMKC7Hi171Y+suPKK8xnmDyd3PD5IsGYHyffoj09oGHk3PzbzznXlBZgd8y0kS/XycdQX0bpYPV4KV03+X1EgGJwLmLgCQAzt29t7qVG+vIcuKGInjWRgBc7umOZ6MiRCTDgqwcIWaoMz50t4cEYWqAHw5VVuGHklIcq6oWqQczgvxxladHc4qBOQgAzoNiiLpoBUkAWN2j0GkT0hEAXs52eG13DubvOYHru3vi7VGRwml/6vMsuDnYYO20eHi72OGODSn4K7cK91wRiHuuCMIzX2ZhyS/5wrk3hgB4fWQE/j5RhVvXpQgSYdH4aPQLdcW4FUk4fKIK0/r54ekbQgUpsGp/Acb09sZLQ8MFaSUJgE67Lax6oIVX9MTIyAAxRyUEAFX5Y3ycBKnFMo6mKu5bI0h8vvgsKrVvj5di4kfHzmjm5eyCDydNw3UJPc8gqg0vpo7M+j9+w32b17bqMCtxaLuhG+64/Co8ef0wuDk6trmcI3m5mPXJckzvf6liAuDWNSvw6sgJuDw6tt215ZeX4fZ1q/Bl4t/twkqs3hg9UZAVOoKko33Qzf+v3OwzLlWCV0fjyL9LBCQCEgFDBCQBIO8Jq0HA2FB2XQoABf8eSUlDRUPTKaUuBSDc0RHzjqWI1ABLRAAkODvj1dhIEVL/dFpG8/x0QOsc7rKGBjyXltkcGcCogJeiI4Uy/z3HUgQpYAwBYCxuuhQASQBYzS1v8YnoCICf0ytwy9rk5pJ4PEkc39sHI5YminJbrN1+75a05hxh/nB8ODEGCf5OGL0sETd29zKKAKAzP2dDiigLSLs2zkP08+iODGw7XIQNMxJE6UP9ubw9OhIje3lLAsDid4t1TEAtAfDmqEjc3NcX1fWNOJpXjYySGiQX1Igok6LKBhRX16OkqgEl1Q1IK66xSKlHUxCm8OPaaXFgJQCltv5gIf69MbVFM55kb5x1J/qEhCnqbsffhzDz42XiFF3fjHVo6fw/N3QU7rri6g5JB/afVVKMP7IzMbTn+WI4YyIA0osKRSRBrJ+/UWsrq6nGlI8+xLfHE1u9Xi1W7IxzGbp4vvinGryMWoC8SCIgEZAIGCAgCQB5S1gNAh2J2W0vLBbifp62tiICINzRAYtzTmBNflP4sKFYIM/cdQTAwuzcZl0Bpgnoh/wb/n/2pTYFgOQDnf+jldXC+afInqHpCABWL2AofkZNrSgbSKHDUb7egrgwJAD2lJQKAUSuyXBuxuJGLQWmANBkBIDV3PYWnYiOAHh1dy6W7stvnsvQnl54Y2QEbl+fioGx7ph4gU+L8H5eyHxjEgU3rzqGHv7ORhEATw4KwdgVSSKKgKafJrAntUxUJFjwYx7e/fFE81xkFQCL3iJWN7haAuD1ERGY2q/903FGBzAShaXfjhfUIDG/SuTFZ5e2dGatDhQAl0W6YdG4aDDSQam9vecEnvsyq0WzxwYNwUPXDm52wpPy8/D0Z9vwfUpSc3h9qKcXpvQbgPuuGtR8Ui8qyuzYjAV7vlXl0I48rw8WT5oG538q77A/phg8/8VOHM7NgaOdHS6NisFrI8cj3r8pEkTfjCEA9K9PLjiJt7/7GmsO/CpSGlwdHHHrpZfj4WtvbBF9sOvIX5i2aglq6lumSZCwWHLzDIy74MLmbnV9bjt8EHnlZeK/29nYIMbXH5Mu7I87/zWwRd+vfvMFnvl8myq8lO61vF4iIBGQCBABSQDI+8CqELjRx0uUAeRpvr5l19Ri3vEU4SzrHGCe+7vb2rQo0adfLpDtdQQAnWQK/D2Zmo6hPt5mIwAo+DfGz6dNTN/IzMa6/AJRBeDfIa3napbUkwBIRpJeBECkkyNSqmtEZAO1BAxTIIzBra1Qf5kCYFWPQKdORkcAMN9fvwQYHXOqifNUcFC8By6PcseY5YkorjpNaOk75mGeDkYRAO2lCfAkVl8zQAeE/lwYqizt3EZALQHA1JI7/xWoGDzqXFAgz9pt7hWBeHJQqKppMrrnk9+biHSa4Wk9Q9RHfrgA+eWtiwReHBGFtdPnwNfVVbT/NSMNIz5YIBzqtvpszVE3HJen9I9u3yTy/Q3Nyc4er4wYh+kXX9oiUkAJAUCnfvbq5a2mLBiu6URZKYa8Px/HTua1mEr/8EhsmHmHwIzGaISxSxe2iRWvYVTF5tn/bsbrh5TjGL3k3RbkgrERE6o2XDaSCEgEznkEJAFwzt8C1gUAb8h+7m64OzQIcU5OInf+q6ISvJdzAgz5p+mfgH9TXCJK8zF83vA6Xksi4fbgQEwK8BPq+jxZZ36+uSIAjCUAWJKPwoYT/X3Bf8+sqcW6/JOobGjEoxGheCE9CzsKiwRDN9rPB3NDg9F4CkIgMaem9gwCwBjcJAFgXfe6NcymrQiAcb19hJo4c/XbiwB45JpgcaJ/YYiryQRAWxEAN/X1xQtDwjB7bQr0CQDqAgwM9sbkuGD09/eAr6MDWAOcVlhTh4zyauzKPIlNKXnIqKi2BrhbzMHd3g6zuodgbFQgYjychc5BbUMjjpRUYEViNram56NcZXk79nVDmC9mJYTiIj8PIZjH90d2ZTW2p5/E0qNZijFhnwP8PXFLj9AWeLPcamZFDb7LKcLyxCwcKa5oTiVRArq9TTdMig3CvPMjEeTiiKr6RvySX4Jn9x/H38UVzV2pJQAoQHmvCoG8PSllmLTyGOoaTuu4KFlXZ1zL+37V5DhcF++heLjUohrctTEV+zJOYxzt44cv7rwPAW5N6QQUrLt305p2+144fjKm9LtEXHOyohyD33sLjBrQmTEO7YS+/fDehKnitJxGYcGHtm7EqTbuKJIAG2bdgStj4prHMZYAaCv0Xn+R+muqrKvF1JVLztACeHTQEDx63Y2iWVVdHWZ8vBQkFtozRg1smn0nro3vLi4zhgxpa12KN1w2kAhIBCQCMgJA3gNdEYG2wvPNvZYL4tyx6aULUVhahxH/2Y/cAuOVgbWY2643+qFPnAfufv0wNnxzOkRai771+wgLcIKLky0S009/EGo9huzPOhDQEQDfHi/D3ZtSmz+zmfN/TayHIg2A524Ma5GnP7GPD5h3/dC2jOYqAO1FAGw6VIj10+ORU1rXQgOAcyEhoS8C2M/PA/Mv74lIN6cOgaTj+012AR7bdwyZbRAB+k5laV09Jn/9J34/2X60gbu9LT66pjcu9vcUc2hLkG5e70g8eEFTbXZd33RvFl3ZCyEubQucFdfW4z8/HcXOjJNtOtQX+nng42t7w8PeTvT/6sFULEvMxpuXdcegUN82saHTvjwxGy8cSBaOdvvOCgTR8sKAhA7xNgZrjqU/b2Iy89tDmBwbjPExZ57Qc67EYHhEx/nan6bl4c49rYu10fknCaDUGJly+/qUFg6y0j7Mff3g7p54Z0wUPJ2a1PmV2PcpZZi1Jhml1aejeyK9ffH5Hfci2OOfe7ukGOOWLsLhEzlKum5xrTEEwPLJszCmd1/Rrq0Td8MJ3NjjPLCdLmXAWAJg1W8/4871H7e7nhkXX4b5Y29qvmbuxtVYvm+vagz0G26adSeuS+gh/pMkADSBVHYiEZAIKEBARgAoAEteah0ISALAfATAHWPC8eSsWPxvVSreXNNSFMo6dl/OQksEdASAq4MtnvwsU4QBU3n/xSHheP/nPLzyTY5RVQAuCnPFJ1NisetICR7fmYFYPycsGBMlygo+uDXdKAKAKQjjLvDBa8Mj8PaeXFGRYHQrVQDo2M6/vEez02ssHqllVZj89UGklZ8ZDdCZBMAbf6bhnvMi4O3Yca42nV869fMPpbdKAhgSAIuPZKK3jzsuDWhy3DqyPblFuO37wyitbb38G0/9554fgft7R4oIBWPtZHUd5nz/F37Oa70snP68y+oasC+/BFcH+zRHcOiPU1RTJ6Ihpsd37Ly3RwCQRFo4romIUWI89+c9/cHPpzUylLQ397U+LnagUOYNCcbtueF8Fv+ch8d3Zrb4z8yzXzfjdlwdl9D831kKb9X+X/DRrz/hcG52m+Xr2lpvRwQAS/DtmDMXvQKDRRdfJx3FmCUL2zz9140T6O6BnXPmIs5zvRGWAAAgAElEQVSvSQ/AWALAGGfeMCLBmDbtrb9HQBCui++B0b37glEWumoBkgAw91Mi+5cISAQMEZAEgLwnuhwCkgAwHwGw6KHzMGlQEJ7+8LgkALrck6F8wjoCYNOhIiHIR4edJ4Gv7s7B4p/ymp1OL2dbvDwsAkN7eMLe1kYo9T/7ZRa2HCoS1/CHZPJFvnjiulBRLpB//+DnPNx9eSB0+gLGlApkP5P6+gpxwSB3e6HQzrD/sec3RQAczq7G2uv6IN6zKd+WDvL65BN493AG0sqrUNd4Sjiqke5OmNMjDJNiguBg2xROTPsoKRuP/pJ0hjPdWQQAT8gbcUqkJvHfd+cU4qUDKc0h7j29XPFI32gM1HOGmRZw949HsD39TAfUkADg+hlKTyPR8fKBFHyWeRLVDY0IcHbA7O6huLV7mEgJ0Nma47l46JdE1HNCesZe7u0diQd6RzU75ro5v30oHb8XlAq8GQlxbYgvHu4b3SJCgI77zN2H8Gv+mZEUhvPWDcv0gfv2HsGhwnL08HLFO5f3FKkKfxaWCxKiI2uPABgQ7oYFYyMR6d121EVb/e86WoIZq49bZWWAsb29sXBsNBTwM83L5LP+8PYMbPizpQI9LzAU49PHhrn5f+fl4tNDB7Dh4O9IPskolfZTJDoiACjo99nt98LP1U0MtfCH3Xh428aOthzGhNOzk5eHj20uFVhZW4vJKz/E10lH2u3/2vge+HjqLXBxcBDXGUMAUETwhu49wbbdAwIFMeHp5NxuaUBJAHS4zfICiYBEQGMEJAGgMaCyO/MjIAkASQCY/y6TI1gjAhNiAvH6pT2aHdLX/0zD6//P3nmA13y9cfwre++FyELsvUdtatRWVFGjOqzWpsNoUdRWqqqlZlHU5m8VNWvViJXIjgzZe/+f96S/6+bmrgyy3vM8fVTu+Z3xOb+L93vece9V6ILimvu5OWBVyxoyEcA7LgkDT98F3VDLtzclAEhzknBBa6ebffp/+UYCxuf1XPF5XVfZPp/FJmHw2X8RnpyWq68qQ/pKWAw+uuQFMsIVG3kHbG5XR+aBQALD2IsPcS4ktxHY0NYcOzrWy9Xv61ve2PnshVJTj0SFpc09MdD9lRv/rZdxGH7+fh4PA2XrJiOfPDQof4PUKMSjkokRrobnlI2kVtAcALYmetg61AMtXHIMzPy08IR0ESd/4XlORveS0mo6GAnX//oVcwSx/LZHYckiv0FofN73hAzrz9t3xpwu3UGx9uoalcn735NHWHfpHO4EBSoVAzQJAIrG9rRD+/Dztb+12pJ86IA2HgCvQwDwtHfEd736obNnLa3KF8pvjAUArY6ZOzEBJlCEBFgAKEKYPFTxE3CyNcSR7xuLOH2KYR/atSJSUrMw58en2HEqBG+3sMPcMVXh6WIKXZ0KCItKxYrdfvj1SJC4kZOao40hVk6ugU5NbWGgXwH/PovHun0BWD6phiwHAPWluagp5gRQjNf/fIgb5o2tijV7/VHX3QxvNbIWN6kRMWn44Q9/rP8jQDY/XeDNGO6OD/s4w87SAGFRaVi64zmGdHbKkwOgaU0LzP+wGprUsISRoY64oaIxfz0ahO93+IoxJSY6OhWw638h+LC3M2h/6ZlZuPYgFlPXPIZPcBJozS3qWMkYeAclFUuug+J/i3gFJZXA2tY1ZQZmZEq6MIrp1lhVI6N0Y9vaMNbVxUG/MJwNicpjRNOzb1oAUOWJIO2DbvGXt6ghi4mn7/HUa4+x73nu3B/KDGlVYoE8I0Vh5HjgS3z6t5fMC4Bqyv/YtjZ6Vskpm0fzr7jvhzX3/dXe81oY6GFL+7qyEARt162qn7JzLagAQGORsUy5KQrSDj2MxrQjAbli5QsyTlE9Q/H+lHeDPGYK2jZeDcfcU7nd/xXHIsN2Uc++4kZbcllXNR+V7Lvu74uP9+2AX9SrqgLUP78CgDa37dI65G/3i0MAoFj+LUM/gJWxaiGG2FBeg6t+z7H7zj+Y2LYD2lfNCbFgAaCgbzA/xwSYQEEJsABQUHL8XIkkIBm7tpb6MDbQFUYxiQGDvriL6lVMsOqzmiLBnXzLyMzG8l2+WLrdV/yYxji0tJEQCeTby9g0mBnpISgiRRjG1PIrAGSSi7KUqvy/wUmgkE/s98O0WhjWrVIul86klEykpGXBxFBX1peM9W1z68HBOsc9UXFPX296ho0HA2UCgEdlY+EuqegqeuV+jOBzcElDFgBK5FvNi5IIFMRQ14ZeQcYtSBJAWguFKgw5c09jFv461mbY07m+7AaesuyPvvBAuPNLTVkIwGdXHuOQf+5SZYoMSBj5rX09tHHKEfwUxRR3c2Mc6NpQhA1QU3Y7r4qr4pouh8bggwv3cyUbVOyjjZij7B1QlXhR1doKUyqPxNWpR/yx83Zuw1ab96uo+xjqVcCktk6Y2SEnXr4gLSIhHR/v9wNVOdCmkRdA+2qeGNWsFVq7VZWVvVP2bGBMtChrl58qAIoeAF8dP4S1l85pszSRBFBKHvimBQDKWUCVCCpbvhLPUzLScTc4EBd9noFKKN4KCkBIbEyuvAmcBFCro+VOTIAJvCYCLAC8JrA8bPEQkASAqpVN8Mf5UExc/ghpGVmwsdDHsRVNQEbwlqPBwtiPTUhHz9b2WDLeEwb6Onh//j384xUrkuBNGeoG3xfJmLTCC9cexMj6VbY3gnQzTjvMrwBAxv5PhwLx/U5fWJvr49cv66JZLUvsOROKT5Y9ROt6Vti5oAEM9Cpgyfbn+OlgEFycjITnQbuGNkhNeyUWbP26Hnq1tscvR4Lw7RYfJCZnwtRYFzOHu2PCQBdcuBONgXPuyASAas4mePA8AbPWPxF7+qS/C74c5SGEhf6z7+Cedzw4B0DxvLc8q3YE5jWuio9qOcs6//UiChMvP1bq6q7diDm93qQAsMP7BWZdf6pxeXQLT676Xf/L5k/u/wNO34VvfLLsWUVDWlWIg7LJhlZ1woqWOWXIqE279gS/+4SK/+/r6oANbWvJPqNEhJS8UJtmpKsjvADaVbQW3ZUZ94rrvv0yTlReiE9XnoxQft7CeAA0rWKKnwe5o7JlXtFUm71RbovPD/kXayiAmYEOpraviAltHEXujYI2ivv//FAAUjVUgVA1Pt3oUwb+dxs0QQtXd5gb5q7IsfXGVUw++LvscU0eAPUqVsaRDyeAkgGK76SWOQCoryZjmvq8rhwAa/sPxajmrcSa6Zb/wL3bmHxwDyhporqmac2aeBX03Pk5JsAEmAARYAGA34MyRUASAOysDDBozh3cepKTgKrvWw74cWZtnLsVheHz7+Xa8wc9K2PpBE8s2+GLlbv9hFDQsLo5xi15iONXXiXeIrHg59l1EPIytcAeAMeuROSa/91OTlg7tRYOXQwXAsCkd12w4MPq2Ho8WLjmS00SMNycjPOUAXR1MkbnZrao42aKhp4WqOlqKrwcrj+MQfcpt2QCAHkKkMjx97/RYlhyRDi5uilILGEBoEx9DcrsZsio/K193VyJ/SiL/J9+YaL8Hbm/K8bUawPjTQkA5Or+4cUHOBWk3S2yfAlBSrg35sKDXLH6iob0ft8wTL6iPrGZxEPxWXlhQl5oIY+DEefvg/IKaNtm1HcTeQxyjKK8e1ac+3RwJD68+DBPIkJl8xVGADDR18Gqvq7oXzdHnChIozKV35wJxsH7UbnCxgoyVn6fcTTTx8yOFTGiSU5oRkFbRGKGKPt53lt9qUttx9fT0cHUDl0wq1N3lZntNRm0itn8X2cVgKLKAaC45ttBAXhn8w8ajX8LI2McGzcRDSrliJkcAqDtm8b9mAATKCoCLAAUFUkep0QQkAQAWox8XL4Ug69ukXQLP/8Xb3Grb6ivg76zbsM35NVtm3slYxxa2hip6VkFFgAUs+sP7OiIH6bWxr/eccJYpxv4/h0cMPOHp/jteHCu5e6YXx+dm9jKBAAXRyP8+lU9NPa0UJoBWlEAUGRCv1fMVcAeACXiNeZFqCCgGBuv2I0S2t18GYfd3i9wJiRKZXk7xefelABANe/ppvvOS+0Mr14udtj0Vh3ZcuVv6emHioZ0fm7qnUwMcbhbI1Q2zcmKL2+Ey/NQ5nmg6QVVXDdVOlj3MED2mOK61WXvV3dW+Q0BoLGGNrTF4h7OMDPMHQqmaU/yn5OoseFKGCiGnhIEvu5G3iAdqppjVsdKaFCpYAn/pDVSGNrWmy9F7H96pvLM/ZPf6oSFPfuKR7Q1lhWz8YcnxKPrj6vhG/VSjKNJAKDnt70/Gn3rNhD9KV6+x6Z18H6pPpyFvBAoBMBYPydR4ZsMAaBSfqc//RwOZuZi7k1XL2H64T80vg6t3Dzwx6iPZV4TgTFReHvjGgTFvhLZNPHSOAl3YAJMgAmoIcACAL8eZYrA6xQAKtkZ4sjyJsjKyi4WAYC8D95p4yAEgIN/hWHvwobi5p9yEzzwScDdZ/F45JcAMxM9LPqoukxUUMWEDp4FgDL1+peLzVCiuZUta+BtZzuldeMlCGSkUbz9lifBOOgXniu7vDqjUlsjvSA5APJrsCoa0ooGvqIh/dGlhzgWkGNwaWqKAsA/EbHipp+4betYT5bIL79rpnk7VbLBr+3rykoSalr3mxQAKHne5sEeaO+RY7QVpvlHp2LVxVCceByDmJTMIi8TSIZ/bUdjTGvvhO41rQrl8i/t83F4Mobv8kFATO6KEvIcFA1URXd+Zcw0lePTxqB9r3EzrB84DORRQE1TGADlJdg5fAy61qgtW1JxCgAH79/FB7u2qH2laM1bh41Cz1p1Zf0UxRL6QBtehXl3+VkmwATKNwEWAMr3+Ze53asydqUQgMOXIoSrvbqW3xAARW8BZe76kgeCJg8AbUMALt+LEZ4KlNm/9/RbIixBalIOgxteuUMA6HNN1QrYA6DMfSXK5IboL66m9paYXt8VrRytQKXz1LXkjCxxA73BK0DUrldsb8oDIL/GdHEIAMRme8d6aGZvKTDld830jCbPhOL0AKD1kRfAoh7OMC+EF4D8O5SYloU9dyOx/fZLBMakITk9S+Xtuqr3lN5gfd0K4j8bEz10qW6J4U1sUdfRRKmHV0G+2DHJmZh2xB9HvNSHc5gZGuLohxPR2NlFTENl/j7csx0nHj1QOW23GrWxbdhomBjk5FdQNIa1MWhp3j/HjEdzFzcxBnkfzDiyH9tvXsszLwkO373TD5+0bp+r7N6bFAAU9xSZmCiSH/4boryyAu1vbf8hGFC/ca41swBQkLeZn2ECTKAwBFgAKAw9frbEEVAlAJC7/OHvG8PR2hA/Hw7Eqt/9ER2fjjruZlj0SXW81dAaq3/3F8n0KIHegnHVEBqZitkbnoo8AC3rWmHdtNrwqGQsSwJICfmOLm+MGq6mIrEghQ+YGevh+4me6NHKHhkZ2TJ3fW0FAFrP/u8awdJUT5YsUBqTbv+lJICSAEBiw/R1T3DoYhgszfQxZagrxvWpIqofFCYEgJIULv7teYk7X14QE1AkQB4BXSrZYGjVimhsZwHKcK+q/fE8DNOvP8kjArAAABSlB8DbzrbY3K6uzEOjJHkA0LthaqCDpb1cMKi+jVovkoJ820gMuB2cKOLrH4QmIyQuDfQzEgUUG+UkoLW42xjC094Ybd3N0MTZtMiECfn5UjOyseZSKFZdCgWFAWhqgxs2xY+Dhsli+imz/dGH97D20nk8DgsF/Z5u6j1s7TG+TXsMa9IcdLtNLSY5CYN/24Rr/jmVdahpIwBQv641amHre6Nk7vGUWO/4o/tYdPoEvEJfiCo6lHRw/tu90czFLZchTc+/SQGA5pNPLki/j0pKxPLzp7Hz9nVEJyWJyjsednYY1rg5xrVsq7RU4MvEBLz905p8VU3QdH78ORNgAkxAHQEWAPj9KFME1Lm7U7K/JZ96CuNYsf37LB4D5twRJQMpk/7v3zRA2wa5E0UFhKXA2lwPYVFpspv07yfWwNjezrluaMKj0/A0IBFNa1rmWwCgdc0a4Y7pw9yhp/vqVjM2IQMJyRmwtTCQjUlVAMizQVV7GpiI3tNvCy+B/FYroDGfhySj/6zboH1zYwKlgQB5AriaG6GPqwMGezjB1Sx3ZnK6/VdWJu9NCQD5KXdHvBWz8Su6+CvepM+96Y1fnuTOHaLq3Cj2/1C3RqhokpMDQN4Nv6hzAGjKXfAmQwAkHjUdjPDLYA9Ut8v9jhT1e07lA6llIa/RrfOfU78GB5ZCL4kSY+65G4U5xwOVChHKJlB1w65pMemZmZhz7KCIh5dv2goA9Mzn7Trj6269ZOKDujnptj0tI0OIAdTetABQycISRz6ciOr2qv8uVlw/lUkkMeXj1u2EgJGUnobhO37FmaePZF3zw0vTmfDnTIAJMAFFAiwA8DtRpgioEwBoo2+3sMPcMVXh6WIqDOy4xAxQZv6vfnomjH+p0c36wo+rCwPb2FAX933isXqPvyjHR/0kV3oSC5aO90T/9o6in39oMqate4LBnZzEsxSvv/98GLT1AKD5KTv/mN7OmPaeGxxtDBEZlyZu44d0dkKDahayMWmNKybXRPeWdjAy0BHlDp8FJGHz4SBMec8NZsa6GPTFXbyITNVaACBPiV0LGqC2uxliEtIx9Ot/ccMrtky9I7yZ8kOglpUpfmhTCzWtckqLUTsWEIGPL3nlMsfelACQ34z68tn0qdrB++fu4ZZcAkFFAWDToyAsuO2j1QE3sbPAzk71QbkMqK2+74/v7/mJ/3/TVQCKQwCgfXaoaoGNA92Ey31ZbXTZf/xRDKYe8QeFAOSn0Q3/lPZdMKNTN9ntvrrnX8TFYtaRA/jzwd083fJj0JL4MKJpCyx5ZwDIbV5VI+N/xM5fsarvYHT2rCm6vWkBgOYk43/PyHGoZqdeBCCviV+vX8bC08dR27Ei9o/+BJZGxmLdXx0/hLWXzsm2mh9e+TlT7ssEmAATIAIsAPB7wASYABNgAmWWQDULE/zRtQHsjXJikyVXdzKopVYQAcDB2EDcoLv852WgKlZevpQfzaftLb2Rrg62tK8LKn1ILSAhBX3/dweUlV9qigLAxRfRGH3hAUho0NTG1qiMb5pWE90US/X1crHHxra1VbrwqxubQjB+a18PbZysRDdlXg/FnQNAWj+Jre81ssW33Z1hZlDwqgCaWBfX53Tzf/B+NGYfD0RcSv6Mf/k1Wxmb4INmLTGoQRO429iCytjlvDfZiEtJFjHvG69cxKnHVMpR+btXEIPWztRMCBB96tRHJUsr4RFAHgbeLyPww9/nsfv2DRHOcHDMp+hUvYZYE62l188/iHXJN3lXfW0rG3SqXhO7ho+V5TWYdOB3/PbPVaXHSWLJe42bY2yLNqjh4AhTgxzhIjEtFUExMdj3703suHkdIXE5grpinoXLvj4if0BqRob4vCC8ius943mZABMofQRYACh9Z8YrZgJMgAmUOwL0lxVlru/mbCtc4wMSkjHl6hMljtW50Shm61cmAGiqW68MdmtHK5Esjwx1atoKAJdDY/DBhfugxITqWh1rM+zpXB/Whjlx1X/6hWPi5Ue59qtoSEenpmPI2Xt4GJ2gdmxFIz0oMQX9/3cXIUk5yUTdzY1xoGtDkMhB7X5UAoadu6e2koI0YQsHS+zoWA8mejkGtTLeJUUAoPWRCEC5ABb3rAKLIkoKWBK+nFTib/ONCCw5F6K1239JWHd+16BoKJ99+hj9t/yY32G4PxNgAkygXBFgAaBcHTdvlgkwASZQOgkoGqVhyWl498y/8IlLUrshxeeUhQDI34bTYOsfBmLxXdVJMPV1KmB1q5ro5/bK5VdbAYDyEFBM/H7fMJXrVhw/LTMLYy8+xLmQqFzPKBrSklDw+dXHSqsdSA8PdHfEipY1ZGX6tj8LwZwbz2TiApWfo1KL1I8aeQisuO+HNff91QoulJCRvBZaOuRUEKD2zW0f/PQod1b0kiQA0BrpH0Idq1lg+TsucLbKET1KcyNX/wWng/D73SitEv6VlL0eHP2pzJU/MCYKb29cg6BY9RULXK1tcfyjSahileMpQ7kHph/+o6RsidfBBJgAEyiRBFgAKJHHwotiAvkjYKOnh/XVPeBqZIiDL6PwfaD6RGAO+vpY7OGC2iYmwo3zt7AIbAkNR4aUsSof0+tVqIAm5mboa2uDBmYmsNbLiadNyMyEb0oqTkXF4HR0DOIz87qgDne0x/hKTkjLysZUH1/cTkjUeuaaJsZYW80dZrq6WBUUgn0RkZDnoG6giPR0PElKxvGoGFyJjUNaAfat9UK5Y5EQIKP0x7a10bOKnWy8owERwphOkHPnl5+MDOnlLWpgkMcrQ3bqtcfY9zy38a14a0036aMuPMDNiLg8a6dEg5/Xc8XndV1zZZDXVgCgAWn8Dy8+xLXwvPk1aM0z6rvj09pVZOOfCnop8hYoljBUJgCQsb76gb+I6ScXcMXWqZIN1rauKfMsUCWkNLQ1Fzf5kgcCiRBf3/LGzmcvlIoA5FWwtLmnTDSgeVV5DhSVAJDfpIqaXkRXa0N819MZnatZFlnpPU1zFuXndNxX/RPwxYlAeIXldoEvynle11i/DRuN/vUaiuGT09Pxwa4tOPlYfdnez9p1woLufUQyPfq7bML+3dh56/rrWiKPywSYABMoEwRYACgTx8ibKO8E8iMAKBr/G1+E4ffwlwUy/j2MjLDArQqqGqvPpE1iwA/BoTgSGZXLeCDBYl01d9jp6+PAy0isCAzR6NItnfUoJwd8VNERL9PTMcnbF/4pqVoLAPLvi09yCpYFBuN+ovqb5PL+jpWE/VNc+db2dWXu5bQm/4QUrLrvh3PBUYhMzUnkSW75Tewt8HWjqqhnYyZb+tWwGBEjLx//Tx8qhgnQz2LSMrDsX18c9AtHXFqG0jHJALU1ynHRz48AIAycjCzs9nmBDV6BCE1KBQkcTe0tRQI++TX7xScL93vap2JTJgBQHxIBrofHYOGd5yIcICMrGy5mxvisrosQQ0jEoEZG/ZRrT0R4gWKjHp/Vc8W0elRqLedTadwV9/1xMyJWCBLErlMlW8xq6J6r6oI6EaUwAoB8gkJa06bHQVjxX/JCNzNjsV/NRe5Uv81G+jp4r6EtprV3goNZztmWhvYiLh3L/grBH/eiQCX/SmOb0LYDFvXsJyvtR/H8A7b8iIgE5SEtHarVwJahH8DWNCfJJ2XX77lpHfyjI0vj9nnNTIAJMIE3RoAFgDeGmidiAq+PgLYCABn/31d1RXVjY3FbsjY4FPsiXhboH8zyY4WkpoGEhBtx8Yj776bfmGpEGxuJG/5GZqZivpVBL4ShLzWDChUw380FHawsEJCais+8fRGW9qoagypiVnp6WFXVDTVMjHEkMloY8HTbqQ0H8ligtXe2tsQIR3vhQUAiwnQffzxNLn23Zq/vrSp5IyszSrVdpTpDmsZoam8hxAXpxlvTuH+HRuOQfwS+b+EpumorAJCBWsvKTKv68y9T0oVgcVsu87/8uhQNaYrlN9XT1WoP9H1Zfs8P6x4EqPz+k1Awqa4LptZzlYkGmrjQ52T8T77yOE/IgvRsYQSAdz0csbJlTaX8iNOwc/cRn56TSK0wzclcH1PaOWFYI1sY6uUtHVuYsYvy2eT0LPx28yXWXQ5FRELh912Ua8vvWC7WNjg+bhLoV6k9iwjHglNHcfbZY5FQj5LtedjaY3yb9hjWpLmsOgH9/TLv5GGsufgqk35+5+f+TIAJMIHyQoAFgPJy0rzPMk1AG8O3ooEBlni4COOfXP1XB73AwZeRBTL+6Q8OMuzfd7TH85QUTPXxQ7gKw52M/FkuldHDxhrBqWmY7O2LF2mvMpm3t7LAIjcXcevzpW8AzsdoLjsoPUMXXfKhA9pwkH8RapkYY6mHq/BAoJCA6c/9EFkExkOZftmKeXP07g1wdxQZ7K0MNJdvo1vr8yGRmHH9KcjdXV17y8kaS1t45rrJVuxPhvNun1B8e9sH7StaY9NbdUQXbQWAT/72grOpkbhZJ7d5ZU1a8xf/eIOMelVNmSG9+XEw1rWppXYP5E3wxY2nuPAiWuP3n3jTPhc3V8+F1liYdX/696sa6OrOiDwOfm5XB3RWik3VGRT0lSVHCQoLGN3MXngFWBmXnEoBkUkZ2PpPBHbcjkRIXBrKShTTuJZtsahXP63KDkrnSsb/tn+uYeaR/aBSe9yYABNgAkxAPQEWAPgNYQJlgIAmw1fe+E/JyhIx80cjNf/jXxUaC4q7r+YOMqA3vQjD1tC8LsTyz1YzNhLx+nRzv9A/CMejomUfy9/mn4uJxQK/QKSr+dcs3UrOrFIZvW2tcSs+AbN9/ZH4X9kzTRyU7aeTlSW+caN46wrYEBKKHWERZeCNKPtboFh5qgjwrocT6tuYw85IP5dru19CCs4ER2Lb0xAEqjGiFUlJ435Sq4q4qScjnQzb8ORUXAyNxkavIDyJzclV0cvFLt8CwEeXHuJYwEtR0WBSHReR00DKtk8l/v56EYVNj4LwOCZRo3Gu6iad1jzAzRHjajrDw8JYcKGQA7oh/+1ZMP4XFKk2SaCyt4e4UEnC96pWFN4StoYG4haewgheJKfiZGAktjwJ1op1YTwAaG20vw+qV8ZIz0pwNjUU+yNhhrw8xv/9CA80VEEoyLfDwkgX3TwtMaaZPRo7m2rlwVGQedQ9Q6Ec533isOt2JC48j0dCqval/fYtGIheraqL4VPTM/HV5vNYf/BmUS+xSMbr4lkL6we+h4oWr5JJqho4ITUV354+ho2XLyJb4zemSJbHgzABJsAESj0BFgBK/RHyBpgA1Lq+VzE0wHcerqB4fTL+FwcE42x0TKH+qSRvaGsjAJCb/TIPVzQ0M1WapFBZPL+qc5XPG/BdQJAIAZBaQQQAU10dLHF3FYkMHyUlY4q3ryyMgd8tJlBYAlPquWJ6fTfZMJIAUNhx6fnCGjhqzk8AACAASURBVNJFsYbyNoa+bgXYmeqheRUz9KtrjZauZrA10eyJUhBOpIMGxaYJo//4oxj8G5KEmJTMAmX2L00CALEiV//+9RthZNOWaFDJGRZGxrLcAHEpyfB+GYEtN65gz52bfOtfkJeLn2ECTKBcE2ABoFwfP2++rBBQZfgqGv/z/ALxd2xcoYx/Ykbx/QvdXdDKwlyEAMz08UeInFt/frkqy+ivaox37W0xxbmSyBUw2fs5AlNfuXUXRACgeYY62GFy5YpIyszCZz6+eMgJAfN7hNxfBQEWAMruq0GJG00NdGBupAtnCwPUcDCCp70x6lc0Rh0nYxjq6kBHB2rzJ2RmZSMzG4hLycT9F0m4H5qM28GJCIxJQ1h8OpLSs0Bx/tSvMK20CQCF2Ss/ywSYABNgAuoJsADAbwgTKAMElBm+8sY/ZeGf7xeIK3HxRbbbXjbWmONSWdzK0Ph/vowSWf6DUtPyLTDIJwNUdOuXX7D8bb188j+pT0EFgBYW5iKpIDVt8xAUGUgeqEwTYAGgTB9vns0Z6enAUK+CSBxIIRKUR0BVEsH0zGzRh36lzP2pGVlIy8wWVRuKurEAUNREeTwmwASYQOklwAJA6T07XjkTkBFQNHz3R0RisbsLXIwMRZ9nycmY4eOP8PSiS5BE2fQ/reSEIfa2MtdMmovCDKi03uW4eOFt4JeSqlWJQSmxX0pWtspb+MZmplhZ1V3sST75X2EFgOoiR4EHLPV0RX6EfRFcRoq/XkVDgAWAouHIozABJsAEmAATYAJFQ4AFgKLhyKMwgWIlIC8AkLFvWEFHZvxLCzsTHYuF/oFIK8J00fQHSFtLC3xU0RFVjY2UMiBBgDwPfgoJQ2BqqkpOtvp6wgh3NzIUifgoIZ98k688oMpLoKAeAPJJClkAKNZXucxNzgJAmTtS3hATYAJMgAkwgVJNgAWAUn18vHgmkENA3vCVmFBte3Jn72NnA3LXp1JJa4Jf4I+IgpX+U8ea/iCxN9BHWwsLdLSyQB1TExhR8Ktco9KD69TML2/gU0m+KT5+iMl4Vdfa0UAfa6q5w8XQEIrJ/6RpWADgb0RJI8ACQEk7EV4PE2ACTIAJMIHyTYAFgPJ9/rz7MkJAUQCgBHkznvvBOzkFDvr6+L6qK6obGwv3/Gk+friTkFPG7HU1+oPFycAAbS3N0cfWRuYdQCLEXL9AULk/ZU1KBmiio4Ppz/1xTS5nQU8ba3zl6oyA1FR85u0rkgAqtoIKACRYrKnqDhNdHQ4BeF0vRTkdV1sB4JtvvsGsWbNgYGCA4OBgjBw5EufOnVNLjasAlNOXirfNBJgAE2ACTKAQBFgAKAQ8fpQJlBQC8oZvQEoqvvANENn5pdbG0hzfurmIW3l1+QBmVKmM/nY2Srfln5KKCc+eI0ruVl6b/dMfMo3MTDHfrQrs9PWhLsmffDJA+SR/qn5eVAJAawtzLP8vCeB0H78iTZaoDSPuU3YJsABQ9s62cxN37PiqHyxNc3KsrPnjBuZsOoeaLraYNLA53m7mAXsrU+jr6SA7OxvxyWl4EhCJTUduY+fpB1oD0dPVwcd9GmNwx9rwrGILcxMDkW+FhNT4pDQ8DYzEr8fuYueZB8jIzFI7bn6SAPZqVR2f9m2CRtWdxJy0DmopaRmIikvG9UfBWLf/H1zzCtZ6L9RR2bjEJzElHf6hsdhz7iE2Hr6NhORXlV3yNQF3ZgJMgAkwAa0IsACgFSbuxARKNgFNN9/0RR/paI+PKzmJjajKB6CtACD1uxoXj698A5Ccpf4fnzSnVL6PBIRJz3zhKydQyNNVdtMveQYYVNBRmvxPel4TB1WnOL6SE4Y72ouQg8nevsJzghsTeJMECuIB8CbXx3O9IqAoAKzdfwNZWdn4uE8TGBvqqURFxu6VB0EY9/0x+IXGqEU6rEtdfDu2AyrammlEH/wyHjN+PIM/Lz1R2VcbAYAEjF9n9UaDao6oQOUL1DQSIf6+F4hPVhzXuJfmtSphw5QeqOVqp3HcF5EJ+GbrRfx26p7GfXMHJsAEmAATKBgBFgAKxo2fYgIlioA2hi+V0JvnWkUk7StsPoBRTg4i8V9Iahomej9HqBJ3fEVAUqk9TUa2fKz/Qv8gHI+KhmSgq/MeoPm04aC4Lis9PVECsIaJsVrvhBJ14LyYMkeABYDSc6SKAsBD3wjUcLGV3ZRr2sk/j0PQ/6t94jZdWVs0riPG92sKQ31dTUPJPqdb9O92/I2Ve68rfUaTANCwmiN2ze0PNycrreekjreevMCAr/chIiZJ6XN929bA2slvw97KROtxU9MzseHPm/jy5/NaP8MdmQATYAJMQHsCLABoz4p7MoESS0Bbw9fT2BjLq7oKV/zC5ANoaGaK1VXdYaBTQeuYebphJ0PeNyUVk72fIzL9VYI/ebDyyQApV8DaoBdY6uEqDHRVyf+k57XlID9fJytLfONWRbjWahq/xL4AvLBST4AFgNJzhIoCgLTy9Iws3HgUjPV/3sTRK8/Ejwe0q4nZ77dBjSo2sttvMnC/2nwe6w/ezLPpyQObY96odrk8CehWnMIHdp99iICwWLg4WuK9znXwUe/GuTwEklMz8OXm89h46FaecTUJAFtm98HgjrVka5TmPHz5KR75vxTjta7rjNE9Goo9SZ4O5NXwy7G7mLz2VJ45W9aujJ1f95etkfr6hcZi26l7kMY1MzZA9+ZVRahD81qVRdgENdrLgq0XQd4V3JgAE2ACTKBoCbAAULQ8eTQmUCwE8mP4yhu86vIBqNsIxeR/5VoFXawthdv8N/5BuB4Xj2wVD8kLD9vCIvBTSKjKvjSE5PKfmJmF38LC8XnlSghNT1OZ/K+gAkAtE2MhLpAg4pWUBIr/j8nILJYz5EnLNwEWAErP+SsTAMhgXbzjb6zYcy3PRsjI3btgIDo0dJV9duzqM7w7b3+uvuQif3Dhu8LAp0aeWsevemPM0iNK4+LpVn3zzN7o0sRNZrg/DYpCvy/25nHLVycAKM4bGB6HIfP34653mNJDGdGtHpaP7yryA1DzDo7GO7N/F+KE1ChvwMFF76JzY3fxI8pRsOvMA0xcfVJlvoKRb9fHko87wcosp6Ssqr2UnjeFV8oEmAATKJkEWAAomefCq2IC+SKQHwFAr0IFTKzshMH2dmIOVfkANC1AvroA/UP1clw8yLh/mpSM9OxsSJUASCQY4WgPM11dtQkI5eejcIUl7q5oYm6G6IwMWOvpYWdYBDZoEA604aBfoQIqGRqI0oj97GzEuqhk4nQffzxNVu6Sq4kFf84ECkuABYDCEnxzzysKAHSzvff8I4xecljlIga2r4kNU3rKjOb7z8PRZsLWXMbwN2M6YMrgFtDVyYm/p3wB3WfsUpvgj0SAQ4sGo2H1nPwumVnZWLX3Oub++leutagTABT3c/qmL/p+sUct0GNLh6JjIzfRJy4pFaO+O4yT131kz5CXwIapPWBhkpMo8fg1bwxdcEBjssJZw1pjzvA2MNDTVbmXN3fSPBMTYAJMoGwSYAGgbJ4r76qcEdDG8JVHomi8rwl+gT8iItXeyitD6mCgjy9dnNHMXHOiqn/iE7AoIAjhWuQLoLl621pjjouzmDYtK1tt8j9pbYrlELV5DXySU/CNfyCeceI/bXCV6j49evTAli1b4OjoiKysLGzatAmffvqp2j15enri8OHDqFGjhuh37NgxvPPOO3me6d+/Pz755BM0btwYVlZW0NPLSQaXmZmJ+Ph4eHl5YePGjdi+fbvS+TQJAGfOnEHnzp3Fs2fPnkWXLl1UrnvEiBFYv349zM3NxdwTJkxQOa+zszMmT56MPn36wMXFBcbGxmLc1NRUhIaG4vTp01iwYAGCgoJK9dkX5eIVDWbKyD9+1XHsv/BY5TSKt+x0W055ACT3eroxv7h2pMyQpzEnrTmJvee9NC59dM+GWP5pF5lb/tWHQeg8ZUeu59QJAGTI7/y6n+zmnXITTFh9Eof+Vp1UUNOifp3dG0M71RHdYhNSMGrJEZy68UogUPU85SA4smQIqlayFl2U7UXT3Pw5E2ACTIAJqCfAAgC/IUygDBDIrwBAW65jaiKS39ENOOUDoNKB1+Li802D/hAhl/1ettZoYmaGyoYGIC8DahHp6bgel4CDLyPxOCk5XwKDfDJATcn/pEVrIwCQt0J4ejpuxieKBIP/JiTma135BsQPlCgCR48eRa9evcSa7ty5g/bt2wsjWVWbOXMm5s+fLwzjhIQEzJo1Cxs2bJB1b9myJVavXo3mzZtrzHCekZGBkydPYtiwYXnmLA4BgMSPuXPnwskp5/ZYVYuOjsaSJUuwbNmyEnWWxbUYRQFA0ZhXti5y6z+6ZCiqVc4xbBWfaVO3CnbP6w87y5xkeSQMdJ22U2WiQPk5FMcmF35KzEfJCaWmTgCwsTDGyWXvoa6Hg6w/hTT8ddcPu888xMkbPvkqzUdixuX1o1Dvv/HysxdagLx3gTZsi+s94HmZABNgAqWVAAsApfXkeN1MgAkwASaQbwITJ04UxqypqalSg15xQHnB4OHDh2jVqpXMeK9duzZ2796N+vXra70O8gggTwBah3x70wLAvHnzMG3aNOEloE1LSUnBypUr8eWXX2rTvUz3URQA/vUOQ6vxWzTu+eqG0aLEnjIBQDFEgNzpyYjXtskbzbGJqRi+8E+cveWrlQBAneRd7xXnpPj9oIg4XL4fJDwSzt/xU+vKr+jtoO0elPVTtpfCjMfPMgEmwASYAESYrqq8XcyHCTABJsAEmECZIiDv0k+x27///ru4kVfW6HafPnd1dVUaMvDDDz8It39dXV3QWL6+vti6dSv2798vXP7JuB4wYADGjBmD1q1by8ICvL29hRfC06dPZdO+SQGAwhVIhHBwyLnxJc+EK1eu4Ndff8WBAweEwDFw4EC899576Natm0wkiIqKEuEExKQ8t9chAEzo3xQLP+woK/235fhd4YavbdOU5V/T53Rrv+6z7hjWpa4sE7+quck74M6zUPx6/K4QBEggkG+qqiRouxf5fiwAFIQaP8MEmAATUE+ABQB+Q5gAE2ACTKBcEfjxxx/x0UcfQUdHB/7+/hg6dCiuXcubvZ08BaZOnQp9fX2EhYVh9OjROHHihGClmBuAvAMGDx4sDH9lbceOHcKgpjljY2Mxfvx47Nq1q1gEAMppQHkMKlSogJiYGJA3wNq1a5Wum/ImUK4EyhVATVUOhPL0Ar0JAWDNHzcwZ9M5rbFqMvA1fS5N1LNlNXw5oq1w3ydRQF0j0etJYBRmbDiNs7f9ZF1ZAND62LgjE2ACTKBYCLAAUCzYeVImwASYABMoLgLyyQDJtZ1u37/77rs8y7l48SLeeust8fNLly6hXbt2sj6jRo3CmjVrYGFhgfT0dOEeP3v2bJVbkk/Ml5ycLPIKyMfUvykPgE6dOmHbtm2oXLmyWPe6detEKIC6NmfOHJErwMjIKI8QUlxnWJzzvgkBoDAeAEmp6Zj6w2lsO3VPhklbAUB6gKoLDO9aD/3eqgFy6adShqpaZGwyxi0/KqsCoMjn9tNQtJ24tTiPjOdmAkyACTABOQIsAPDrwASYABNgAuWOgDrjnmC8++67wk3exsYG6kQCbcHJCwBpaWlYunSpMKql9qYEAPmkhuHh4fjwww9x5MgRtdsgEYS8FcgLgKoDLF68WIgm5bW9DgGgsDkAzq4ajlZ1crw0CpIDQNNZkgjwXue66NrUHZ5VbGUVB6Tn5EsHNq1REXvmD0RF25zqMPlNAqhpLfw5E2ACTIAJFI4ACwCF48dPM4ECE1jY3RkftXTA1MMB2HH7ZYHHeR0P7hleDS1czDBqz3P85ROX7ynoD5a+da0Rk5wpe97NxhDHxngiPCED/X97Kj7jxgSKi4CmW235MAFlMfua1k0x/hQm0LRpU9StWxceHh4wM8sxiIpTAKC8BZT9n0IRCtLI7fvnn3/Gxx9/XJDHy8Qzr0MAKEwVAMWke/mtApDfQyFvgFUTu2FIp9qyMAH5bP1UVeD0iveF54AQJPJRBjC/a+H+TIAJMAEmkH8CLADknxk/wQSKhEBZFgC+6lIJE9s4YfqRV+IGCwBF8trwIEVEQD6GPysrC2TwS5n5KXnf1atXUadOHZHcT12iQFoO3e4PHz4cDRo0ECEBVDJQXStOAWDz5s0YO3ZsoSj+8ssvwnOgvLbXIQBQvP3FtSPRsHpOScb4pDRMWnNSJNnT1Eb3bIjln3aR3cpffRiEzlN25HpMXQjA+s+7g8aglpqeia82n8f6gzfVTqtY6k/R60B+PvoO/XLsLiavPaVpK/w5E2ACTIAJvAECLAC8Acg8BRMobwRKsrhR3s6C96uagPwt/507d9C+fXuRAZ8S9JGLPt3YR0dHC2FAPmGfNCJVCVi9ejWaN28uEupp21gA0JZUyez3OgQA2uk3YzpgyuAW0NXJeZf+eRyC/l/tQ1RcskoQFKt/aNFgmXCQmZWNVXuvY+6vf2ktACgKCPLu/KomVhQA5D0A6BnFMWkPVNXg0N9P1B5qw2qOInygioOF6OcTEo3es/fALzSmZL4MvComwASYQCkkwAJAKTw0XjITKOkEWAAo6SfE6yMCVP6PXOKtra0RFxeHzz77TJTxoxv/IUOGCEi3b99GkyZN8gAjD4K9e/eKW3/5RredlOSPYuVfvHgBKp137949BAcHiySB5F1QWAHg/PnzoGR+qpp8PgESNKh03/bt20X3n376CePGjROCBa1p5MiROHdO+2zz/OYAr0sAUHTlp3fpxHUfjPruMBKS0/KgJ+N/88ze6NLETSZAKRri0kPqPADcnKxwZMkQVK1kLbpTmb/FO/7Gij15K2NI4302qDnmj24vK1uo6HVAYQCHFw9BY88cjwZqZMTTXm48ClH6GtE6dnzVT/YMiRk/Hb6F6RvO8GvHBJgAE2ACRUiABYAihMlDMYH8EFBmJEux958f9kfPmlboUdMShno6iE/NxM7bkVh2PgQJaTk1l6W+o/c+R/MqpiKfgLmhLiITM7DxWjg2Xg1Hasar+sxmBjoY3dweHzSxR0ULfejrVkBWNhAcm4b1V8Kw5UYEsv/bgGIOAHn3/cXnQvBV50qo4ZDj5kzPf3smGIceRMPSWBcHP/BEHadXLtBJaVkil4BfdGqeHAASg69OBsHZ0gDvN7YVe6B1n3gcizknAsV+pKanUwGjm9ljfGsHVLQwEP22/BOBK34J2DTIHdcDEjBkh3d+joH7lnMCUjJAydV/1apVwrB3c3NTm91fvkQgPUseBFRK78CBA8KLQLEVZRJAKjVI4Qmqmnycv6IAQIkHv/jiCxgaGiIxMVGIEtSfm/YEXpcAQCuYPLA55o1qlyvJ3ovIBGw6chu7zz4EGfgujpZ4r3MdfNS7sSzRHj1LhvuCrRexdv+NPJvRVAWA5pw2pKUspj89Iws3HgVj87E7OHfbDxExSaISQLsGLmLejo3coK+Xk0ciMSUdM348g60n/s01b9+2NUDhBSQGSI3WeODiY2w5cRdXHgSJH7eu64yhnepgYPtasDY3kvX18otAj5m7xdzcmAATYAJMoOgIsABQdCx5JCaQLwKqBIC3PMyRmpENU4O8Sbp23YnElEP+wlCXjPTzPnHoUdMK/3mNytZw8kksxu3zFUYyiQg/v+uO7jUsla4xIysbX54IEsY0NVUCABnnOhUqwEAvt7tzSnoWPj3gh8t+8QUSAGJTMmFppJtnbTTe0B0+Yg804zfdnTGuhUOuvZKIcTMwAfUqmuCaPwsA+XoJuTPkkwE+efIEu3fvFkYxlbzz9/fH0KFDce1a3pvQM2fOoHPnzoLgw4cP0apVK6WGv4RYPtygsB4A6pISkofBiRMn0KZNGzG1ogDQu3dvUB4ABwcH8fnZs2fRpUsXtW8CJQ2kMomWlpZKvRfK22v0OgUAYrl8fBeMe6exzMDWhi/F7m/48ya+/Pm80u6aBABy6d/1dX/0alUtX+EsGZlZ+PnIHUzbcFrpvB/3aSw8BSxNDbXZhqwPJTIcv/I4zt72y9dz3JkJMAEmwAQ0E2ABQDMj7sEEXgsBVQJAx2oWoFvz7y+8wObrETDWr4D53ZwxtKEtQmLT0HvLU3HrTkY69SUD+OTjGHFbHpGQgeFN7DC/a2Vxwz/5kD/234tCN09LbH7XHb5RqZj0pz/uv0gSIoKLtQFWvOOC9lUtcN47TnZ7rkoAsDfTF2NMOeyPq34JqOVojB8HuIlfDz+Mxof7fAUrZXtTlgRQ6peemY3fbr7Esr9CkJyejUltHDGlnROS0rPw3k5v3AxMRIeqFtg6xEOML89mZodK+KCpndiv/B5ey6HxoGWOQLNmzWQ3/hQG8ODBA7Ru3Vrs89ixY3jnnXeU7lleACDhoE+fPnj69KnSvuQtMHnyZFlywIIIAPJhCfT8ihUrxE2+YqPcBTQXCRjUFAUA+pl8CUQaa9u2bSIsQFnr0KEDNmzYgFq1aomP1YkiZe7lULGh1y0A0LQfvF0fc0e1y3XDr2w55H0SFBGPWT+dxZ+XVMfXaxIAaGy64V85sSuGdKyjlfgQHZ+CHw78g+92XlZ79J0bu+H78V1Ro4qNRnEhKzsb172CMWHVCTwOiCwvrxTvkwkwASbwRgmwAPBGcfNkTOAVAXUCwOpLoVh89lWcpIOZPg6N9oSFoQ56/foUflGpMgFA/pZcGn1CG0d83aUyjnq9MspVsR/e2A4r+7jggk8cBm/3zuVdIJUBlIx3I30dDNvpI1ztpdazlhU2DXQXt/+S+31+BYCjXjEYu/e5LATBQLcC9o2sjgYVTWSlCFf0dsGIJnZQZEN/iK3q64phjWxZAOAvWIEIUII/uumnRgYVlchLSEjArFmzhPGrrMkb5PQMxflTfP2OHTuE0U3CwqBBgzBw4EBRAlA+SWBGRgbWrFmD6dOny4aWj9tXFpsv/zk9RHPs378f33//PQIDAzFgwACMGTNGiBe6urqyfSgTAKjf8uXLRe4Dac+PHz8W3g80JoUYUI4BqmzQt29f2NjYiH7p6elYt24dpk2bViDOZeWhNyEASAb5J30aC9d490pWMDc2EO8RGcmxCam49zwM20/dF5UC6CZeXdNGAJCer+lii0kDm6NjI1c4WJvCxFBf9p6Qu79/aCz2nHuIjYdvK81NoGodgzvWxuieDVDfwxHmJga5wg0iYhJx/VEw1u3/B9e8gsvKq8L7YAJMgAmUSAIsAJTIY+FFlQcCqgSAlq5mGL3nOc55x8kwWP0XW+9sZSC7EZc8AGYdC5S57ksPUAz+gZHVERKXjv6/PUVMcqb4iEIB3GwM0MzZDDUcjNCokgnqOJmIcIOHocmyvqo8ACKTMtB36zNEJ72Ky5du5h+FJ2PQtmdITMvKtweAsj3QGigcYtJBfxzxis4jCMi/I52qWWDLEA8OASgPX5zXsEf5ZIDS8Jrc+kkwWL9+vcw4zu+yFEvpaRIAateujT///BPVq1fXOBUZ81ZWVnByclLqAUADLFq0CFOnTpV5CmgalEQOChcgoUFZjgNNz/PnTIAJMAEmwASYQMkgwAJAyTgHXkU5JKAuCaB08y5hkQQAdxtD2Y24JABMPRyAHbdf5iKo6G4fm5yJcS0dMLtjRZgZ5o21p4e1EQDCEzJyCQr0nCQAUGiAJDbk1wNA2R7k93f0UbTILeBgpifzgJDfsLQGTgJYDr9IRbTly5cvy1z/s7KysGnTJlDsu7o2b948cRtOcffqWkpKisi0X7VqVdSoUUN0vXLliixOn36vSQCgPnQjT7H4zs7OSqeTPBEWL16MlStXonLlyioFABqABADycpDyAajaA3ksHDx4EGPHjmXjv4jeNx6GCTABJsAEmEBxEWABoLjI87zlnsDrFACaVjHF7verISA6Ff23PkPXGpZY29dVML8bkoQnEcnC4H8Qmoz6FU2wqIdziRYADj6Iwh8jq6OWg7FMAJF/gdgDoNx/nQoNQD6rf1hYGEaPHi2S6Wlqb7/9tjCkqVQg3bqT+z01KgVIrvwXLlwQxji51csnAlScQxsBgMYl45+Eh65duwoDX09PD2Sg01xUgYA+o/ADiuvXJABI41HOAMph4OLiIstTkJmZiZiYGNy6dQsbN24UAgA3JsAEmAATYAJMoPQTYAGg9J8h76CUEigqAUAxfp5wKOYAoASAfepYQ9HVnv4AWNSjCj5sYV+iBQDycFjbz1UkQuQcAKX0hedlMwEmwASYABNgAkyACRQ7ARYAiv0IeAHllUBRCQCKGfTJmJ/RvqLAKoUSSMYzZeqffjRA5ASgCgDzulZGr1rWoqze6wgBoCoGX54IFMn91FUB0BQCQAKAsioAQuxo7SAqBlB+A64CUF6/TbxvJsAEmAATYAJMgAkwAW0IsACgDSXuwwReA4GiEgCeR6YK45qMeKlRacCfr4dj7skgYXz3qmUlyvVRFn9VzScyFX23PEV4QrqoMNDCxUwmICgz3qVxlOUAGN3MHkt7VRFdSKD49IAf7r1IwrExnpDPI6CMgTSuYo4D2t433Z0xroVDrr3K74cFgNfwovKQTIAJMAEmwASYABNgAmWGAAsAZeYoeSOljUBRCQCzjwfCxcoAZHTTLbj3yxQsOR+CY14xsrJ6xKZ3bSvM7+aMypYGwoCOTs4QWfP33YvCgm7OsDXRy5VgsDACgJ2pnhAc3vKwEMdCa/zLJ65QAgCNo6dTQexzfGsHVLQwQGZWNp69TMGB+1GY2q6iKE8olSIsbe8Dr5cJMAEmwASYABNgAkyACbxuAiwAvG7CPD4TeE0E1FUBeE1TlthhBzewweq+rth286UQG7gxAXUEDPR0MKCjI97rWhF1PcxgZa4Hnf/qq8fEZ+DB8wRsOxGMg3+Fgbxp1LXjK5qgtrsZAsKS8TwkGSevvcTvp19ofQA2FvqY8Xk12QAAIABJREFUMNAFLetaoXoVE0TFpqPf7DsIjUyVjTGwoyN+mFobRoaqPXikzonJmQgMT8GeM6H4+XAg6PfcmIBEYEL/pvhq5FuIjk+Gd3A0/vjrEbaduqcW0NvNq2Jsz4ao62EPE0N9jF12FGdv+Sp9xs3JCkeWDEHVStaIjE3GyMWHcP6On8rxOzdxx46v+sHS1FBln/SMLIRGJeCPC4/w3Y7LSEhO4wNlAkyACTCBQhBgAaAQ8PhRJlCcBMqbACB5TFzwicO0owEIiE4THgFveZhjRW8XOJnrY9JBf+y/H1Wcx8Jzl3ACb7eww7KJNeDiaKRxpQFhKZj5wxOcup67zKb8gydXNUGLOlayH4VFpaLPzDt4GpCocXzqQMb/gnHVoPtfDI93UBJ6z7hdYAFAflISET5Z5oULd/g7odVhlINOJAAs/LAjDPVzqlWQCPDO7N8REBardPd6ujo4veJ9tKhdWXwem5iK4Qv/VCkAjO7ZEMs/7QJjQz1QWcpfjt3F5LWnCiUAyD/s5ReBEYsO4ZG/6u9kOThG3iITYAJMoFAEWAAoFD5+mAkUH4HyJgCQob91iAfMDXP+4arYTj6Jxbh9vkjNyCq+Q+GZSywBsq9njfDA50NdQR4A2ra0jCz8dDAQ8zd7K/UGUBQAKCzly43P8NOfmj1RaE3HVjQRt/9SK0oBgMYkr4T+s26DxAxuTEASAIhESlqG8HwZv+o49l94rBROx0Zu2PZFX+jpVoCRob54Rp0AcGjxEHRt6o7nIdFwdbKCX2gMes/eI35V1iQPAPpM1bi1XO0wfWgrDGpfS6xj7/lHGL3kMB8mE2ACTIAJFJAACwAFBMePMYHiJlDeBADi3ayKKb552xk1HYxhaqAjDLLg2DRsvBqOLf9EIEOTv3ZxHxrPX2wEZo1wx/Rh7sKAoEaG/d//xuDnQ4G49G+0cJU3NdbFWw2sMa5vFbRtYCUTCjIys7F8ly+Wbs/r9iwJADReRkY2TIx0cf52FAbNuaMxfKB1PSvsXNAAhvoVkJqeDSszPWgSAMi1/5NlD5VyJEGhfjVzfDbEDe+0sZftdcuxYExdo9zAK7YD4YmLhYAkAJAhT0Z6o+pO2HL8LiasPql0Pd+M6YDP322OS/cC0LpuFbUCgCQWmJkYYMOfNzGyW31YmRth1d7rmPvrXwUWAKQHt33ZV4gAJCb0/WIvngWxZ0uxvEQ8KRNgAqWeAAsApf4IeQNMgAkwASagjkCrulbYNq8e7CwNRLengYmY8L0Xbj6OU/lY05oW+Gl2XXhUMhZ9YhMy8MG39/O400sCQEpqFq4+jEHHxjYIi0rDwDl38NA3Qe3BfD26KqYMdcN9n3iYmeiJuQojAEiTkRCwfnptDOlSERUqAF6+CXhn+m1Ex6fzi1LOCcgLALvPPMCYXg3xNCAS3WfuRlRcci465P5/ce1IVHGwxLb/3cP4fk3VCgBrJ7+Nsb0aIjA8Dv2/2ocfPu+OVnWc8eB5uNLxaTJtPACkRcmvXZ0XQjk/Yt4+E2ACTEAjARYANCLiDkyACTABJlBaCZAxvPXreujd1kFm/L/7xV2tXOIpT8C+xQ3hWcVUPHv2n0gM/upurpt9eQHgh/3++KhvFZib6GHhVh+s3K06+ZmxoS6Or2yCelXNsGKXHwZ0cEQ1Z5MiEQBorW0bWGPn/PqwMNVDVFw6+s++g3ve8aX1GHndRURA3oievfEs5o5qB1NjfYxfeQIHLub2EqHkf1tn98bjgEjsv/gY347toFIAcHG0xNElQ1GtsrVI1jdy0SFMHdxCjJ+ZmY3pP54RngaKrSACQHJqOt7/9k+1yQWLCBcPwwSYABMokwRYACiTx8qbKikErIx1cfADT7Gc/r89RUw+M3IX9Hk3G0NRcu9BaDKXxSspLwOvo1gINPK0wB+LG4Ky7dMt/cSVXth/PkzrtYzqWRlLJnjCUF8HMQkZeH/ev7hy/1U8s7wAMHXtY3zUrwoaVjfHtQcx6DXtlsowgG4t7PDLnLpITMnEx0sfYvmkGkUqAFAowMEljcS+WQDQ+rjLfEfFW3Qy0js0dMW6A/9g9k/ncu2fbvRH9WiA1ftuICw6QSQPVJUDQEr+l5GZJcspQLH7Bxe+CxIHTt/0Rd8v9hRYACBvhN/nDUDPltU0Ji4s84fIG2QCTIAJFJIACwCFBMiPMwF1BApqwEtjFvR5FgD4vWQCOQQ+7lcFiz6pLrLs330Wj55TbyE5VfvSeNJNPRn12dnIc7MvLwCQuFDXwxyfD3FVKhbIn8nKz2pidK/KIl/A5JWPhLH+ujwA8luZgN+dsktAUQBo4umEL0e8hYe+4Wg3eRvIgKdmY2GMk8veQ0Vbc1HKr7abnVoBQEr+p+juL8XtqyoJqMkDgAx/yi0wcUAzdGzkigoVKuCnw7cwfcOZsntIvDMmwASYwGsmwALAawbMw5dvAgU14AtLjQWAwhLk58sKgY0z62BIFyexnR0nQzBp5aN8b23ZhBoY19dZPHfsSgSGz39VN11RAKD4f3K9pzCAVb/74dstPnnmo1t5yv5fvYoJ5v3sjf1/heHI942LTACgsIeNs+rg3U45+y6I8JFvSPxAqSCgKACkpGZg97z+0NfVwaglR3DqRs77OqBdTWyY2gMPfSPQecoOqIu/l5L/KUv4N7B9TWyY0hNmxvpKSwJKAoClqaFGflRW8O/7gaJaQERMksb+3IEJMAEmwASUE2ABgN8MJlAIAoZ6OpjTqSJGNLET5emoBN3xx7GYdSxAuPvLCwDTjwZgZW8X1HAwRmJaJrbfeonvzr0Qz0j9IhLT8TA0GR+1dEBYQjomHfTDwu5VxAophIAahRTQP/B33onExDaOcDLXR3xq7vGUCQCu1obYNtQDlsa6GLrDB4/Dk0F/AIxubo8JrR1R2dJAjBuZmIHtt19ixYVQWUk9PZ0KGNfCHpPbOsHWVE/sbf/9KLzlbi6y8A/Z4S2jSJn6l7+Ts09qT8KT8flhf9wJ5n+wFeJV40cLSEC+TN+CX3yweo/quHxVU8h7EVx/GIPuU27JuioKAMevvBSx/eQxQEkG+8y4ncfjYGBHR/wwtTZiE9PRZ+YdxCVmFIkAYG2uj3YNrTH9fXfUcTcTCQCpLOGyHb7iP25MQJkhf3bVcDSvVTlXtn7J/X/5nmv4ZutFtQKAlPwvMi4Z7y04iMsPXpXAlDwJ6no4wCckOk9JQG0EgKTUdPiGxGDH6ftYf/CmzEuBT5MJMAEmwAQKRoAFgIJx46eYgCAwv1tlfNLKURjO8u3S83i8t9MbJgY6wmC3MNJFemY2PGxf3XJQxbr5/wsSJewkAYB+pb4kJjyNSMEHv/tg87seeQSAmg5GwhVSfl758RQFADtTPVDZQHszfYzZ+xw3AxPFmDM7VsTUdhXzrJ/GWnY+BCsvhqrtRx+e946TCQCdq1tg0yB3sX75RgLFqD3PQVy4MYE3SUBmoKdlCVf7fedy3un8NMlgNzLUERUEek+/jfDoNDGEogBA+QXmja0mwgDIsH9//j38/W90rukoKWHftxxw7laUqBbgZGuotQCQn3VTX8pFMOjLu6LMITcmoEwAoFJ/Uwa3wM3HIeg6bScsTA1xesX7sLcykRn0qjwA5JP/aaKblpEpxISVe6/LumoKAdA0Jn/OBJgAE2AC+SfAAkD+mfETTEAQsDDUxcFR1WFlrIcRu33gFZaMihb6+HWwBzxsDDFg2zNxO04CQB0nY1zzT8CEg354EZeOz9s5YWo7J2EQ0+25JADUcjTGrzciMPdUkKhprxhCQPNK413wicPkQ/6ISMjIM568AEBz7hxWDdXsDPHRH744+yyn9BmJAn+O8oSZoQ7G7PXF7aBE4RHQq7YVfujnhusBCWJtLtYGop+lkS6+PBGEP+5FwdPeCD8OcAOtVxIApPGcLQ3w/YUX2Hw9QswzsJ41vu3ujLvBSUIUScvM5jeICbwxAsoM9PxOnl8BQD4D/+o9/ljwyysPGaoscPj7xnB2MMKXG5/hpz8DX5sAcOdpHEZ9e1+rigf5ZcL9SycBZYa85MKfjWxh8DvZmgq3/ZtPQtBr1u9io6oEACn5n7GhnlZArnsFC5FByjXAAoBW2LgTE2ACTKBICbAAUKQ4ebDyRMDUQAd/jKyOuk7GuOqfgMMPY3DySQxeJmbIMEgGfCULfSEIkHs/NXK3PzLaEz6RKRi83Vu45ZNhr9hPlQCgarxnL1OE0S4JAI8jUpCYloX2HubC+D/1JDbPEVEYA3kUtHQxQxt3czRzNhVu/rSnd7c9Q+/a1ljX3xU/XA7D4rMhsudbuJhh1/tVhTcBzdnW3VyEGOy6E4mvTgblmmdhd2cMrGeD3luewvtlSnl6TXivxUxAEgAogd+8zc+wbl9AvleUnxAA8gCQTxzo5ZuAd6bfRnR8upj3g56VsWyiJ6Ljctz/nwYkFpkAkJGZjdiEDDz0TcC2E8E4+FeYyioE+YbAD5QJAsoMeUq0d3HtSNSr6ojvf78KRysTDO9WH4u2X8Ky3VfVCgBS8j9l7v3ywKR+cUmpuUoOsgBQJl4r3gQTYAKljAALAKXswHi5JYvAmOb2+PZtZ+jr5sQAkOv888gULD4XgmNeMTLDXlcH6Lv1GaKTcsQBVYZ9UfUjrwQqA0gu/9K6Nl4Nw/z/BecC2LGaBTb0dxMGv2IjsYLyDoxr4SByDYze8xznvHO8B6g5mOnj0GhPBESnCgFgeGM7rOzjovKAktKyRBjAXz6vxihZp8mrKYsEfp5dB4P+S4b386EgzFz/JN/bzE8SQKnEoBQGkJSSiXFLHuL4lRyPmP3fNUKnJja5kgnmJwRgz5lQfLLsYb73wA+UPQKdOnXCtm3bULlyZaSlpWHp0qWYO3eubKObN2/G2LFjxe+9vLxQp04dlTf5Sz7uhEkDmuHSvUDh+m9lZoQh8/fj5pMX4nl1ngM2FkZKE/zJE5f3FPjjwiOMXHRIfMwCQNl7L3lHTIAJlHwCLACU/DPiFZZwAo2dTTGjfUW0dTcD3aZTo3j/2ccDccQrWtzsUyNjmpLnUVMlABRVP0kAoHwClGjwnVpWIv8AeRvce5GTjK+KVY5rPyURvBuShEu+8eJ2nsIWNr/rjvCEDLUCgLWJHg6Nqi5CGlgAKOEvaTleXlGUASSX/aY1LbQqAygJAPJhAFuOBWPqmsciMR8JANYWepj5w1P8djxHkGMBoBy/oIXYelEKAG83r4qts3tDV1cH+nq6uPhvAPp+sUe2OmUCgJT8LyouRZQKPH9HdYJN+WSAIS/jMWjuH7jrHcYCQCHOnx9lAkyACRSUAAsABSXHzzEBBQKUKd/dxlBUBBjb3B7nfeIw8aBfsQoAD0KThXHeoaoFtg7xwN9+8Riz57mIw5d+tupSKNZcepUYrZunpRAAfCJThQDQuZqlViEAqsbjF4UJFCcByeh2tDFASmoWpqx9jN9P59xqatPk4/9jEjLw/rx/ceV+jOxRVTkG5MMAHvsnote0W3iva0UsGFcNIRGp6DvrNnxDckKCWADQ5iS4jyKBohQA5A10Zcn6FAWAO89CRaLAWq52OH3TN5dYoOqkpg5ugbmj2kFXR0dWcYA9APi9ZgJMgAm8eQIsALx55jxjGSFQ1dZQuMBT2bxJf/rj/osk6OpUwOAGNljcowoOe0WLZH7F6QEgCQD0Rf9pkDt61bISiQP334uSCQA3AhNEfoCE1Cy85WGOFb1dQIn8pBAA8iIQyQINdPH1qSDxrLokgJQI8euTQdh/PxppGVmoV9EE6/q5ipCBgdueiWSJ3JjAmyQgZd2nOSmL/7tf3NUqMR4l7Nu3uCE8q5iK5Z79JxKDv7qbK65eXZJB+TCAj5c+xISBLmhZ1wqHLoWL5HxSYwHgTb4NZWcuTQKAsp2qSuZHfdd/3h3kqi9/Qy+NofgcZf9f/mkX8fH0H89gy/G7GsG6OVnhyJIhqFrJGg+eh6P7zN1oVN0JO77qJ54dvvBPnL3F5So1guQOTIAJMIFCEmABoJAA+fHyS4C+PN90dxYx8oplAKWydyQKlAQBgE6JjPZ9I6ojJjlDGOLUyLCnnytrj8OTZXkLVJULpOfkywCS98OSnlVkORGkcSk3ws/XwzH3ZBC4BkD5/c4U186b1LDAzgUNQF4A1ALDUkAG+dUHr27yFddGLv/rZ9SWGf+UXO+Db+/jwp2oXF3VCQDyYQAnr71E89qWMDXWFeEAu/73yguBBYDiejNK97wFEQBK94559UyACTABJlAUBFgAKAqKPEa5JUAx/9PaO2FEYzuRSI9i/ykT/4yjAfgnMDFPrP+bzgEgeQBIB0SG/JS3nEBu/8vOv0CjynQ774ZqdjkiAOUAIEO9X11r1HUyEWX7KMs/hTeMa2GPyW2dxD5pH5TfoGdNK5FTgMIMpNajphW+7FxJNuaLuDSsuxyGLTci2Pgvt9+U4t/4rBHumD7MHXr/Jewk75S//43Bz4cCcenfaCQmZwrjvFktS4wf4IL2ja1h8F9OD8quv3yXL5Zuz3s7qU4AoDAAKX8AzUceQkHhKegz43YuDwQWAIr//SiNK2ABoDSeGq+ZCTABJlD8BFgAKP4z4BUwgVJJgEQDKmV42S8eH+5jt81SeYjlbNGfDXbF7BEeMDLMSdapTSPjf/vJEExf+1hpST11AgCN//Xoqpgy1A0VcgqF5HH/p5+xAKDNSXAfRQIsAPA7wQSYABNgAgUhwAJAQajxM0ygHBGQkvvdCUnE+AN+Ius/xfmv7euKtzwsMP9/Qdh4NbwcEeGtlmYCnZraYtVnNUHx/ZpaQFgKZv7wBKeuv1TZVZMA0LqelQg/sDLTE0kIJ670glQpQBqUBQBNJ8GfKyOgSQBQVgZQGkfZs7///jtmz56Nbt26wc7ODrq6usjMzER4eDiOHTuGBQsWICgoSO1hODs7Y/LkyRg0aBAqVaoEQ0ND0T85ORkBAQHYsWMH1qxZg/j4eI2HSuMMGTIEnp6esLKygp5eTrna7OxsJCQk4Pnz59i+fTtWrFihdKyHDx+idu3aYq4JEybA3t4eM2bMgKOjI7KyshATE4MzZ85g6NChGtfCHZgAE2ACZYkACwBl6TR5L0zgNRCgkoWUO6BBJZM8o1OOA3L/f5mY8Rpm5iGZwOshQDk7uja3w/iBLqjrYQYrcz3oVKiArOxsxMRn4MHzBGzYH4DTN14qvfWXX5UmAUA+DMA7KAm9Z9xGaGRqro2xAPB6zrmsj1qUAsCuXbvQvXt3ODk5qcTm7++PTz/9FCdOnFDahz6bO3eu2jHIePfy8sLEiRPx119/KR2nR48eWLVqlTD8K0iuMypWReNdv34dY8eOFePKN3kBYM+ePRg+fDiMjHILf4cPH0bfvn3L+qvC+2MCTIAJ5CLAAgC/EEyACWgk4GptiIXdndGhqjko70FqRhZOPI7FnBOBogoCNybABJgAE3izBIpKAKDb8PT0dNltvbpd3Lx5EzSv4g3+J598gu+++07c1GvTyJPgo48+yiMmtGzZEiRGuLu7azOM6EPrJ0+AUaNGKRUAUlJSkJiYCFtb21yfkxfBrFmzsGHDBq3n4o5MgAkwgbJAgAWAsnCKvAcmwASYABNgAkygXBEoKgFAgkbu/leuXMEvv/yCAwcOoEqVKsJlfuDAgTA3NxfdlBnNtI6tW7eK/tTI4P7777+Fuz+NQ23AgAEYOXIk2rZtCwODnGocysQEMv7JJZ9u/jMyMsR6tm3bhlOnTsnCD2g99F/Pnj1haWkpxvL29kavXr3w9OlT2TsgeQBIP4iNjRWeBStXrkTNmjVBYgONK/9MuXqBeLNMgAmUWwIsAJTbo+eNMwEmwASYABNgAqWVQFEKAGT879y5Ex988EEeHIsXL8a0adOE4U637T/++KNw4ZeavNFOcfVz5szBxo0blWKluH7KJUCeAiQUfPPNN8JzgBq5/FOugWrVqok4/3379okcAKoazUMhB+TW/+LFC7H206dPKxUA0tLSRK6AL774orQeN6+bCTABJlBkBFgAKDKUPBATYAJMgAkwASbABN4MgaIUAJ48eYI+ffoovQ1v1qwZ9u7dCzc3N7Ex8hD48MMPxf/Lf0ZhBOvWrRNigbomLxicPXsWXbp0KRCwESNGYP369cI7QUr0R6EAUpP3APDz88PgwYPxzz//FGgufogJMAEmUJYIsABQlk6T98IEmAATYAKvhQBVw9gwwE1UwvjLJ+61zCEN6mZjiGNjPPHduRfYcVt1BYLXuggevMQTKEoBgJLkqcuGL29MywsAw4YNEzH05IpP1QJIGDhy5IhaduQ9sGTJEpiamiI/hjll9G/evDlatWqFJk2aoEaNGjAzMxNzaRIAKJSgTZs2Jf5MeYFMgAkwgTdBgAWAN0GZ52ACTIAJMIFSTYAFgFJ9fGVy8UUlAChz61cEpkoAIBd+SqQnxfXnF7Qq0YDKCY4fP154B1BCQPkygMrm0CQAcLb//J4M92cCTKAsE2ABoCyfLu+NCTABJsAEioQACwBFgpEHKUICRSUAUHz80qVLRTy9qva6BABlhvvChQtFjgEpwZ82yDQJAPJeC9qMx32YABNgAmWZAAsAZfl0eW9MgAkwASZQJAQUBQBbUz1816MKetS0hL6uDp5HpmDW8UBceh4v5rMy1sWyXi7oVSunLNqB+1GYfjRQlNCkv3iHNLTFjA4VUdnSADoVIMppbroejtUXQ+HKIQBFcmZlfZCyKAAsWrQIU6dOFYn9FBtVBSBDPzg4GF5eXuI/yjegTQ4AFgDK+reB98cEmEB+CLAAkB9a3JcJMAEmwATKJQF5AeBmYAL2jqgOUwMdfLjPFwExafiicyUMbWgjfk8iwIreLmhWxRSDt3vD0Vwf24ZWxY9Xw7DxajhorI0D3bD0/Atsv/USZoY6+PZtZ3SvaYX3dnrjZWIG5wAol29Z/jZd0gQAMsyp1N+5c+fyt5H/elNZPkoQSC7/1MjYP3/+vKgMQGUFyeCXb/lJAsgCQIGOhB9iAkygjBJgAaCMHixviwkwASbABIqOgLwAQKMqJgQ0M9DB/g888SQiGQvPhODQaE9h3G+4EqbVIjpVs8D6/m749IAf/KJTWQDQilr57lQSBIAxY8ZgzZo1IhlfXFwcPvvsM2zdurVAB0MhCFSmz9DQELGxsaKcIJUcVNXk8w9wCECBkPNDTIAJlFMCLACU04PnbTMBJsAEmID2BOQFAGdLA8zpVBG9fn0Kv6hU2SBr+7ni/+3debBfZXkH8CcLgUASQgiJIjKBhCQQ1sSVGStIcVgVJBQsaFEEZJlWAROlERBwQJbQCrTRoYLWWkJBimGxLLadgmsJEAFDgBBjwo6JShaWQOeczr2TxCAkwPPc3Ps5M8zAved3vud8zo8/zve+73uGD9ignQrwWqv4N1MEDth+s9hj5MDYZsiGse3mG7VTA46aPlcB8PpvS4/esysUACu/BvCVV16JG264oX2d4Lpsl19+eRx99NHtR2fPnt2u+N882K9pa4b933zzzZ0r+ysA1kXcZwgQ6KkCCoCeeuddNwECBAi8boHXUwBcfug2MXDDPq9ZAIwd1j++d8TIeHHFK3HLnN/FL36zpD2P8/Z7Z/uaQSMAXvdt6dE7doUCoLkBzQr7BxxwQPTq1SuWL18ezXD7ZhG/V3tw//73vx977bVXu/+DDz7YFgZz5syJSy+9NI4//vjo3bt3LFq0qD1GMyVg9a15+L/iiivioIMOij59+rS/VgD06P8VXDwBAmspoABYSzC7EyBAgEDPE3gzpwCcs89W8WfbDoyPXvlQLFr6Uot5wu7DY9IebzcCoOd9tdb5irtKAXDwwQfHtGnTYtiwYe21NCMBZs2a1RYB1113XSxYsCCakQITJ05s/2nm+DcP/ytWrGg/11EWNK/9a95G0EwnaLbmFYHN76dPn97O/2+Ocfjhh8ehhx4azWsCm2N0bEuWLIkvfvGLbYnQsb3amwvWGdwHCRAg0E0EFADd5Ea6DAIECBB46wTeyCKAzVld/YlR7V/6T5kxv139/xMThsanr54b9yxcGh/dcbN2EcCNN+itAHjrbmG3O3JXKQAa2D+1ev+a4JuS4Pbbb4+PfexjncP8Vx/WvzY3rHmV4QUXXBBTpkxRAKwNnH0JEOiRAgqAHnnbXTQBAgQIrI3Aa70G8OFnlseXbn711wDe+KvFMenG+bF42YpVXhHYp3evaD47/d5n44T3D49L7nwybpq9+DXXEFibc7dv9xToSgVAI9y8vm/y5MmdIwFeTb15nd+tt94axx57bDs6YOVt3333bRcV3G677f7kTWumGlx//fWx6667xpgxY9p9m5ECzQiBjs0IgO75vXdVBAi8cQEFwBs3dAQCBAgQIECAQKpAVysAmotvhuafccYZsffee7dFQP/+/VuTZrj/4sWL46677mqH9TdTA15t6zjG/vvvH1tssUX07du33XXZsmXttIDbbrstpk6d2k4LaNYIaB76V19PoNlfAZD6dRRGgMB6JKAAWI9ullMlQIAAAQIECBAgQIAAAQLrKqAAWFc5nyNAgAABAgQIECBAgAABAuuRgAJgPbpZTpUAAQIECBAgQGDNAm/bfMOYccH4ePZ3L8Q+n7/rdTPtNHJgnH/i6Pjm9Qviuv9+8nV/zo4ECBBYHwUUAOvjXXPOBAgQIECAAAECqwisawHwucNGxOQjt4mTpj4Q1/6nAsDXigCB7i2gAOje99fVESBAgAABAgR6hIACoEfcZhdJgMAbFFAAvEFAHydAgAABAgQIdHeBzQZuEDdcOL69zANOnRmL/vBi9N+wT9w0dUKMesfGcfS598UtP3um/f3JHx8Rnz9sROfPPvSuzePsY0bF6K03ib59esXy51+OO2YtipMu+lU8vej5uObc3WKHEZvERybdHXPmL+mknPo3Y+MWUexrAAAX+0lEQVSQPYbHEWfOijvuXRTNUP3zThgd79lh02heofn04hfi0mt+HZddMz9efiViTQXAJv37xNnHbhcT9xweAzfuG0uXr4hbfv5snPL12fHb378Y0yaNi8P+/G2dmT+7f/FaTR/o7vfd9REg0P0EFADd7566IgIECBAgQIDAmy7QPCzv+/6hnQ/k47YZEP9+/m4xdNN+ce535sb53300eveKuPGiCTFok75tUbDzqIFx5Zd3iv+557fxhUvntA/8H//w2+Orx42O/7r7t3HU2b+M4w56Z5x17Kg4658eicuund+e95BBG7THeW7ZivjIF2a2BcG/fGWXWLJ8RRx33n0x6+Hn4ivHjIqj9ntH/N3V8+Jr//zoHxUATUFx1dm7xLvGDoqvXjk3pl03P/bbfYu4+HNjY/a8JXH46ffGkmUrwhSAN/2r4oAECHRhAQVAF745To0AAQIECBAg0FUEDtlzeFxy8vZx4ffmxdR/nRd/td874szPjIoXXnw57pv7XBzypbvbv/L/4Pzd4qafPBMn//3s9i/se4wf0v7u/kef67yUH148ITYbtEEceOrM2Khf7/jBBeNj7mPLYuKX7m7/mr96VlMi7P3uzeOY8+6Pm378dHucpmxoRg+M3boZPTCzLQtWXgTwLz/89mhGEXzvlsfbc+nYTjxk65jyqZHxt994KL41Y4ECoKt8wZwHAQIpAgqAFGYhBAgQIECAAIH1W2CbLfvH9V8bHw8tWNo+0DcP9zuNHBAPPPpcjB+7aRx46l2x93uGxlnHjIqTvz67c0G9fn17xx4ThsSe44fEuG0HxHZbbRzDhvSLuQuXxYFfmBlPPPt8O0rgA7tsFhNPuyfunvP79r/fN25wm9MM9Z9x4fjo3atX5/4dkpOO3KadbtAs4HfnrMWrFABNWTFxz7f90eJ+E8YMaouD//jpM/HZ8+9XAKzfX0tnT4DAWgooANYSzO4ECBAgQIAAgZ4q8N0zd46dRw6Mv5hyT/zjpHGx8OnlcevPn43TPz0yjr/ggfjkvlvGmK036XxQf++4wXHllB1j6OB+8dgzz7cP9zfc+XR89uB3xqab9O3crxma/41J4+Li6fPimh890Y4IeGThsrYA6JjbP2qrjdfI3qwpsKYCYPX5/at/ePptTygAeuoX2XUT6MECCoAefPNdOgECBAgQIEBgbQSa+fpf/tTImHrVvHbufjMVoFmgr1kL4Kpbn4h93je0HerfzO3vWA9g+xED4jPn3he3/eLZNqpj8cAB/ft0FgArz/m/6tbH21EEp017KL5908IYtlm/dgTA0uUvx34n3xXLnl+xxlNefRHAZgTARz4wrHPNgle7TmsArM03wL4ECKzvAgqA9f0OOn8CBAgQIECAQJJAs/DftefuFr95anlsPXyjOPzL98bsXy9p3wawxeANYkD/vnHatDntvPuOB/Lm1DqG+jf/3nGMPyx9aZWfN8XCJ/fbMh59bFn70N8s/jf/yeXtlTVTAj6425A44ox748e/XNx5tSv/vFlDYPU1AC7667HxD9fOj7OveKTzM83aACv/XAGQ9OURQ4BAlxBQAHSJ2+AkCBAgQIAAAQJdX6Djr/rv23FwO/e/45WAzV/bj9xny/jNk8vjo5Nntg/xzXb1Obu2c/u/+u1H2gfxZjRAswr/u7ffNB5esHSVAmD3nQa3K/0PHtA3Oobnd4g0Uwm+c/pO8dSiF2LyZQ/G//7q93HcwVvF5CO3jRl3PBUnXvhADBuy4SoFQPMKwKvO2qVdd6B5Q8G3ZiyMd20/KC45ZYd4acXLcehp97QFQ7OY4XnHj45zrnwk/u1HT8Qzi19oFyK0ESBAoDsKKAC64111TQQIECBAgACBt0ig+Uv95w8fEVff/v9z6JuteYg+/6TR7XoAR545qzN5+JAN47JTto8Pjh8Sffv0isXPvRQ//MnT0X+jPu2igEecOaudQtBsHav6v3eHTVdZ7b/jYM3r/M49YUzsPGpANAsLNseaftvjcfo3H44XXnr5j14D2HyumVpwznHbxf67b9G+mrDZ76f3/a59K8AjC5e2h25GMnxryk4xfvSg9mcrj1Z4iwgdlgABAmUCCoAyesEECBAgQIAAAQIECBAgQCBPQAGQZy2JAAECBAgQIECAAAECBAiUCSgAyugFEyBAgAABAgQIECBAgACBPAEFQJ61JAIECBAgQIAAAQIECBAgUCagACijF0yAAAECBAgQIECAAAECBPIEFAB51pIIECBAgAABAgQIECBAgECZgAKgjF4wAQIECBAgQIAAAQIECBDIE1AA5FlLIkCAAAECBAgQIECAAAECZQIKgDJ6wQQIECBAgAABAgQIECBAIE9AAZBnLYkAAQIECBAgQIAAAQIECJQJKADK6AUTIECAAAECBAgQIECAAIE8AQVAnrUkAgQIECBAgAABAgQIECBQJqAAKKMXTIAAAQIECBAgQIAAAQIE8gQUAHnWkggQIECAAAECBAgQIECAQJmAAqCMXjABAgQIECBAgAABAgQIEMgTUADkWUsiQIAAAQIECBAgQIAAAQJlAgqAMnrBBAgQIECAAAECBAgQIEAgT0ABkGctiQABAgQIECBAgAABAgQIlAkoAMroBRMgQIAAAQIECBAgQIAAgTwBBUCetSQCBAgQIECAAAECBAgQIFAmoAAooxdMgAABAgQIECBAgAABAgTyBBQAedaSCBAgQIAAAQIECBAgQIBAmYACoIxeMAECBAgQIECAAAECBAgQyBNQAORZSyJAgAABAgQIECBAgAABAmUCCoAyesEECBAgQIAAAQIECBAgQCBPQAGQZy2JAAECBAgQIECAAAECBAiUCSgAyugFEyBAgAABAgQIECBAgACBPAEFQJ61JAIECBAgQIAAAQIECBAgUCagACijF0yAAAECBAgQIECAAAECBPIEFAB51pIIECBAgAABAgQIECBAgECZgAKgjF4wAQIECBAgQIAAAQIECBDIE1AA5FlLIkCAAAECBAgQIECAAAECZQIKgDJ6wQQIECBAgAABAgQIECBAIE9AAZBnLYkAAQIECBAgQIAAAQIECJQJKADK6AUTIECAAAECBAgQIECAAIE8AQVAnrUkAgQIECBAgAABAgQIECBQJqAAKKMXTIAAAQIECBAgQIAAAQIE8gQUAHnWkggQIECAAAECBAgQIECAQJmAAqCMXjABAgQIECBAgAABAgQIEMgTUADkWUsiQIAAAQIECBAgQIAAAQJlAgqAMnrBBAgQIECAAAECBAgQIEAgT0ABkGctiQABAgQIECBAgAABAgQIlAkoAMroBRMgQIAAAQIECBAgQIAAgTwBBUCetSQCBAgQIECAAAECBAgQIFAmoAAooxdMgAABAgQIECBAgAABAgTyBBQAedaSCBAgQIAAAQIECBAgQIBAmYACoIxeMAECBAgQIECAAAECBAgQyBNQAORZSyJAgAABAgQIECBAgAABAmUCCoAyesEECBAgQIAAAQIECBAgQCBPQAGQZy2JAAECBAgQIECAAAECBAiUCSgAyugFEyBAgAABAgQIECBAgACBPAEFQJ61JAIECBAgQIAAAQIECBAgUCagACijF0yAAAECBAgQIECAAAECBPIEFAB51pIIECBAgAABAgQIECBAgECZgAKgjF4wAQIECBAgQIAAAQIECBDIE1AA5FlLIkCAAAECBAgQIECAAAECZQIKgDJ6wQQIECBAgAABAgQIECBAIE9AAZBnLYkAAQIECBAgQIAAAQIECJQJKADK6AUTIECAAAECBAgQIECAAIE8AQVAnrUkAgQIECBAgAABAgQIECBQJqAAKKMXTIAAAQIECBAgQIAAAQIE8gQUAHnWkggQIECAAAECBAgQIECAQJmAAqCMXjABAgQIECBAgAABAgQIEMgTUADkWUsiQIAAAQIECBAgQIAAAQJlAgqAMnrBBAgQIECAAAECBAgQIEAgT0ABkGctiQABAgQIECBAgAABAgQIlAkoAMroBRMgQIAAAQIECBAgQIAAgTwBBUCetSQCBAgQIECAAAECBAgQIFAmoAAooxdMgAABAgQIECBAgAABAgTyBBQAedaSCBAgQIAAAQIECBAgQIBAmYACoIxeMAECBAgQIECAAAECBAgQyBNQAORZSyJAgAABAgQIECBAgAABAmUCCoAyesEECBAgQIAAAQIECBAgQCBPQAGQZy2JAAECBAgQIECAAAECBAiUCSgAyugFEyBAgAABAgQIECBAgACBPAEFQJ61JAIECBAgQIAAAQIECBAgUCagACijF0yAAAECBAgQIECAAAECBPIEFAB51pIIECBAgAABAgQIECBAgECZgAKgjF4wAQIECBAgQIAAAQIECBDIE1AA5FlLIkCAAAECBAgQIECAAAECZQIKgDJ6wQQIECBAgAABAgQIECBAIE9AAZBnLYkAAQIECBAgQIAAAQIECJQJKADK6AUTIECAAAECBAgQIECAAIE8AQVAnrUkAgQIECBAgAABAgQIECBQJqAAKKMXTIAAAQIECBAgQIAAAQIE8gQUAHnWkggQIECAAAECBAgQIECAQJmAAqCMXjABAgQIECBAgAABAgQIEMgTUADkWUsiQIAAAQIECBAgQIAAAQJlAgqAMnrBBAgQIECAAAECBAgQIEAgT0ABkGctiQABAgQIECBAgAABAgQIlAkoAMroBRMgQIAAAQIECBAgQIAAgTwBBUCetSQCBAgQIECAAAECBAgQIFAmoAAooxdMgAABAgQIECBAgAABAgTyBBQAedaSCBAgQIAAAQIECBAgQIBAmYACoIxeMAECBAgQIECAAAECBAgQyBNQAORZSyJAgAABAgQIECBAgAABAmUCCoAyesEECBAgQIAAAQIECBAgQCBPQAGQZy2JAAECBAgQIECAAAECBAiUCSgAyugFEyBAgAABAgQIECBAgACBPAEFQJ61JAIECBAgQIAAAQIECBAgUCagACijF0yAAAECBAgQIECAAAECBPIEFAB51pIIECBAgAABAgQIECBAgECZgAKgjF4wAQIECBAgQIAAAQIECBDIE1AA5FlLIkCAAAECBAgQIECAAAECZQIKgDJ6wQQIECBAgAABAgQIECBAIE9AAZBnLYkAAQIECBAgQIAAAQIECJQJKADK6AUTIECAAAECBAgQIECAAIE8AQVAnrUkAgQIECBAgAABAgQIECBQJqAAKKMXTIAAAQIECBAgQIAAAQIE8gQUAHnWkggQIECAAAECBAgQIECAQJmAAqCMXjABAgQIECBAgAABAgQIEMgTUADkWUsiQIAAAQIECBAgQIAAAQJlAgqAMnrBBAgQIECAAAECBAgQIEAgT0ABkGctiQABAgQIECBAgAABAgQIlAkoAMroBRMgQIAAAQIECBAgQIAAgTwBBUCetSQCBAgQIECAAAECBAgQIFAmoAAooxdMgAABAgQIECBAgAABAgTyBBQAedaSCBAgQIAAAQIECBAgQIBAmYACoIxeMAECBAgQIECAAAECBAgQyBNQAORZSyJAgAABAgQIECBAgAABAmUCCoAyesEECBAgQIAAAQIECBAgQCBPQAGQZy2JAAECBAgQIECAAAECBAiUCSgAyugFEyBAgAABAgQIECBAgACBPAEFQJ61JAIECBAgQIAAAQIECBAgUCagACijF0yAAAECBAgQIECAAAECBPIEFAB51pIIECBAgAABAgQIECBAgECZgAKgjF4wAQIECBAgQIAAAQIECBDIE1AA5FlLIkCAAAECBAgQIECAAAECZQIKgDJ6wQQIECBAgAABAgQIECBAIE9AAZBnLYkAAQIECBAgQIAAAQIECJQJKADK6AUTIECAAAECBAgQIECAAIE8AQVAnrUkAgQIECBAgAABAgQIECBQJqAAKKMXTIAAAQIECBAgQIAAAQIE8gQUAHnWkggQIECAAAECBAgQIECAQJmAAqCMXjABAgQIECBAgAABAgQIEMgTUADkWUsiQIAAAQIECBAgQIAAAQJlAgqAMnrBBAgQIECAAAECBAgQIEAgT0ABkGctiQABAgQIECBAgAABAgQIlAkoAMroBRMgQIAAAQIECBAgQIAAgTwBBUCetSQCBAgQIECAAAECBAgQIFAmoAAooxdMgAABAgQIECBAgAABAgTyBBQAedaSCBAgQIAAAQIECBAgQIBAmYACoIxeMAECBAgQIECAAAECBAgQyBNQAORZSyJAgAABAgQIECBAgAABAmUCCoAyesEECBAgQIAAAQIECBAgQCBPQAGQZy2JAAECBAgQIECAAAECBAiUCSgAyugFEyBAgAABAgQIECBAgACBPAEFQJ61JAIECBAgQIAAAQIECBAgUCagACijF0yAAAECBAgQIECAAAECBPIEFAB51pIIECBAgAABAgQIECBAgECZgAKgjF4wAQIECBAgQIAAAQIECBDIE1AA5FlLIkCAAAECBAgQIECAAAECZQIKgDJ6wQQIECBAgAABAgQIECBAIE9AAZBnLYkAAQIECBAgQIAAAQIECJQJKADK6AUTIECAAAECBAgQIECAAIE8AQVAnrUkAgQIECBAgAABAgQIECBQJqAAKKMXTIAAAQIECBAgQIAAAQIE8gQUAHnWkggQIECAAAECBAgQIECAQJmAAqCMXjABAgQIECBAgAABAgQIEMgTUADkWUsiQIAAAQIECBAgQIAAAQJlAgqAMnrBBAgQIECAAAECBAgQIEAgT0ABkGctiQABAgQIECBAgAABAgQIlAkoAMroBRMgQIAAAQIECBAgQIAAgTwBBUCetSQCBAgQIECAAAECBAgQIFAmoAAooxdMgAABAgQIECBAgAABAgTyBBQAedaSCBAgQIAAAQIECBAgQIBAmYACoIxeMAECBAgQIECAAAECBAgQyBNQAORZSyJAgAABAgQIECBAgAABAmUCCoAyesEECBAgQIAAAQIECBAgQCBPQAGQZy2JAAECBAgQIECAAAECBAiUCSgAyugFEyBAgAABAgQIECBAgACBPAEFQJ61JAIECBAgQIAAAQIECBAgUCagACijF0yAAAECBAgQIECAAAECBPIEFAB51pIIECBAgAABAgQIECBAgECZgAKgjF4wAQIECBAgQIAAAQIECBDIE1AA5FlLIkCAAAECBAgQIECAAAECZQIKgDJ6wQQIECBAgAABAgQIECBAIE9AAZBnLYkAAQIECBAgQIAAAQIECJQJKADK6AUTIECAAAECBAgQIECAAIE8AQVAnrUkAgQIECBAgAABAgQIECBQJqAAKKMXTIAAAQIECBAgQIAAAQIE8gQUAHnWkggQIECAAAECBAgQIECAQJmAAqCMXjABAgQIECBAgAABAgQIEMgTUADkWUsiQIAAAQIECBAgQIAAAQJlAgqAMnrBBAgQIECAAAECBAgQIEAgT0ABkGctiQABAgQIECBAgAABAgQIlAkoAMroBRMgQIAAAQIECBAgQIAAgTwBBUCetSQCBAgQIECAAAECBAgQIFAmoAAooxdMgAABAgQIECBAgAABAgTyBBQAedaSCBAgQIAAAQIECBAgQIBAmYACoIxeMAECBAgQIECAAAECBAgQyBNQAORZSyJAgAABAgQIECBAgAABAmUCCoAyesEECBAgQIAAAQIECBAgQCBPQAGQZy2JAAECBAgQIECAAAECBAiUCSgAyugFEyBAgAABAgQIECBAgACBPAEFQJ61JAIECBAgQIAAAQIECBAgUCagACijF0yAAAECBAgQIECAAAECBPIEFAB51pIIECBAgAABAgQIECBAgECZgAKgjF4wAQIECBAgQIAAAQIECBDIE1AA5FlLIkCAAAECBAgQIECAAAECZQIKgDJ6wQQIECBAgAABAgQIECBAIE9AAZBnLYkAAQIECBAgQIAAAQIECJQJKADK6AUTIECAAAECBAgQIECAAIE8AQVAnrUkAgQIECBAgAABAgQIECBQJqAAKKMXTIAAAQIECBAgQIAAAQIE8gQUAHnWkggQIECAAAECBAgQIECAQJmAAqCMXjABAgQIECBAgAABAgQIEMgTUADkWUsiQIAAAQIECBAgQIAAAQJlAgqAMnrBBAgQIECAAAECBAgQIEAgT0ABkGctiQABAgQIECBAgAABAgQIlAkoAMroBRMgQIAAAQIECBAgQIAAgTyB/wPNdo3NuDQPpA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r" rtl="1" fontAlgn="auto">
              <a:spcBef>
                <a:spcPts val="0"/>
              </a:spcBef>
              <a:spcAft>
                <a:spcPts val="0"/>
              </a:spcAft>
            </a:pPr>
            <a:endParaRPr lang="en-US" sz="1800" b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" name="Text Box 115"/>
          <p:cNvSpPr txBox="1">
            <a:spLocks noChangeArrowheads="1"/>
          </p:cNvSpPr>
          <p:nvPr/>
        </p:nvSpPr>
        <p:spPr bwMode="auto">
          <a:xfrm>
            <a:off x="1155025" y="5345112"/>
            <a:ext cx="6848239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fontAlgn="auto" hangingPunct="1">
              <a:spcBef>
                <a:spcPct val="50000"/>
              </a:spcBef>
              <a:spcAft>
                <a:spcPts val="0"/>
              </a:spcAft>
            </a:pPr>
            <a:r>
              <a:rPr lang="en-US" sz="1800" b="0" dirty="0">
                <a:solidFill>
                  <a:prstClr val="white"/>
                </a:solidFill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More on these (including these slides and the relevant papers) can be found in </a:t>
            </a:r>
            <a:r>
              <a:rPr lang="en-US" sz="1800" b="0" dirty="0">
                <a:solidFill>
                  <a:srgbClr val="00CCFF"/>
                </a:solidFill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http://www.cs.technion.ac.il/~elad </a:t>
            </a: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>
          <a:xfrm>
            <a:off x="6104941" y="4109921"/>
            <a:ext cx="2782093" cy="76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342900" fontAlgn="auto">
              <a:spcBef>
                <a:spcPct val="20000"/>
              </a:spcBef>
              <a:spcAft>
                <a:spcPts val="0"/>
              </a:spcAft>
              <a:buFont typeface="Wingdings" pitchFamily="2" charset="2"/>
              <a:buNone/>
              <a:tabLst>
                <a:tab pos="1606550" algn="l"/>
              </a:tabLst>
              <a:defRPr/>
            </a:pPr>
            <a:r>
              <a:rPr lang="en-US" sz="3600" b="0" dirty="0">
                <a:solidFill>
                  <a:prstClr val="black"/>
                </a:solidFill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Questions?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6320671" y="757416"/>
            <a:ext cx="2350631" cy="3364426"/>
            <a:chOff x="3433277" y="1521505"/>
            <a:chExt cx="2350631" cy="3364426"/>
          </a:xfrm>
        </p:grpSpPr>
        <p:pic>
          <p:nvPicPr>
            <p:cNvPr id="10" name="Picture 10" descr="D:\User Documents\Ron\Desktop\normal_Question_Mark_Guy_1.png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284"/>
            <a:stretch/>
          </p:blipFill>
          <p:spPr bwMode="auto">
            <a:xfrm>
              <a:off x="3433277" y="1676400"/>
              <a:ext cx="2277447" cy="3209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/>
            <p:cNvSpPr/>
            <p:nvPr/>
          </p:nvSpPr>
          <p:spPr bwMode="auto">
            <a:xfrm rot="1043111">
              <a:off x="4793308" y="1521505"/>
              <a:ext cx="990600" cy="489542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rtl="1" fontAlgn="auto">
                <a:spcBef>
                  <a:spcPts val="0"/>
                </a:spcBef>
                <a:spcAft>
                  <a:spcPts val="0"/>
                </a:spcAft>
              </a:pPr>
              <a:endParaRPr lang="en-US" sz="1800" b="0">
                <a:solidFill>
                  <a:prstClr val="black"/>
                </a:solidFill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58212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0" y="116542"/>
            <a:ext cx="9144000" cy="58496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7500"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18" charset="0"/>
              </a:defRPr>
            </a:lvl9pPr>
          </a:lstStyle>
          <a:p>
            <a:r>
              <a:rPr lang="en-US" sz="5300" b="0" kern="0" dirty="0">
                <a:solidFill>
                  <a:srgbClr val="FFC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Multi-Layered Convolutional </a:t>
            </a:r>
            <a:br>
              <a:rPr lang="en-US" sz="5300" b="0" kern="0" dirty="0">
                <a:solidFill>
                  <a:srgbClr val="FFC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en-US" sz="5300" b="0" kern="0" dirty="0">
                <a:solidFill>
                  <a:srgbClr val="FFC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Sparse Modeling</a:t>
            </a:r>
          </a:p>
          <a:p>
            <a:endParaRPr lang="en-US" sz="5300" b="0" kern="0" dirty="0">
              <a:solidFill>
                <a:srgbClr val="FFC000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7113588" y="6238875"/>
            <a:ext cx="1905000" cy="457200"/>
          </a:xfrm>
          <a:noFill/>
        </p:spPr>
        <p:txBody>
          <a:bodyPr/>
          <a:lstStyle/>
          <a:p>
            <a:fld id="{8F8166F9-6153-4836-8CA0-69276788D7BC}" type="slidenum">
              <a:rPr lang="he-IL" smtClean="0"/>
              <a:pPr/>
              <a:t>8</a:t>
            </a:fld>
            <a:endParaRPr lang="en-US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588963" y="6175375"/>
            <a:ext cx="4108450" cy="682625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>
                <a:solidFill>
                  <a:schemeClr val="bg1"/>
                </a:solidFill>
              </a:rPr>
              <a:t>Michael Elad</a:t>
            </a:r>
          </a:p>
          <a:p>
            <a:pPr>
              <a:defRPr/>
            </a:pPr>
            <a:r>
              <a:rPr lang="en-US" dirty="0">
                <a:solidFill>
                  <a:schemeClr val="bg1"/>
                </a:solidFill>
              </a:rPr>
              <a:t>The Computer-Science Department	</a:t>
            </a:r>
          </a:p>
          <a:p>
            <a:pPr>
              <a:defRPr/>
            </a:pPr>
            <a:r>
              <a:rPr lang="en-US" dirty="0">
                <a:solidFill>
                  <a:schemeClr val="bg1"/>
                </a:solidFill>
              </a:rPr>
              <a:t>The Technion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414151" y="1149726"/>
            <a:ext cx="6572890" cy="378565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b="0" dirty="0">
                <a:solidFill>
                  <a:schemeClr val="bg1"/>
                </a:solidFill>
                <a:latin typeface="Calibri" panose="020F0502020204030204" pitchFamily="34" charset="0"/>
              </a:rPr>
              <a:t>Our eventual goal in today’s talk is to present the …</a:t>
            </a:r>
          </a:p>
          <a:p>
            <a:endParaRPr lang="en-US" b="0" dirty="0">
              <a:solidFill>
                <a:schemeClr val="bg1"/>
              </a:solidFill>
              <a:latin typeface="Calibri" panose="020F0502020204030204" pitchFamily="34" charset="0"/>
            </a:endParaRPr>
          </a:p>
          <a:p>
            <a:endParaRPr lang="en-US" b="0" dirty="0">
              <a:solidFill>
                <a:schemeClr val="bg1"/>
              </a:solidFill>
              <a:latin typeface="Calibri" panose="020F0502020204030204" pitchFamily="34" charset="0"/>
            </a:endParaRPr>
          </a:p>
          <a:p>
            <a:endParaRPr lang="en-US" b="0" dirty="0">
              <a:solidFill>
                <a:schemeClr val="bg1"/>
              </a:solidFill>
              <a:latin typeface="Calibri" panose="020F0502020204030204" pitchFamily="34" charset="0"/>
            </a:endParaRPr>
          </a:p>
          <a:p>
            <a:endParaRPr lang="en-US" b="0" dirty="0">
              <a:solidFill>
                <a:schemeClr val="bg1"/>
              </a:solidFill>
              <a:latin typeface="Calibri" panose="020F0502020204030204" pitchFamily="34" charset="0"/>
            </a:endParaRPr>
          </a:p>
          <a:p>
            <a:endParaRPr lang="en-US" b="0" dirty="0">
              <a:solidFill>
                <a:schemeClr val="bg1"/>
              </a:solidFill>
              <a:latin typeface="Calibri" panose="020F0502020204030204" pitchFamily="34" charset="0"/>
            </a:endParaRPr>
          </a:p>
          <a:p>
            <a:endParaRPr lang="en-US" b="0" dirty="0">
              <a:solidFill>
                <a:schemeClr val="bg1"/>
              </a:solidFill>
              <a:latin typeface="Calibri" panose="020F0502020204030204" pitchFamily="34" charset="0"/>
            </a:endParaRPr>
          </a:p>
          <a:p>
            <a:r>
              <a:rPr lang="en-US" b="0" dirty="0">
                <a:solidFill>
                  <a:schemeClr val="bg1"/>
                </a:solidFill>
                <a:latin typeface="Calibri" panose="020F0502020204030204" pitchFamily="34" charset="0"/>
              </a:rPr>
              <a:t>So, lets use this as our running title, </a:t>
            </a:r>
            <a:br>
              <a:rPr lang="en-US" b="0" dirty="0">
                <a:solidFill>
                  <a:schemeClr val="bg1"/>
                </a:solidFill>
                <a:latin typeface="Calibri" panose="020F0502020204030204" pitchFamily="34" charset="0"/>
              </a:rPr>
            </a:br>
            <a:r>
              <a:rPr lang="en-US" b="0" dirty="0">
                <a:solidFill>
                  <a:schemeClr val="bg1"/>
                </a:solidFill>
                <a:latin typeface="Calibri" panose="020F0502020204030204" pitchFamily="34" charset="0"/>
              </a:rPr>
              <a:t>parse it into words, </a:t>
            </a:r>
            <a:br>
              <a:rPr lang="en-US" b="0" dirty="0">
                <a:solidFill>
                  <a:schemeClr val="bg1"/>
                </a:solidFill>
                <a:latin typeface="Calibri" panose="020F0502020204030204" pitchFamily="34" charset="0"/>
              </a:rPr>
            </a:br>
            <a:r>
              <a:rPr lang="en-US" b="0" dirty="0">
                <a:solidFill>
                  <a:schemeClr val="bg1"/>
                </a:solidFill>
                <a:latin typeface="Calibri" panose="020F0502020204030204" pitchFamily="34" charset="0"/>
              </a:rPr>
              <a:t>and explain each of them</a:t>
            </a:r>
            <a:endParaRPr lang="he-IL" b="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229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 bwMode="auto">
          <a:xfrm>
            <a:off x="4164592" y="2607349"/>
            <a:ext cx="2752255" cy="878186"/>
          </a:xfrm>
          <a:prstGeom prst="roundRect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he-IL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0" y="116542"/>
            <a:ext cx="9144000" cy="58496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7500"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18" charset="0"/>
              </a:defRPr>
            </a:lvl9pPr>
          </a:lstStyle>
          <a:p>
            <a:r>
              <a:rPr lang="en-US" sz="5300" b="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Multi-Layered Convolutional </a:t>
            </a:r>
            <a:br>
              <a:rPr lang="en-US" sz="5300" b="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en-US" sz="5300" b="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Sparse </a:t>
            </a:r>
            <a:r>
              <a:rPr lang="en-US" sz="5300" b="0" kern="0" dirty="0">
                <a:solidFill>
                  <a:srgbClr val="FFC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Modeling</a:t>
            </a:r>
          </a:p>
          <a:p>
            <a:endParaRPr lang="en-US" sz="5300" b="0" kern="0" dirty="0">
              <a:solidFill>
                <a:schemeClr val="tx1">
                  <a:lumMod val="65000"/>
                  <a:lumOff val="3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7113588" y="6238875"/>
            <a:ext cx="1905000" cy="457200"/>
          </a:xfrm>
          <a:noFill/>
        </p:spPr>
        <p:txBody>
          <a:bodyPr/>
          <a:lstStyle/>
          <a:p>
            <a:fld id="{8F8166F9-6153-4836-8CA0-69276788D7BC}" type="slidenum">
              <a:rPr lang="he-IL" smtClean="0"/>
              <a:pPr/>
              <a:t>9</a:t>
            </a:fld>
            <a:endParaRPr lang="en-US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588963" y="6175375"/>
            <a:ext cx="4108450" cy="682625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>
                <a:solidFill>
                  <a:schemeClr val="bg1"/>
                </a:solidFill>
              </a:rPr>
              <a:t>Michael Elad</a:t>
            </a:r>
          </a:p>
          <a:p>
            <a:pPr>
              <a:defRPr/>
            </a:pPr>
            <a:r>
              <a:rPr lang="en-US" dirty="0">
                <a:solidFill>
                  <a:schemeClr val="bg1"/>
                </a:solidFill>
              </a:rPr>
              <a:t>The Computer-Science Department	</a:t>
            </a:r>
          </a:p>
          <a:p>
            <a:pPr>
              <a:defRPr/>
            </a:pPr>
            <a:r>
              <a:rPr lang="en-US" dirty="0">
                <a:solidFill>
                  <a:schemeClr val="bg1"/>
                </a:solidFill>
              </a:rPr>
              <a:t>The Technion</a:t>
            </a:r>
          </a:p>
        </p:txBody>
      </p:sp>
    </p:spTree>
    <p:extLst>
      <p:ext uri="{BB962C8B-B14F-4D97-AF65-F5344CB8AC3E}">
        <p14:creationId xmlns:p14="http://schemas.microsoft.com/office/powerpoint/2010/main" val="450686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5.3|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5.3|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4.5"/>
</p:tagLst>
</file>

<file path=ppt/theme/theme1.xml><?xml version="1.0" encoding="utf-8"?>
<a:theme xmlns:a="http://schemas.openxmlformats.org/drawingml/2006/main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0.xml><?xml version="1.0" encoding="utf-8"?>
<a:theme xmlns:a="http://schemas.openxmlformats.org/drawingml/2006/main" name="6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F46216B-77A9-411A-B9D3-5023FCB70208}"/>
    </a:ext>
  </a:extLst>
</a:theme>
</file>

<file path=ppt/theme/theme11.xml><?xml version="1.0" encoding="utf-8"?>
<a:theme xmlns:a="http://schemas.openxmlformats.org/drawingml/2006/main" name="7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F46216B-77A9-411A-B9D3-5023FCB70208}"/>
    </a:ext>
  </a:extLst>
</a:theme>
</file>

<file path=ppt/theme/theme12.xml><?xml version="1.0" encoding="utf-8"?>
<a:theme xmlns:a="http://schemas.openxmlformats.org/drawingml/2006/main" name="8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F46216B-77A9-411A-B9D3-5023FCB70208}"/>
    </a:ext>
  </a:extLst>
</a:theme>
</file>

<file path=ppt/theme/theme1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F46216B-77A9-411A-B9D3-5023FCB70208}"/>
    </a:ext>
  </a:extLst>
</a:theme>
</file>

<file path=ppt/theme/theme3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F46216B-77A9-411A-B9D3-5023FCB70208}"/>
    </a:ext>
  </a:extLst>
</a:theme>
</file>

<file path=ppt/theme/theme4.xml><?xml version="1.0" encoding="utf-8"?>
<a:theme xmlns:a="http://schemas.openxmlformats.org/drawingml/2006/main" name="1_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2_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2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F46216B-77A9-411A-B9D3-5023FCB70208}"/>
    </a:ext>
  </a:extLst>
</a:theme>
</file>

<file path=ppt/theme/theme7.xml><?xml version="1.0" encoding="utf-8"?>
<a:theme xmlns:a="http://schemas.openxmlformats.org/drawingml/2006/main" name="3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F46216B-77A9-411A-B9D3-5023FCB70208}"/>
    </a:ext>
  </a:extLst>
</a:theme>
</file>

<file path=ppt/theme/theme8.xml><?xml version="1.0" encoding="utf-8"?>
<a:theme xmlns:a="http://schemas.openxmlformats.org/drawingml/2006/main" name="4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F46216B-77A9-411A-B9D3-5023FCB70208}"/>
    </a:ext>
  </a:extLst>
</a:theme>
</file>

<file path=ppt/theme/theme9.xml><?xml version="1.0" encoding="utf-8"?>
<a:theme xmlns:a="http://schemas.openxmlformats.org/drawingml/2006/main" name="5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31159</TotalTime>
  <Words>5897</Words>
  <Application>Microsoft Office PowerPoint</Application>
  <PresentationFormat>On-screen Show (4:3)</PresentationFormat>
  <Paragraphs>1077</Paragraphs>
  <Slides>78</Slides>
  <Notes>51</Notes>
  <HiddenSlides>14</HiddenSlides>
  <MMClips>0</MMClips>
  <ScaleCrop>false</ScaleCrop>
  <HeadingPairs>
    <vt:vector size="6" baseType="variant">
      <vt:variant>
        <vt:lpstr>Theme</vt:lpstr>
      </vt:variant>
      <vt:variant>
        <vt:i4>12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78</vt:i4>
      </vt:variant>
    </vt:vector>
  </HeadingPairs>
  <TitlesOfParts>
    <vt:vector size="92" baseType="lpstr">
      <vt:lpstr>Default Design</vt:lpstr>
      <vt:lpstr>Office Theme</vt:lpstr>
      <vt:lpstr>1_Office Theme</vt:lpstr>
      <vt:lpstr>1_Default Design</vt:lpstr>
      <vt:lpstr>2_Default Design</vt:lpstr>
      <vt:lpstr>2_Office Theme</vt:lpstr>
      <vt:lpstr>3_Office Theme</vt:lpstr>
      <vt:lpstr>4_Office Theme</vt:lpstr>
      <vt:lpstr>5_Office Theme</vt:lpstr>
      <vt:lpstr>6_Office Theme</vt:lpstr>
      <vt:lpstr>7_Office Theme</vt:lpstr>
      <vt:lpstr>8_Office Theme</vt:lpstr>
      <vt:lpstr>משוואה</vt:lpstr>
      <vt:lpstr>Equation</vt:lpstr>
      <vt:lpstr>Sparse Modeling of Data  and its Relation to  Deep Learning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Convolutional Sparse Coding (CSC) </vt:lpstr>
      <vt:lpstr>CSC in Matrix Form</vt:lpstr>
      <vt:lpstr>The CSC Dictionary</vt:lpstr>
      <vt:lpstr>Classical Sparse Theory for CSC ? </vt:lpstr>
      <vt:lpstr>Why CSC?</vt:lpstr>
      <vt:lpstr>Moving to Local Sparsity: Stripes </vt:lpstr>
      <vt:lpstr>Success of OMP</vt:lpstr>
      <vt:lpstr>Success of the Basis Pursuit </vt:lpstr>
      <vt:lpstr>Global Pursuit via Local Processing</vt:lpstr>
      <vt:lpstr>Global Pursuit via Local Processing </vt:lpstr>
      <vt:lpstr>Two Comments About this Scheme </vt:lpstr>
      <vt:lpstr>PowerPoint Presentation</vt:lpstr>
      <vt:lpstr>CSC and CNN</vt:lpstr>
      <vt:lpstr>CNN</vt:lpstr>
      <vt:lpstr>CNN</vt:lpstr>
      <vt:lpstr>Quick Recall: The Forward Pass</vt:lpstr>
      <vt:lpstr>From CSC to Multi-Layered CSC</vt:lpstr>
      <vt:lpstr>Intuition: From Atoms to Molecules</vt:lpstr>
      <vt:lpstr>Intuition: From Atoms to Molecules</vt:lpstr>
      <vt:lpstr>A Small Taste: Model Training (MNIST)</vt:lpstr>
      <vt:lpstr>ML-CSC: Algebraic Intuition</vt:lpstr>
      <vt:lpstr>ML-CSC: Pursuit</vt:lpstr>
      <vt:lpstr>A Small Taste: Pursuit</vt:lpstr>
      <vt:lpstr>ML-CSC: The Simplest Pursuit</vt:lpstr>
      <vt:lpstr>Consider this for Solving the DCP</vt:lpstr>
      <vt:lpstr>Theoretical Path</vt:lpstr>
      <vt:lpstr>Theoretical Path: Possible Questions</vt:lpstr>
      <vt:lpstr>Success of the Layered-THR</vt:lpstr>
      <vt:lpstr>Layered Basis Pursuit (BP)</vt:lpstr>
      <vt:lpstr>Success of the Layered BP</vt:lpstr>
      <vt:lpstr>Layered Iterative Thresholding</vt:lpstr>
      <vt:lpstr>PowerPoint Presentation</vt:lpstr>
      <vt:lpstr>Where are the Labels? </vt:lpstr>
      <vt:lpstr>Where are the Labels? </vt:lpstr>
      <vt:lpstr>What About Learning?  </vt:lpstr>
      <vt:lpstr>PowerPoint Presentation</vt:lpstr>
      <vt:lpstr>Where are the Labels? </vt:lpstr>
      <vt:lpstr>Where are the Labels? </vt:lpstr>
      <vt:lpstr>What About Learning?  </vt:lpstr>
      <vt:lpstr>Fresh from the Oven (1) </vt:lpstr>
      <vt:lpstr>Fresh from the Oven (2) </vt:lpstr>
      <vt:lpstr>Fresh from the Oven (3) </vt:lpstr>
      <vt:lpstr>Fresh from the Oven (4) </vt:lpstr>
      <vt:lpstr>Time to Conclude</vt:lpstr>
      <vt:lpstr>This Talk</vt:lpstr>
      <vt:lpstr>PowerPoint Presentation</vt:lpstr>
    </vt:vector>
  </TitlesOfParts>
  <Company>Stanford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Sparse Representations and the Basis Pursuit Algorithm</dc:title>
  <dc:creator>Michael Elad</dc:creator>
  <cp:lastModifiedBy>elad</cp:lastModifiedBy>
  <cp:revision>1902</cp:revision>
  <dcterms:created xsi:type="dcterms:W3CDTF">2002-10-21T21:14:30Z</dcterms:created>
  <dcterms:modified xsi:type="dcterms:W3CDTF">2019-01-12T09:22:09Z</dcterms:modified>
</cp:coreProperties>
</file>